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525" r:id="rId3"/>
    <p:sldId id="422" r:id="rId4"/>
    <p:sldId id="1884" r:id="rId5"/>
    <p:sldId id="1908" r:id="rId6"/>
    <p:sldId id="1909" r:id="rId7"/>
    <p:sldId id="1910" r:id="rId8"/>
    <p:sldId id="1911" r:id="rId9"/>
    <p:sldId id="1912" r:id="rId10"/>
    <p:sldId id="1914" r:id="rId11"/>
    <p:sldId id="1915" r:id="rId12"/>
    <p:sldId id="1916" r:id="rId13"/>
    <p:sldId id="1918" r:id="rId14"/>
    <p:sldId id="1926" r:id="rId15"/>
    <p:sldId id="1917" r:id="rId16"/>
    <p:sldId id="1919" r:id="rId17"/>
    <p:sldId id="1920" r:id="rId18"/>
    <p:sldId id="1921" r:id="rId19"/>
    <p:sldId id="1922" r:id="rId20"/>
    <p:sldId id="1923" r:id="rId21"/>
    <p:sldId id="1924" r:id="rId22"/>
    <p:sldId id="1925"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F94F"/>
    <a:srgbClr val="97F75F"/>
    <a:srgbClr val="79BA1A"/>
    <a:srgbClr val="2F3242"/>
    <a:srgbClr val="00FF00"/>
    <a:srgbClr val="385723"/>
    <a:srgbClr val="1B1F23"/>
    <a:srgbClr val="616161"/>
    <a:srgbClr val="F1C6F7"/>
    <a:srgbClr val="82D2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Помір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Помір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Світли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Помірний стиль 1 – акцент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03" autoAdjust="0"/>
    <p:restoredTop sz="94660"/>
  </p:normalViewPr>
  <p:slideViewPr>
    <p:cSldViewPr snapToGrid="0">
      <p:cViewPr varScale="1">
        <p:scale>
          <a:sx n="88" d="100"/>
          <a:sy n="88" d="100"/>
        </p:scale>
        <p:origin x="69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08A379-E25F-4EC7-9886-23D29CCE5C8D}"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uk-UA"/>
        </a:p>
      </dgm:t>
    </dgm:pt>
    <dgm:pt modelId="{882FF1C4-24A7-4C60-88D5-6B12ECEB26BF}">
      <dgm:prSet phldrT="[Текст]" custT="1"/>
      <dgm:spPr/>
      <dgm:t>
        <a:bodyPr/>
        <a:lstStyle/>
        <a:p>
          <a:r>
            <a:rPr lang="ru-RU" sz="2400" b="0" dirty="0" err="1">
              <a:solidFill>
                <a:schemeClr val="tx1"/>
              </a:solidFill>
            </a:rPr>
            <a:t>установити</a:t>
          </a:r>
          <a:r>
            <a:rPr lang="ru-RU" sz="2400" b="0" dirty="0">
              <a:solidFill>
                <a:schemeClr val="tx1"/>
              </a:solidFill>
            </a:rPr>
            <a:t> </a:t>
          </a:r>
          <a:r>
            <a:rPr lang="ru-RU" sz="2400" b="0" dirty="0" err="1">
              <a:solidFill>
                <a:schemeClr val="tx1"/>
              </a:solidFill>
            </a:rPr>
            <a:t>початкове</a:t>
          </a:r>
          <a:r>
            <a:rPr lang="ru-RU" sz="2400" b="0" dirty="0">
              <a:solidFill>
                <a:schemeClr val="tx1"/>
              </a:solidFill>
            </a:rPr>
            <a:t> </a:t>
          </a:r>
          <a:r>
            <a:rPr lang="ru-RU" sz="2400" b="0" dirty="0" err="1">
              <a:solidFill>
                <a:schemeClr val="tx1"/>
              </a:solidFill>
            </a:rPr>
            <a:t>положення</a:t>
          </a:r>
          <a:r>
            <a:rPr lang="ru-RU" sz="2400" b="0" dirty="0">
              <a:solidFill>
                <a:schemeClr val="tx1"/>
              </a:solidFill>
            </a:rPr>
            <a:t> </a:t>
          </a:r>
          <a:r>
            <a:rPr lang="ru-RU" sz="2400" b="0" dirty="0" err="1">
              <a:solidFill>
                <a:schemeClr val="tx1"/>
              </a:solidFill>
            </a:rPr>
            <a:t>виконавця</a:t>
          </a:r>
          <a:r>
            <a:rPr lang="ru-RU" sz="2400" b="0" dirty="0">
              <a:solidFill>
                <a:schemeClr val="tx1"/>
              </a:solidFill>
            </a:rPr>
            <a:t>; </a:t>
          </a:r>
          <a:endParaRPr lang="uk-UA" sz="3600" b="0" dirty="0">
            <a:solidFill>
              <a:schemeClr val="tx1"/>
            </a:solidFill>
          </a:endParaRPr>
        </a:p>
      </dgm:t>
    </dgm:pt>
    <dgm:pt modelId="{D519EA92-0C29-483E-86F0-CEBD00424F89}" type="parTrans" cxnId="{5639F8BC-4982-4CD4-A2CA-5F2C4159CC7B}">
      <dgm:prSet/>
      <dgm:spPr/>
      <dgm:t>
        <a:bodyPr/>
        <a:lstStyle/>
        <a:p>
          <a:endParaRPr lang="uk-UA" sz="1800" b="0">
            <a:solidFill>
              <a:schemeClr val="tx1"/>
            </a:solidFill>
          </a:endParaRPr>
        </a:p>
      </dgm:t>
    </dgm:pt>
    <dgm:pt modelId="{AFC311C0-5191-43D6-967C-F4234F07867F}" type="sibTrans" cxnId="{5639F8BC-4982-4CD4-A2CA-5F2C4159CC7B}">
      <dgm:prSet/>
      <dgm:spPr/>
      <dgm:t>
        <a:bodyPr/>
        <a:lstStyle/>
        <a:p>
          <a:endParaRPr lang="uk-UA" sz="1800" b="0">
            <a:solidFill>
              <a:schemeClr val="tx1"/>
            </a:solidFill>
          </a:endParaRPr>
        </a:p>
      </dgm:t>
    </dgm:pt>
    <dgm:pt modelId="{5F257867-EF4D-4C1B-87E8-CBF6008BCB29}">
      <dgm:prSet phldrT="[Текст]" custT="1"/>
      <dgm:spPr/>
      <dgm:t>
        <a:bodyPr/>
        <a:lstStyle/>
        <a:p>
          <a:r>
            <a:rPr lang="ru-RU" sz="2400" b="0" dirty="0" err="1">
              <a:solidFill>
                <a:schemeClr val="tx1"/>
              </a:solidFill>
            </a:rPr>
            <a:t>установити</a:t>
          </a:r>
          <a:r>
            <a:rPr lang="ru-RU" sz="2400" b="0" dirty="0">
              <a:solidFill>
                <a:schemeClr val="tx1"/>
              </a:solidFill>
            </a:rPr>
            <a:t> в </a:t>
          </a:r>
          <a:r>
            <a:rPr lang="ru-RU" sz="2400" b="0" dirty="0" err="1">
              <a:solidFill>
                <a:schemeClr val="tx1"/>
              </a:solidFill>
            </a:rPr>
            <a:t>полі</a:t>
          </a:r>
          <a:r>
            <a:rPr lang="ru-RU" sz="2400" b="0" dirty="0">
              <a:solidFill>
                <a:schemeClr val="tx1"/>
              </a:solidFill>
            </a:rPr>
            <a:t> </a:t>
          </a:r>
          <a:r>
            <a:rPr lang="ru-RU" sz="2400" b="0" dirty="0" err="1">
              <a:solidFill>
                <a:schemeClr val="tx1"/>
              </a:solidFill>
            </a:rPr>
            <a:t>під</a:t>
          </a:r>
          <a:r>
            <a:rPr lang="ru-RU" sz="2400" b="0" dirty="0">
              <a:solidFill>
                <a:schemeClr val="tx1"/>
              </a:solidFill>
            </a:rPr>
            <a:t> </a:t>
          </a:r>
          <a:r>
            <a:rPr lang="ru-RU" sz="2400" b="1" dirty="0">
              <a:solidFill>
                <a:schemeClr val="tx1"/>
              </a:solidFill>
            </a:rPr>
            <a:t>Сценою</a:t>
          </a:r>
          <a:r>
            <a:rPr lang="ru-RU" sz="2400" b="0" dirty="0">
              <a:solidFill>
                <a:schemeClr val="tx1"/>
              </a:solidFill>
            </a:rPr>
            <a:t> </a:t>
          </a:r>
          <a:r>
            <a:rPr lang="ru-RU" sz="2400" b="0" dirty="0" err="1">
              <a:solidFill>
                <a:schemeClr val="tx1"/>
              </a:solidFill>
            </a:rPr>
            <a:t>початковий</a:t>
          </a:r>
          <a:r>
            <a:rPr lang="ru-RU" sz="2400" b="0" dirty="0">
              <a:solidFill>
                <a:schemeClr val="tx1"/>
              </a:solidFill>
            </a:rPr>
            <a:t> </a:t>
          </a:r>
          <a:r>
            <a:rPr lang="ru-RU" sz="2400" b="0" dirty="0" err="1">
              <a:solidFill>
                <a:schemeClr val="tx1"/>
              </a:solidFill>
            </a:rPr>
            <a:t>напрямок</a:t>
          </a:r>
          <a:r>
            <a:rPr lang="ru-RU" sz="2400" b="0" dirty="0">
              <a:solidFill>
                <a:schemeClr val="tx1"/>
              </a:solidFill>
            </a:rPr>
            <a:t> руху </a:t>
          </a:r>
          <a:r>
            <a:rPr lang="ru-RU" sz="2400" b="0" dirty="0" err="1">
              <a:solidFill>
                <a:schemeClr val="tx1"/>
              </a:solidFill>
            </a:rPr>
            <a:t>виконавця</a:t>
          </a:r>
          <a:r>
            <a:rPr lang="ru-RU" sz="2400" b="0" dirty="0">
              <a:solidFill>
                <a:schemeClr val="tx1"/>
              </a:solidFill>
            </a:rPr>
            <a:t>; </a:t>
          </a:r>
          <a:endParaRPr lang="uk-UA" sz="3600" b="0" dirty="0">
            <a:solidFill>
              <a:schemeClr val="tx1"/>
            </a:solidFill>
          </a:endParaRPr>
        </a:p>
      </dgm:t>
    </dgm:pt>
    <dgm:pt modelId="{734EF678-A0C3-4AB0-8320-6EC1EBF40C37}" type="parTrans" cxnId="{21BAE874-9CDE-4F57-8E05-9AD5483752C3}">
      <dgm:prSet/>
      <dgm:spPr/>
      <dgm:t>
        <a:bodyPr/>
        <a:lstStyle/>
        <a:p>
          <a:endParaRPr lang="uk-UA" sz="1800" b="0">
            <a:solidFill>
              <a:schemeClr val="tx1"/>
            </a:solidFill>
          </a:endParaRPr>
        </a:p>
      </dgm:t>
    </dgm:pt>
    <dgm:pt modelId="{15D6CC0C-89A1-4A14-8325-74836372D206}" type="sibTrans" cxnId="{21BAE874-9CDE-4F57-8E05-9AD5483752C3}">
      <dgm:prSet/>
      <dgm:spPr/>
      <dgm:t>
        <a:bodyPr/>
        <a:lstStyle/>
        <a:p>
          <a:endParaRPr lang="uk-UA" sz="1800" b="0">
            <a:solidFill>
              <a:schemeClr val="tx1"/>
            </a:solidFill>
          </a:endParaRPr>
        </a:p>
      </dgm:t>
    </dgm:pt>
    <dgm:pt modelId="{5CF00906-E660-4FD6-8DBA-09730C07878B}">
      <dgm:prSet phldrT="[Текст]" custT="1"/>
      <dgm:spPr>
        <a:solidFill>
          <a:srgbClr val="00B0F0"/>
        </a:solidFill>
      </dgm:spPr>
      <dgm:t>
        <a:bodyPr/>
        <a:lstStyle/>
        <a:p>
          <a:r>
            <a:rPr lang="ru-RU" sz="2400" b="0" dirty="0" err="1">
              <a:solidFill>
                <a:schemeClr val="tx1"/>
              </a:solidFill>
            </a:rPr>
            <a:t>вибрати</a:t>
          </a:r>
          <a:r>
            <a:rPr lang="ru-RU" sz="2400" b="0" dirty="0">
              <a:solidFill>
                <a:schemeClr val="tx1"/>
              </a:solidFill>
            </a:rPr>
            <a:t> перший блок </a:t>
          </a:r>
          <a:r>
            <a:rPr lang="ru-RU" sz="2400" b="0" dirty="0" err="1">
              <a:solidFill>
                <a:schemeClr val="tx1"/>
              </a:solidFill>
            </a:rPr>
            <a:t>проєкту</a:t>
          </a:r>
          <a:r>
            <a:rPr lang="ru-RU" sz="2400" b="0" dirty="0">
              <a:solidFill>
                <a:schemeClr val="tx1"/>
              </a:solidFill>
            </a:rPr>
            <a:t>. </a:t>
          </a:r>
          <a:endParaRPr lang="uk-UA" sz="3600" b="0" dirty="0">
            <a:solidFill>
              <a:schemeClr val="tx1"/>
            </a:solidFill>
          </a:endParaRPr>
        </a:p>
      </dgm:t>
    </dgm:pt>
    <dgm:pt modelId="{F176509F-6258-4D67-BBEA-24B3B8A2C4F5}" type="parTrans" cxnId="{2625522F-7C81-49FF-97CF-53B02FB44271}">
      <dgm:prSet/>
      <dgm:spPr/>
      <dgm:t>
        <a:bodyPr/>
        <a:lstStyle/>
        <a:p>
          <a:endParaRPr lang="uk-UA" sz="1800" b="0">
            <a:solidFill>
              <a:schemeClr val="tx1"/>
            </a:solidFill>
          </a:endParaRPr>
        </a:p>
      </dgm:t>
    </dgm:pt>
    <dgm:pt modelId="{76729451-FB2C-4E0E-BBB4-9F93AB170356}" type="sibTrans" cxnId="{2625522F-7C81-49FF-97CF-53B02FB44271}">
      <dgm:prSet/>
      <dgm:spPr/>
      <dgm:t>
        <a:bodyPr/>
        <a:lstStyle/>
        <a:p>
          <a:endParaRPr lang="uk-UA" sz="1800" b="0">
            <a:solidFill>
              <a:schemeClr val="tx1"/>
            </a:solidFill>
          </a:endParaRPr>
        </a:p>
      </dgm:t>
    </dgm:pt>
    <dgm:pt modelId="{73DA645E-353B-49CF-BD22-281A00667092}" type="pres">
      <dgm:prSet presAssocID="{0608A379-E25F-4EC7-9886-23D29CCE5C8D}" presName="Name0" presStyleCnt="0">
        <dgm:presLayoutVars>
          <dgm:chMax val="7"/>
          <dgm:chPref val="7"/>
          <dgm:dir/>
        </dgm:presLayoutVars>
      </dgm:prSet>
      <dgm:spPr/>
      <dgm:t>
        <a:bodyPr/>
        <a:lstStyle/>
        <a:p>
          <a:endParaRPr lang="ru-RU"/>
        </a:p>
      </dgm:t>
    </dgm:pt>
    <dgm:pt modelId="{EE5075D0-476C-4B02-A6A7-89567F07F3E7}" type="pres">
      <dgm:prSet presAssocID="{0608A379-E25F-4EC7-9886-23D29CCE5C8D}" presName="Name1" presStyleCnt="0"/>
      <dgm:spPr/>
    </dgm:pt>
    <dgm:pt modelId="{FF91CC02-ECAB-42DE-ADFB-78569C3CC237}" type="pres">
      <dgm:prSet presAssocID="{0608A379-E25F-4EC7-9886-23D29CCE5C8D}" presName="cycle" presStyleCnt="0"/>
      <dgm:spPr/>
    </dgm:pt>
    <dgm:pt modelId="{D87492BD-3000-4C76-81D0-475A536BDEB6}" type="pres">
      <dgm:prSet presAssocID="{0608A379-E25F-4EC7-9886-23D29CCE5C8D}" presName="srcNode" presStyleLbl="node1" presStyleIdx="0" presStyleCnt="3"/>
      <dgm:spPr/>
    </dgm:pt>
    <dgm:pt modelId="{920DA006-DB27-4FCD-B5C5-3BA671165125}" type="pres">
      <dgm:prSet presAssocID="{0608A379-E25F-4EC7-9886-23D29CCE5C8D}" presName="conn" presStyleLbl="parChTrans1D2" presStyleIdx="0" presStyleCnt="1"/>
      <dgm:spPr/>
      <dgm:t>
        <a:bodyPr/>
        <a:lstStyle/>
        <a:p>
          <a:endParaRPr lang="ru-RU"/>
        </a:p>
      </dgm:t>
    </dgm:pt>
    <dgm:pt modelId="{F662F08B-1109-4F64-980B-D4979694A935}" type="pres">
      <dgm:prSet presAssocID="{0608A379-E25F-4EC7-9886-23D29CCE5C8D}" presName="extraNode" presStyleLbl="node1" presStyleIdx="0" presStyleCnt="3"/>
      <dgm:spPr/>
    </dgm:pt>
    <dgm:pt modelId="{1DC8A7E7-4F43-48F0-81C1-AFAE5E494663}" type="pres">
      <dgm:prSet presAssocID="{0608A379-E25F-4EC7-9886-23D29CCE5C8D}" presName="dstNode" presStyleLbl="node1" presStyleIdx="0" presStyleCnt="3"/>
      <dgm:spPr/>
    </dgm:pt>
    <dgm:pt modelId="{51BAC239-5EFF-4E4C-A5C6-778C1698954C}" type="pres">
      <dgm:prSet presAssocID="{882FF1C4-24A7-4C60-88D5-6B12ECEB26BF}" presName="text_1" presStyleLbl="node1" presStyleIdx="0" presStyleCnt="3">
        <dgm:presLayoutVars>
          <dgm:bulletEnabled val="1"/>
        </dgm:presLayoutVars>
      </dgm:prSet>
      <dgm:spPr/>
      <dgm:t>
        <a:bodyPr/>
        <a:lstStyle/>
        <a:p>
          <a:endParaRPr lang="ru-RU"/>
        </a:p>
      </dgm:t>
    </dgm:pt>
    <dgm:pt modelId="{7E693B52-33C0-4480-AD32-C3F35F0F7630}" type="pres">
      <dgm:prSet presAssocID="{882FF1C4-24A7-4C60-88D5-6B12ECEB26BF}" presName="accent_1" presStyleCnt="0"/>
      <dgm:spPr/>
    </dgm:pt>
    <dgm:pt modelId="{88E70BFC-F1C1-422D-B598-3A32BFF531CB}" type="pres">
      <dgm:prSet presAssocID="{882FF1C4-24A7-4C60-88D5-6B12ECEB26BF}" presName="accentRepeatNode" presStyleLbl="solidFgAcc1" presStyleIdx="0" presStyleCnt="3"/>
      <dgm:spPr/>
    </dgm:pt>
    <dgm:pt modelId="{D6771A68-F137-4593-ACC2-1488E71522DA}" type="pres">
      <dgm:prSet presAssocID="{5F257867-EF4D-4C1B-87E8-CBF6008BCB29}" presName="text_2" presStyleLbl="node1" presStyleIdx="1" presStyleCnt="3">
        <dgm:presLayoutVars>
          <dgm:bulletEnabled val="1"/>
        </dgm:presLayoutVars>
      </dgm:prSet>
      <dgm:spPr/>
      <dgm:t>
        <a:bodyPr/>
        <a:lstStyle/>
        <a:p>
          <a:endParaRPr lang="ru-RU"/>
        </a:p>
      </dgm:t>
    </dgm:pt>
    <dgm:pt modelId="{CC555C8F-C151-4EB5-B270-10FC9D89446C}" type="pres">
      <dgm:prSet presAssocID="{5F257867-EF4D-4C1B-87E8-CBF6008BCB29}" presName="accent_2" presStyleCnt="0"/>
      <dgm:spPr/>
    </dgm:pt>
    <dgm:pt modelId="{2C9D27E7-9A41-458F-9531-579340F087E9}" type="pres">
      <dgm:prSet presAssocID="{5F257867-EF4D-4C1B-87E8-CBF6008BCB29}" presName="accentRepeatNode" presStyleLbl="solidFgAcc1" presStyleIdx="1" presStyleCnt="3"/>
      <dgm:spPr/>
    </dgm:pt>
    <dgm:pt modelId="{392B36EA-572A-4432-A12F-3E4D5172A1B9}" type="pres">
      <dgm:prSet presAssocID="{5CF00906-E660-4FD6-8DBA-09730C07878B}" presName="text_3" presStyleLbl="node1" presStyleIdx="2" presStyleCnt="3">
        <dgm:presLayoutVars>
          <dgm:bulletEnabled val="1"/>
        </dgm:presLayoutVars>
      </dgm:prSet>
      <dgm:spPr/>
      <dgm:t>
        <a:bodyPr/>
        <a:lstStyle/>
        <a:p>
          <a:endParaRPr lang="ru-RU"/>
        </a:p>
      </dgm:t>
    </dgm:pt>
    <dgm:pt modelId="{665A172D-8CE2-4AF9-B786-29B8C2898281}" type="pres">
      <dgm:prSet presAssocID="{5CF00906-E660-4FD6-8DBA-09730C07878B}" presName="accent_3" presStyleCnt="0"/>
      <dgm:spPr/>
    </dgm:pt>
    <dgm:pt modelId="{86FCE530-C1E6-4A70-95CE-81D06D487AE3}" type="pres">
      <dgm:prSet presAssocID="{5CF00906-E660-4FD6-8DBA-09730C07878B}" presName="accentRepeatNode" presStyleLbl="solidFgAcc1" presStyleIdx="2" presStyleCnt="3"/>
      <dgm:spPr/>
    </dgm:pt>
  </dgm:ptLst>
  <dgm:cxnLst>
    <dgm:cxn modelId="{21BAE874-9CDE-4F57-8E05-9AD5483752C3}" srcId="{0608A379-E25F-4EC7-9886-23D29CCE5C8D}" destId="{5F257867-EF4D-4C1B-87E8-CBF6008BCB29}" srcOrd="1" destOrd="0" parTransId="{734EF678-A0C3-4AB0-8320-6EC1EBF40C37}" sibTransId="{15D6CC0C-89A1-4A14-8325-74836372D206}"/>
    <dgm:cxn modelId="{5639F8BC-4982-4CD4-A2CA-5F2C4159CC7B}" srcId="{0608A379-E25F-4EC7-9886-23D29CCE5C8D}" destId="{882FF1C4-24A7-4C60-88D5-6B12ECEB26BF}" srcOrd="0" destOrd="0" parTransId="{D519EA92-0C29-483E-86F0-CEBD00424F89}" sibTransId="{AFC311C0-5191-43D6-967C-F4234F07867F}"/>
    <dgm:cxn modelId="{4B5626A7-CBF5-4F79-8203-9CCEA48C09AE}" type="presOf" srcId="{882FF1C4-24A7-4C60-88D5-6B12ECEB26BF}" destId="{51BAC239-5EFF-4E4C-A5C6-778C1698954C}" srcOrd="0" destOrd="0" presId="urn:microsoft.com/office/officeart/2008/layout/VerticalCurvedList"/>
    <dgm:cxn modelId="{64472BE8-FD0F-4CD3-B205-FA0EA3646AFC}" type="presOf" srcId="{5CF00906-E660-4FD6-8DBA-09730C07878B}" destId="{392B36EA-572A-4432-A12F-3E4D5172A1B9}" srcOrd="0" destOrd="0" presId="urn:microsoft.com/office/officeart/2008/layout/VerticalCurvedList"/>
    <dgm:cxn modelId="{46702BB1-1E0E-480C-9093-0BC57ACFDC2E}" type="presOf" srcId="{AFC311C0-5191-43D6-967C-F4234F07867F}" destId="{920DA006-DB27-4FCD-B5C5-3BA671165125}" srcOrd="0" destOrd="0" presId="urn:microsoft.com/office/officeart/2008/layout/VerticalCurvedList"/>
    <dgm:cxn modelId="{B1F26623-2B29-4C5D-B15F-08B1BA1B6351}" type="presOf" srcId="{5F257867-EF4D-4C1B-87E8-CBF6008BCB29}" destId="{D6771A68-F137-4593-ACC2-1488E71522DA}" srcOrd="0" destOrd="0" presId="urn:microsoft.com/office/officeart/2008/layout/VerticalCurvedList"/>
    <dgm:cxn modelId="{2625522F-7C81-49FF-97CF-53B02FB44271}" srcId="{0608A379-E25F-4EC7-9886-23D29CCE5C8D}" destId="{5CF00906-E660-4FD6-8DBA-09730C07878B}" srcOrd="2" destOrd="0" parTransId="{F176509F-6258-4D67-BBEA-24B3B8A2C4F5}" sibTransId="{76729451-FB2C-4E0E-BBB4-9F93AB170356}"/>
    <dgm:cxn modelId="{17262ED1-D2BF-4559-BA40-5111C97BABB4}" type="presOf" srcId="{0608A379-E25F-4EC7-9886-23D29CCE5C8D}" destId="{73DA645E-353B-49CF-BD22-281A00667092}" srcOrd="0" destOrd="0" presId="urn:microsoft.com/office/officeart/2008/layout/VerticalCurvedList"/>
    <dgm:cxn modelId="{263BEB57-3995-45A4-A60D-2214D0B1F6ED}" type="presParOf" srcId="{73DA645E-353B-49CF-BD22-281A00667092}" destId="{EE5075D0-476C-4B02-A6A7-89567F07F3E7}" srcOrd="0" destOrd="0" presId="urn:microsoft.com/office/officeart/2008/layout/VerticalCurvedList"/>
    <dgm:cxn modelId="{3D7E9A87-F025-48C8-8ECE-CC95ABA493BC}" type="presParOf" srcId="{EE5075D0-476C-4B02-A6A7-89567F07F3E7}" destId="{FF91CC02-ECAB-42DE-ADFB-78569C3CC237}" srcOrd="0" destOrd="0" presId="urn:microsoft.com/office/officeart/2008/layout/VerticalCurvedList"/>
    <dgm:cxn modelId="{50559BA2-2A04-4023-8B5E-873118590857}" type="presParOf" srcId="{FF91CC02-ECAB-42DE-ADFB-78569C3CC237}" destId="{D87492BD-3000-4C76-81D0-475A536BDEB6}" srcOrd="0" destOrd="0" presId="urn:microsoft.com/office/officeart/2008/layout/VerticalCurvedList"/>
    <dgm:cxn modelId="{7BA9F21D-C188-4EDB-B44F-62D1EA59165D}" type="presParOf" srcId="{FF91CC02-ECAB-42DE-ADFB-78569C3CC237}" destId="{920DA006-DB27-4FCD-B5C5-3BA671165125}" srcOrd="1" destOrd="0" presId="urn:microsoft.com/office/officeart/2008/layout/VerticalCurvedList"/>
    <dgm:cxn modelId="{E1C3B443-ABE4-4574-8701-A5C316BFDD84}" type="presParOf" srcId="{FF91CC02-ECAB-42DE-ADFB-78569C3CC237}" destId="{F662F08B-1109-4F64-980B-D4979694A935}" srcOrd="2" destOrd="0" presId="urn:microsoft.com/office/officeart/2008/layout/VerticalCurvedList"/>
    <dgm:cxn modelId="{C9CA3876-15B9-4FEE-9F35-C6BF750965D2}" type="presParOf" srcId="{FF91CC02-ECAB-42DE-ADFB-78569C3CC237}" destId="{1DC8A7E7-4F43-48F0-81C1-AFAE5E494663}" srcOrd="3" destOrd="0" presId="urn:microsoft.com/office/officeart/2008/layout/VerticalCurvedList"/>
    <dgm:cxn modelId="{5FF95494-CB92-4B4E-9966-2AB7AE53BA78}" type="presParOf" srcId="{EE5075D0-476C-4B02-A6A7-89567F07F3E7}" destId="{51BAC239-5EFF-4E4C-A5C6-778C1698954C}" srcOrd="1" destOrd="0" presId="urn:microsoft.com/office/officeart/2008/layout/VerticalCurvedList"/>
    <dgm:cxn modelId="{D394C56E-F131-4CA6-9624-04B7AFE1419F}" type="presParOf" srcId="{EE5075D0-476C-4B02-A6A7-89567F07F3E7}" destId="{7E693B52-33C0-4480-AD32-C3F35F0F7630}" srcOrd="2" destOrd="0" presId="urn:microsoft.com/office/officeart/2008/layout/VerticalCurvedList"/>
    <dgm:cxn modelId="{B3BBAC19-B5FB-4257-BCEC-14AE4868384A}" type="presParOf" srcId="{7E693B52-33C0-4480-AD32-C3F35F0F7630}" destId="{88E70BFC-F1C1-422D-B598-3A32BFF531CB}" srcOrd="0" destOrd="0" presId="urn:microsoft.com/office/officeart/2008/layout/VerticalCurvedList"/>
    <dgm:cxn modelId="{7F8F6D77-5800-4203-B969-869693B85227}" type="presParOf" srcId="{EE5075D0-476C-4B02-A6A7-89567F07F3E7}" destId="{D6771A68-F137-4593-ACC2-1488E71522DA}" srcOrd="3" destOrd="0" presId="urn:microsoft.com/office/officeart/2008/layout/VerticalCurvedList"/>
    <dgm:cxn modelId="{41EB3858-90D1-45D5-BE05-E4CAAD6A2C2D}" type="presParOf" srcId="{EE5075D0-476C-4B02-A6A7-89567F07F3E7}" destId="{CC555C8F-C151-4EB5-B270-10FC9D89446C}" srcOrd="4" destOrd="0" presId="urn:microsoft.com/office/officeart/2008/layout/VerticalCurvedList"/>
    <dgm:cxn modelId="{6741E9D0-A2EC-402C-BBDB-6E1F4FF7A6A7}" type="presParOf" srcId="{CC555C8F-C151-4EB5-B270-10FC9D89446C}" destId="{2C9D27E7-9A41-458F-9531-579340F087E9}" srcOrd="0" destOrd="0" presId="urn:microsoft.com/office/officeart/2008/layout/VerticalCurvedList"/>
    <dgm:cxn modelId="{6DE79EB0-5CAE-4939-BF4B-A5E1ED3F5DFF}" type="presParOf" srcId="{EE5075D0-476C-4B02-A6A7-89567F07F3E7}" destId="{392B36EA-572A-4432-A12F-3E4D5172A1B9}" srcOrd="5" destOrd="0" presId="urn:microsoft.com/office/officeart/2008/layout/VerticalCurvedList"/>
    <dgm:cxn modelId="{D58CE729-9939-4A4D-A951-798E54A2065C}" type="presParOf" srcId="{EE5075D0-476C-4B02-A6A7-89567F07F3E7}" destId="{665A172D-8CE2-4AF9-B786-29B8C2898281}" srcOrd="6" destOrd="0" presId="urn:microsoft.com/office/officeart/2008/layout/VerticalCurvedList"/>
    <dgm:cxn modelId="{14CC5936-FD9F-4373-8162-CA7A84BC40BC}" type="presParOf" srcId="{665A172D-8CE2-4AF9-B786-29B8C2898281}" destId="{86FCE530-C1E6-4A70-95CE-81D06D487AE3}"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EAF0F3-7D55-4680-8859-7EAB6CC9FEE0}"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uk-UA"/>
        </a:p>
      </dgm:t>
    </dgm:pt>
    <dgm:pt modelId="{83E0F3EE-5573-4231-ABC0-8DF80FFCB486}">
      <dgm:prSet phldrT="[Текст]" custT="1"/>
      <dgm:spPr/>
      <dgm:t>
        <a:bodyPr/>
        <a:lstStyle/>
        <a:p>
          <a:r>
            <a:rPr lang="uk-UA" sz="2000" b="0" dirty="0">
              <a:solidFill>
                <a:schemeClr val="tx1"/>
              </a:solidFill>
            </a:rPr>
            <a:t>а) відкрити меню </a:t>
          </a:r>
          <a:r>
            <a:rPr lang="uk-UA" sz="2000" b="1" dirty="0">
              <a:solidFill>
                <a:schemeClr val="tx1"/>
              </a:solidFill>
            </a:rPr>
            <a:t>Файл</a:t>
          </a:r>
          <a:r>
            <a:rPr lang="uk-UA" sz="2000" b="0" dirty="0">
              <a:solidFill>
                <a:schemeClr val="tx1"/>
              </a:solidFill>
            </a:rPr>
            <a:t> =&gt; виконати команду </a:t>
          </a:r>
          <a:r>
            <a:rPr lang="uk-UA" sz="2000" b="1" dirty="0">
              <a:solidFill>
                <a:schemeClr val="tx1"/>
              </a:solidFill>
            </a:rPr>
            <a:t>Вивантажити</a:t>
          </a:r>
          <a:r>
            <a:rPr lang="uk-UA" sz="2000" b="0" dirty="0">
              <a:solidFill>
                <a:schemeClr val="tx1"/>
              </a:solidFill>
            </a:rPr>
            <a:t> </a:t>
          </a:r>
          <a:r>
            <a:rPr lang="uk-UA" sz="2000" b="1" dirty="0">
              <a:solidFill>
                <a:schemeClr val="tx1"/>
              </a:solidFill>
            </a:rPr>
            <a:t>на ваш комп’ютер </a:t>
          </a:r>
          <a:r>
            <a:rPr lang="uk-UA" sz="2000" b="0" dirty="0">
              <a:solidFill>
                <a:schemeClr val="tx1"/>
              </a:solidFill>
            </a:rPr>
            <a:t>=&gt; зробити поточною потрібну папку =&gt; увести ім’я файлу </a:t>
          </a:r>
          <a:r>
            <a:rPr lang="uk-UA" sz="2000" b="0" dirty="0" err="1">
              <a:solidFill>
                <a:schemeClr val="tx1"/>
              </a:solidFill>
            </a:rPr>
            <a:t>проєкту</a:t>
          </a:r>
          <a:r>
            <a:rPr lang="uk-UA" sz="2000" b="0" dirty="0">
              <a:solidFill>
                <a:schemeClr val="tx1"/>
              </a:solidFill>
            </a:rPr>
            <a:t> в поле </a:t>
          </a:r>
          <a:r>
            <a:rPr lang="uk-UA" sz="2000" b="1" dirty="0">
              <a:solidFill>
                <a:schemeClr val="tx1"/>
              </a:solidFill>
            </a:rPr>
            <a:t>Ім’я файлу </a:t>
          </a:r>
          <a:r>
            <a:rPr lang="uk-UA" sz="2000" b="0" dirty="0">
              <a:solidFill>
                <a:schemeClr val="tx1"/>
              </a:solidFill>
            </a:rPr>
            <a:t>=&gt; вибрати кнопку </a:t>
          </a:r>
          <a:r>
            <a:rPr lang="uk-UA" sz="2000" b="1" dirty="0">
              <a:solidFill>
                <a:schemeClr val="tx1"/>
              </a:solidFill>
            </a:rPr>
            <a:t>Зберегти</a:t>
          </a:r>
          <a:r>
            <a:rPr lang="uk-UA" sz="2000" b="0" dirty="0">
              <a:solidFill>
                <a:schemeClr val="tx1"/>
              </a:solidFill>
            </a:rPr>
            <a:t>; </a:t>
          </a:r>
          <a:endParaRPr lang="uk-UA" sz="1800" b="0" dirty="0">
            <a:solidFill>
              <a:schemeClr val="tx1"/>
            </a:solidFill>
          </a:endParaRPr>
        </a:p>
      </dgm:t>
    </dgm:pt>
    <dgm:pt modelId="{139951CA-B0D6-45BE-8E4B-7E12E08031B2}" type="parTrans" cxnId="{27D4E7F0-3821-4543-8FD2-C57C6DB25F7F}">
      <dgm:prSet/>
      <dgm:spPr/>
      <dgm:t>
        <a:bodyPr/>
        <a:lstStyle/>
        <a:p>
          <a:endParaRPr lang="uk-UA" sz="2000" b="0">
            <a:solidFill>
              <a:schemeClr val="tx1"/>
            </a:solidFill>
          </a:endParaRPr>
        </a:p>
      </dgm:t>
    </dgm:pt>
    <dgm:pt modelId="{861750CC-0702-48E3-A861-C06EDE23B012}" type="sibTrans" cxnId="{27D4E7F0-3821-4543-8FD2-C57C6DB25F7F}">
      <dgm:prSet/>
      <dgm:spPr/>
      <dgm:t>
        <a:bodyPr/>
        <a:lstStyle/>
        <a:p>
          <a:endParaRPr lang="uk-UA" sz="2000" b="0">
            <a:solidFill>
              <a:schemeClr val="tx1"/>
            </a:solidFill>
          </a:endParaRPr>
        </a:p>
      </dgm:t>
    </dgm:pt>
    <dgm:pt modelId="{24678407-E218-4C88-BA1E-51061EBAAF6D}">
      <dgm:prSet phldrT="[Текст]" custT="1"/>
      <dgm:spPr/>
      <dgm:t>
        <a:bodyPr/>
        <a:lstStyle/>
        <a:p>
          <a:r>
            <a:rPr lang="uk-UA" sz="2000" b="0" dirty="0">
              <a:solidFill>
                <a:schemeClr val="tx1"/>
              </a:solidFill>
            </a:rPr>
            <a:t>б) увести ім’я </a:t>
          </a:r>
          <a:r>
            <a:rPr lang="uk-UA" sz="2000" b="0" dirty="0" err="1">
              <a:solidFill>
                <a:schemeClr val="tx1"/>
              </a:solidFill>
            </a:rPr>
            <a:t>проєкту</a:t>
          </a:r>
          <a:r>
            <a:rPr lang="uk-UA" sz="2000" b="0" dirty="0">
              <a:solidFill>
                <a:schemeClr val="tx1"/>
              </a:solidFill>
            </a:rPr>
            <a:t> в поле </a:t>
          </a:r>
          <a:r>
            <a:rPr lang="uk-UA" sz="2000" b="1" dirty="0" err="1">
              <a:solidFill>
                <a:schemeClr val="tx1"/>
              </a:solidFill>
            </a:rPr>
            <a:t>Скретч-проєкт</a:t>
          </a:r>
          <a:r>
            <a:rPr lang="uk-UA" sz="2000" b="0" dirty="0">
              <a:solidFill>
                <a:schemeClr val="tx1"/>
              </a:solidFill>
            </a:rPr>
            <a:t> =&gt; відкрити меню </a:t>
          </a:r>
          <a:r>
            <a:rPr lang="uk-UA" sz="2000" b="1" dirty="0">
              <a:solidFill>
                <a:schemeClr val="tx1"/>
              </a:solidFill>
            </a:rPr>
            <a:t>Файл</a:t>
          </a:r>
          <a:r>
            <a:rPr lang="uk-UA" sz="2000" b="0" dirty="0">
              <a:solidFill>
                <a:schemeClr val="tx1"/>
              </a:solidFill>
            </a:rPr>
            <a:t> =&gt; виконати команду </a:t>
          </a:r>
          <a:r>
            <a:rPr lang="uk-UA" sz="2000" b="1" dirty="0">
              <a:solidFill>
                <a:schemeClr val="tx1"/>
              </a:solidFill>
            </a:rPr>
            <a:t>Вивантажити</a:t>
          </a:r>
          <a:r>
            <a:rPr lang="uk-UA" sz="2000" b="0" dirty="0">
              <a:solidFill>
                <a:schemeClr val="tx1"/>
              </a:solidFill>
            </a:rPr>
            <a:t> </a:t>
          </a:r>
          <a:r>
            <a:rPr lang="uk-UA" sz="2000" b="1" dirty="0">
              <a:solidFill>
                <a:schemeClr val="tx1"/>
              </a:solidFill>
            </a:rPr>
            <a:t>на ваш комп’ютер </a:t>
          </a:r>
          <a:r>
            <a:rPr lang="uk-UA" sz="2000" b="0" dirty="0">
              <a:solidFill>
                <a:schemeClr val="tx1"/>
              </a:solidFill>
            </a:rPr>
            <a:t>=&gt; зробити поточною потрібну папку =&gt; вибрати кнопку </a:t>
          </a:r>
          <a:r>
            <a:rPr lang="uk-UA" sz="2000" b="1" dirty="0">
              <a:solidFill>
                <a:schemeClr val="tx1"/>
              </a:solidFill>
            </a:rPr>
            <a:t>Зберегти</a:t>
          </a:r>
          <a:r>
            <a:rPr lang="uk-UA" sz="2000" b="0" dirty="0">
              <a:solidFill>
                <a:schemeClr val="tx1"/>
              </a:solidFill>
            </a:rPr>
            <a:t>. </a:t>
          </a:r>
          <a:endParaRPr lang="uk-UA" sz="1800" b="0" dirty="0">
            <a:solidFill>
              <a:schemeClr val="tx1"/>
            </a:solidFill>
          </a:endParaRPr>
        </a:p>
      </dgm:t>
    </dgm:pt>
    <dgm:pt modelId="{B61027D4-AB88-4A7F-AB69-8DC1B2EACA80}" type="parTrans" cxnId="{D5055F35-EAD4-418C-80BB-6AA75D775D9E}">
      <dgm:prSet/>
      <dgm:spPr/>
      <dgm:t>
        <a:bodyPr/>
        <a:lstStyle/>
        <a:p>
          <a:endParaRPr lang="uk-UA" sz="2000" b="0">
            <a:solidFill>
              <a:schemeClr val="tx1"/>
            </a:solidFill>
          </a:endParaRPr>
        </a:p>
      </dgm:t>
    </dgm:pt>
    <dgm:pt modelId="{9DDF1B10-495B-40F5-9956-FC673E105601}" type="sibTrans" cxnId="{D5055F35-EAD4-418C-80BB-6AA75D775D9E}">
      <dgm:prSet/>
      <dgm:spPr/>
      <dgm:t>
        <a:bodyPr/>
        <a:lstStyle/>
        <a:p>
          <a:endParaRPr lang="uk-UA" sz="2000" b="0">
            <a:solidFill>
              <a:schemeClr val="tx1"/>
            </a:solidFill>
          </a:endParaRPr>
        </a:p>
      </dgm:t>
    </dgm:pt>
    <dgm:pt modelId="{B9FCB457-83F8-43D6-B268-25BBBDAF348D}">
      <dgm:prSet phldrT="[Текст]" custT="1"/>
      <dgm:spPr>
        <a:solidFill>
          <a:srgbClr val="00B0F0"/>
        </a:solidFill>
      </dgm:spPr>
      <dgm: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uk-UA" sz="2000" b="0" dirty="0">
              <a:solidFill>
                <a:schemeClr val="tx1"/>
              </a:solidFill>
            </a:rPr>
            <a:t>За потребою для збереження </a:t>
          </a:r>
          <a:r>
            <a:rPr lang="uk-UA" sz="2000" b="0" dirty="0" err="1">
              <a:solidFill>
                <a:schemeClr val="tx1"/>
              </a:solidFill>
            </a:rPr>
            <a:t>проєкту</a:t>
          </a:r>
          <a:r>
            <a:rPr lang="uk-UA" sz="2000" b="0" dirty="0">
              <a:solidFill>
                <a:schemeClr val="tx1"/>
              </a:solidFill>
            </a:rPr>
            <a:t> можна створити нову папку, вибравши кнопку </a:t>
          </a:r>
          <a:r>
            <a:rPr lang="uk-UA" sz="2000" b="1" dirty="0">
              <a:solidFill>
                <a:schemeClr val="tx1"/>
              </a:solidFill>
            </a:rPr>
            <a:t>Створити папку </a:t>
          </a:r>
          <a:r>
            <a:rPr lang="uk-UA" sz="2000" b="0" dirty="0">
              <a:solidFill>
                <a:schemeClr val="tx1"/>
              </a:solidFill>
            </a:rPr>
            <a:t>у вікні збереження файлу. Якщо </a:t>
          </a:r>
          <a:r>
            <a:rPr lang="uk-UA" sz="2000" b="0" dirty="0" err="1">
              <a:solidFill>
                <a:schemeClr val="tx1"/>
              </a:solidFill>
            </a:rPr>
            <a:t>проєкт</a:t>
          </a:r>
          <a:r>
            <a:rPr lang="uk-UA" sz="2000" b="0" dirty="0">
              <a:solidFill>
                <a:schemeClr val="tx1"/>
              </a:solidFill>
            </a:rPr>
            <a:t> уже зберігається на носії, то виконання </a:t>
          </a:r>
          <a:r>
            <a:rPr lang="uk-UA" sz="2000" b="1" dirty="0">
              <a:solidFill>
                <a:schemeClr val="tx1"/>
              </a:solidFill>
            </a:rPr>
            <a:t>Файл</a:t>
          </a:r>
          <a:r>
            <a:rPr lang="uk-UA" sz="2000" b="0" dirty="0">
              <a:solidFill>
                <a:schemeClr val="tx1"/>
              </a:solidFill>
            </a:rPr>
            <a:t> =&gt; </a:t>
          </a:r>
          <a:r>
            <a:rPr lang="uk-UA" sz="2000" b="1" dirty="0">
              <a:solidFill>
                <a:schemeClr val="tx1"/>
              </a:solidFill>
            </a:rPr>
            <a:t>Вивантажити на ваш комп’ютер </a:t>
          </a:r>
          <a:r>
            <a:rPr lang="uk-UA" sz="2000" b="0" dirty="0">
              <a:solidFill>
                <a:schemeClr val="tx1"/>
              </a:solidFill>
            </a:rPr>
            <a:t>автоматично зберігає нову версію </a:t>
          </a:r>
          <a:r>
            <a:rPr lang="uk-UA" sz="2000" b="0" dirty="0" err="1">
              <a:solidFill>
                <a:schemeClr val="tx1"/>
              </a:solidFill>
            </a:rPr>
            <a:t>проєкту</a:t>
          </a:r>
          <a:r>
            <a:rPr lang="uk-UA" sz="2000" b="0" dirty="0">
              <a:solidFill>
                <a:schemeClr val="tx1"/>
              </a:solidFill>
            </a:rPr>
            <a:t> в тій самій папці під тим самим іменем.</a:t>
          </a:r>
          <a:endParaRPr lang="uk-UA" sz="1800" b="0" dirty="0">
            <a:solidFill>
              <a:schemeClr val="tx1"/>
            </a:solidFill>
          </a:endParaRPr>
        </a:p>
      </dgm:t>
    </dgm:pt>
    <dgm:pt modelId="{2E2C178E-26DC-4645-A100-2F5E85C05D54}" type="parTrans" cxnId="{EDBB2130-60AA-4C9F-B031-5CCEB1BE89A2}">
      <dgm:prSet/>
      <dgm:spPr/>
      <dgm:t>
        <a:bodyPr/>
        <a:lstStyle/>
        <a:p>
          <a:endParaRPr lang="uk-UA" sz="2000" b="0">
            <a:solidFill>
              <a:schemeClr val="tx1"/>
            </a:solidFill>
          </a:endParaRPr>
        </a:p>
      </dgm:t>
    </dgm:pt>
    <dgm:pt modelId="{BDB5E6CA-06FC-4538-BD60-EB264E8EB128}" type="sibTrans" cxnId="{EDBB2130-60AA-4C9F-B031-5CCEB1BE89A2}">
      <dgm:prSet/>
      <dgm:spPr/>
      <dgm:t>
        <a:bodyPr/>
        <a:lstStyle/>
        <a:p>
          <a:endParaRPr lang="uk-UA" sz="2000" b="0">
            <a:solidFill>
              <a:schemeClr val="tx1"/>
            </a:solidFill>
          </a:endParaRPr>
        </a:p>
      </dgm:t>
    </dgm:pt>
    <dgm:pt modelId="{BF20B33A-6634-47D2-B0C4-83C7CDAC72E3}" type="pres">
      <dgm:prSet presAssocID="{B3EAF0F3-7D55-4680-8859-7EAB6CC9FEE0}" presName="Name0" presStyleCnt="0">
        <dgm:presLayoutVars>
          <dgm:chMax val="7"/>
          <dgm:chPref val="7"/>
          <dgm:dir/>
        </dgm:presLayoutVars>
      </dgm:prSet>
      <dgm:spPr/>
      <dgm:t>
        <a:bodyPr/>
        <a:lstStyle/>
        <a:p>
          <a:endParaRPr lang="ru-RU"/>
        </a:p>
      </dgm:t>
    </dgm:pt>
    <dgm:pt modelId="{9396DFD2-D4B8-43FE-B72C-8CB9B96AF035}" type="pres">
      <dgm:prSet presAssocID="{B3EAF0F3-7D55-4680-8859-7EAB6CC9FEE0}" presName="Name1" presStyleCnt="0"/>
      <dgm:spPr/>
    </dgm:pt>
    <dgm:pt modelId="{8D83ACAD-6200-4608-B357-5B968919E1EA}" type="pres">
      <dgm:prSet presAssocID="{B3EAF0F3-7D55-4680-8859-7EAB6CC9FEE0}" presName="cycle" presStyleCnt="0"/>
      <dgm:spPr/>
    </dgm:pt>
    <dgm:pt modelId="{26BEA795-E36A-4415-9757-B5129C0468A3}" type="pres">
      <dgm:prSet presAssocID="{B3EAF0F3-7D55-4680-8859-7EAB6CC9FEE0}" presName="srcNode" presStyleLbl="node1" presStyleIdx="0" presStyleCnt="3"/>
      <dgm:spPr/>
    </dgm:pt>
    <dgm:pt modelId="{8BFB7748-1E51-482B-9B2E-E0D538448E7F}" type="pres">
      <dgm:prSet presAssocID="{B3EAF0F3-7D55-4680-8859-7EAB6CC9FEE0}" presName="conn" presStyleLbl="parChTrans1D2" presStyleIdx="0" presStyleCnt="1"/>
      <dgm:spPr/>
      <dgm:t>
        <a:bodyPr/>
        <a:lstStyle/>
        <a:p>
          <a:endParaRPr lang="ru-RU"/>
        </a:p>
      </dgm:t>
    </dgm:pt>
    <dgm:pt modelId="{E5958AC5-1F2A-4090-A61C-F922DA6A1DA4}" type="pres">
      <dgm:prSet presAssocID="{B3EAF0F3-7D55-4680-8859-7EAB6CC9FEE0}" presName="extraNode" presStyleLbl="node1" presStyleIdx="0" presStyleCnt="3"/>
      <dgm:spPr/>
    </dgm:pt>
    <dgm:pt modelId="{27D99DA7-9D73-465A-929C-5197455C7615}" type="pres">
      <dgm:prSet presAssocID="{B3EAF0F3-7D55-4680-8859-7EAB6CC9FEE0}" presName="dstNode" presStyleLbl="node1" presStyleIdx="0" presStyleCnt="3"/>
      <dgm:spPr/>
    </dgm:pt>
    <dgm:pt modelId="{8FF44C70-81DF-4A5A-B8FA-9D28C405B205}" type="pres">
      <dgm:prSet presAssocID="{83E0F3EE-5573-4231-ABC0-8DF80FFCB486}" presName="text_1" presStyleLbl="node1" presStyleIdx="0" presStyleCnt="3">
        <dgm:presLayoutVars>
          <dgm:bulletEnabled val="1"/>
        </dgm:presLayoutVars>
      </dgm:prSet>
      <dgm:spPr/>
      <dgm:t>
        <a:bodyPr/>
        <a:lstStyle/>
        <a:p>
          <a:endParaRPr lang="ru-RU"/>
        </a:p>
      </dgm:t>
    </dgm:pt>
    <dgm:pt modelId="{90229A73-A9A7-4B32-9B5C-15FAB60906A3}" type="pres">
      <dgm:prSet presAssocID="{83E0F3EE-5573-4231-ABC0-8DF80FFCB486}" presName="accent_1" presStyleCnt="0"/>
      <dgm:spPr/>
    </dgm:pt>
    <dgm:pt modelId="{AC9440BD-FF0F-4323-B472-8778691366C9}" type="pres">
      <dgm:prSet presAssocID="{83E0F3EE-5573-4231-ABC0-8DF80FFCB486}" presName="accentRepeatNode" presStyleLbl="solidFgAcc1" presStyleIdx="0" presStyleCnt="3"/>
      <dgm:spPr/>
    </dgm:pt>
    <dgm:pt modelId="{38231431-68AD-462D-9ECC-F6AFD65EBBD0}" type="pres">
      <dgm:prSet presAssocID="{24678407-E218-4C88-BA1E-51061EBAAF6D}" presName="text_2" presStyleLbl="node1" presStyleIdx="1" presStyleCnt="3">
        <dgm:presLayoutVars>
          <dgm:bulletEnabled val="1"/>
        </dgm:presLayoutVars>
      </dgm:prSet>
      <dgm:spPr/>
      <dgm:t>
        <a:bodyPr/>
        <a:lstStyle/>
        <a:p>
          <a:endParaRPr lang="ru-RU"/>
        </a:p>
      </dgm:t>
    </dgm:pt>
    <dgm:pt modelId="{37D4DCFB-6B38-4C16-949C-F1E21F699F9B}" type="pres">
      <dgm:prSet presAssocID="{24678407-E218-4C88-BA1E-51061EBAAF6D}" presName="accent_2" presStyleCnt="0"/>
      <dgm:spPr/>
    </dgm:pt>
    <dgm:pt modelId="{C8254194-6941-4CB9-8A1C-0E4E7A1D4868}" type="pres">
      <dgm:prSet presAssocID="{24678407-E218-4C88-BA1E-51061EBAAF6D}" presName="accentRepeatNode" presStyleLbl="solidFgAcc1" presStyleIdx="1" presStyleCnt="3"/>
      <dgm:spPr/>
    </dgm:pt>
    <dgm:pt modelId="{A18AAD20-E914-42BE-84D4-9DA6DF29691D}" type="pres">
      <dgm:prSet presAssocID="{B9FCB457-83F8-43D6-B268-25BBBDAF348D}" presName="text_3" presStyleLbl="node1" presStyleIdx="2" presStyleCnt="3" custScaleY="140110">
        <dgm:presLayoutVars>
          <dgm:bulletEnabled val="1"/>
        </dgm:presLayoutVars>
      </dgm:prSet>
      <dgm:spPr/>
      <dgm:t>
        <a:bodyPr/>
        <a:lstStyle/>
        <a:p>
          <a:endParaRPr lang="ru-RU"/>
        </a:p>
      </dgm:t>
    </dgm:pt>
    <dgm:pt modelId="{250E8022-A06D-4BED-B142-0F2294B173CB}" type="pres">
      <dgm:prSet presAssocID="{B9FCB457-83F8-43D6-B268-25BBBDAF348D}" presName="accent_3" presStyleCnt="0"/>
      <dgm:spPr/>
    </dgm:pt>
    <dgm:pt modelId="{25CC7AD5-8FE5-425A-A605-952A581112CE}" type="pres">
      <dgm:prSet presAssocID="{B9FCB457-83F8-43D6-B268-25BBBDAF348D}" presName="accentRepeatNode" presStyleLbl="solidFgAcc1" presStyleIdx="2" presStyleCnt="3"/>
      <dgm:spPr/>
    </dgm:pt>
  </dgm:ptLst>
  <dgm:cxnLst>
    <dgm:cxn modelId="{5572DCC4-0FCF-4B82-820E-B096D394D618}" type="presOf" srcId="{861750CC-0702-48E3-A861-C06EDE23B012}" destId="{8BFB7748-1E51-482B-9B2E-E0D538448E7F}" srcOrd="0" destOrd="0" presId="urn:microsoft.com/office/officeart/2008/layout/VerticalCurvedList"/>
    <dgm:cxn modelId="{27D4E7F0-3821-4543-8FD2-C57C6DB25F7F}" srcId="{B3EAF0F3-7D55-4680-8859-7EAB6CC9FEE0}" destId="{83E0F3EE-5573-4231-ABC0-8DF80FFCB486}" srcOrd="0" destOrd="0" parTransId="{139951CA-B0D6-45BE-8E4B-7E12E08031B2}" sibTransId="{861750CC-0702-48E3-A861-C06EDE23B012}"/>
    <dgm:cxn modelId="{5FFDAFC7-E2A4-4CE9-AEB7-7C01F4426237}" type="presOf" srcId="{B3EAF0F3-7D55-4680-8859-7EAB6CC9FEE0}" destId="{BF20B33A-6634-47D2-B0C4-83C7CDAC72E3}" srcOrd="0" destOrd="0" presId="urn:microsoft.com/office/officeart/2008/layout/VerticalCurvedList"/>
    <dgm:cxn modelId="{0F56915D-F168-4A4A-942D-751CBC675BD7}" type="presOf" srcId="{83E0F3EE-5573-4231-ABC0-8DF80FFCB486}" destId="{8FF44C70-81DF-4A5A-B8FA-9D28C405B205}" srcOrd="0" destOrd="0" presId="urn:microsoft.com/office/officeart/2008/layout/VerticalCurvedList"/>
    <dgm:cxn modelId="{D5055F35-EAD4-418C-80BB-6AA75D775D9E}" srcId="{B3EAF0F3-7D55-4680-8859-7EAB6CC9FEE0}" destId="{24678407-E218-4C88-BA1E-51061EBAAF6D}" srcOrd="1" destOrd="0" parTransId="{B61027D4-AB88-4A7F-AB69-8DC1B2EACA80}" sibTransId="{9DDF1B10-495B-40F5-9956-FC673E105601}"/>
    <dgm:cxn modelId="{E009087E-0D53-4C7A-A7A1-14A0D8C55B71}" type="presOf" srcId="{B9FCB457-83F8-43D6-B268-25BBBDAF348D}" destId="{A18AAD20-E914-42BE-84D4-9DA6DF29691D}" srcOrd="0" destOrd="0" presId="urn:microsoft.com/office/officeart/2008/layout/VerticalCurvedList"/>
    <dgm:cxn modelId="{E55315F5-88CB-4C60-B424-E58F3A1FF129}" type="presOf" srcId="{24678407-E218-4C88-BA1E-51061EBAAF6D}" destId="{38231431-68AD-462D-9ECC-F6AFD65EBBD0}" srcOrd="0" destOrd="0" presId="urn:microsoft.com/office/officeart/2008/layout/VerticalCurvedList"/>
    <dgm:cxn modelId="{EDBB2130-60AA-4C9F-B031-5CCEB1BE89A2}" srcId="{B3EAF0F3-7D55-4680-8859-7EAB6CC9FEE0}" destId="{B9FCB457-83F8-43D6-B268-25BBBDAF348D}" srcOrd="2" destOrd="0" parTransId="{2E2C178E-26DC-4645-A100-2F5E85C05D54}" sibTransId="{BDB5E6CA-06FC-4538-BD60-EB264E8EB128}"/>
    <dgm:cxn modelId="{A8687530-A57C-49F1-9845-02EBFC859E0D}" type="presParOf" srcId="{BF20B33A-6634-47D2-B0C4-83C7CDAC72E3}" destId="{9396DFD2-D4B8-43FE-B72C-8CB9B96AF035}" srcOrd="0" destOrd="0" presId="urn:microsoft.com/office/officeart/2008/layout/VerticalCurvedList"/>
    <dgm:cxn modelId="{2FEDDDBD-9CA5-4D1D-8C8E-EDDE7868C144}" type="presParOf" srcId="{9396DFD2-D4B8-43FE-B72C-8CB9B96AF035}" destId="{8D83ACAD-6200-4608-B357-5B968919E1EA}" srcOrd="0" destOrd="0" presId="urn:microsoft.com/office/officeart/2008/layout/VerticalCurvedList"/>
    <dgm:cxn modelId="{203ADDC4-5B50-4085-B045-7CF79F82D4D9}" type="presParOf" srcId="{8D83ACAD-6200-4608-B357-5B968919E1EA}" destId="{26BEA795-E36A-4415-9757-B5129C0468A3}" srcOrd="0" destOrd="0" presId="urn:microsoft.com/office/officeart/2008/layout/VerticalCurvedList"/>
    <dgm:cxn modelId="{CE9A944D-C345-4C24-99A1-5570A22F9901}" type="presParOf" srcId="{8D83ACAD-6200-4608-B357-5B968919E1EA}" destId="{8BFB7748-1E51-482B-9B2E-E0D538448E7F}" srcOrd="1" destOrd="0" presId="urn:microsoft.com/office/officeart/2008/layout/VerticalCurvedList"/>
    <dgm:cxn modelId="{7A8D9990-71D4-4081-921B-5A10F9F10C09}" type="presParOf" srcId="{8D83ACAD-6200-4608-B357-5B968919E1EA}" destId="{E5958AC5-1F2A-4090-A61C-F922DA6A1DA4}" srcOrd="2" destOrd="0" presId="urn:microsoft.com/office/officeart/2008/layout/VerticalCurvedList"/>
    <dgm:cxn modelId="{F642D787-DA2B-4461-B007-6349314CF009}" type="presParOf" srcId="{8D83ACAD-6200-4608-B357-5B968919E1EA}" destId="{27D99DA7-9D73-465A-929C-5197455C7615}" srcOrd="3" destOrd="0" presId="urn:microsoft.com/office/officeart/2008/layout/VerticalCurvedList"/>
    <dgm:cxn modelId="{0B25286E-3ABA-48AA-BFF9-F2FD91D264F7}" type="presParOf" srcId="{9396DFD2-D4B8-43FE-B72C-8CB9B96AF035}" destId="{8FF44C70-81DF-4A5A-B8FA-9D28C405B205}" srcOrd="1" destOrd="0" presId="urn:microsoft.com/office/officeart/2008/layout/VerticalCurvedList"/>
    <dgm:cxn modelId="{CF88C19F-F90C-45AC-8506-CDA064318BCB}" type="presParOf" srcId="{9396DFD2-D4B8-43FE-B72C-8CB9B96AF035}" destId="{90229A73-A9A7-4B32-9B5C-15FAB60906A3}" srcOrd="2" destOrd="0" presId="urn:microsoft.com/office/officeart/2008/layout/VerticalCurvedList"/>
    <dgm:cxn modelId="{479F39F8-169B-4C20-933A-4C614D6DAF68}" type="presParOf" srcId="{90229A73-A9A7-4B32-9B5C-15FAB60906A3}" destId="{AC9440BD-FF0F-4323-B472-8778691366C9}" srcOrd="0" destOrd="0" presId="urn:microsoft.com/office/officeart/2008/layout/VerticalCurvedList"/>
    <dgm:cxn modelId="{EA3539D7-F175-4B88-80B3-87663A912991}" type="presParOf" srcId="{9396DFD2-D4B8-43FE-B72C-8CB9B96AF035}" destId="{38231431-68AD-462D-9ECC-F6AFD65EBBD0}" srcOrd="3" destOrd="0" presId="urn:microsoft.com/office/officeart/2008/layout/VerticalCurvedList"/>
    <dgm:cxn modelId="{1698B9BB-4767-4C3C-AEFD-BD58135EC9BE}" type="presParOf" srcId="{9396DFD2-D4B8-43FE-B72C-8CB9B96AF035}" destId="{37D4DCFB-6B38-4C16-949C-F1E21F699F9B}" srcOrd="4" destOrd="0" presId="urn:microsoft.com/office/officeart/2008/layout/VerticalCurvedList"/>
    <dgm:cxn modelId="{CE66ACAE-4358-43AC-A337-56861A25173B}" type="presParOf" srcId="{37D4DCFB-6B38-4C16-949C-F1E21F699F9B}" destId="{C8254194-6941-4CB9-8A1C-0E4E7A1D4868}" srcOrd="0" destOrd="0" presId="urn:microsoft.com/office/officeart/2008/layout/VerticalCurvedList"/>
    <dgm:cxn modelId="{4D4DD53F-7A9B-46F9-9B51-43E63146FFC0}" type="presParOf" srcId="{9396DFD2-D4B8-43FE-B72C-8CB9B96AF035}" destId="{A18AAD20-E914-42BE-84D4-9DA6DF29691D}" srcOrd="5" destOrd="0" presId="urn:microsoft.com/office/officeart/2008/layout/VerticalCurvedList"/>
    <dgm:cxn modelId="{38FF989E-1D20-4BF2-959C-D77A6F2EC20C}" type="presParOf" srcId="{9396DFD2-D4B8-43FE-B72C-8CB9B96AF035}" destId="{250E8022-A06D-4BED-B142-0F2294B173CB}" srcOrd="6" destOrd="0" presId="urn:microsoft.com/office/officeart/2008/layout/VerticalCurvedList"/>
    <dgm:cxn modelId="{9D14B6F1-1E59-496A-8554-570C97BE236D}" type="presParOf" srcId="{250E8022-A06D-4BED-B142-0F2294B173CB}" destId="{25CC7AD5-8FE5-425A-A605-952A581112C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8AE367-4E16-49D3-9E45-A7252C720913}"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uk-UA"/>
        </a:p>
      </dgm:t>
    </dgm:pt>
    <dgm:pt modelId="{BBA00416-79BF-45CC-BAA2-B26281347B5E}">
      <dgm:prSet phldrT="[Текст]"/>
      <dgm:spPr/>
      <dgm:t>
        <a:bodyPr/>
        <a:lstStyle/>
        <a:p>
          <a:r>
            <a:rPr lang="uk-UA" sz="1800" b="0" dirty="0">
              <a:solidFill>
                <a:schemeClr val="tx1"/>
              </a:solidFill>
            </a:rPr>
            <a:t>відкрити меню </a:t>
          </a:r>
          <a:r>
            <a:rPr lang="uk-UA" sz="1800" b="1" dirty="0">
              <a:solidFill>
                <a:schemeClr val="tx1"/>
              </a:solidFill>
            </a:rPr>
            <a:t>Файл</a:t>
          </a:r>
          <a:r>
            <a:rPr lang="uk-UA" sz="1800" b="0" dirty="0">
              <a:solidFill>
                <a:schemeClr val="tx1"/>
              </a:solidFill>
            </a:rPr>
            <a:t>; </a:t>
          </a:r>
          <a:endParaRPr lang="uk-UA" b="0" dirty="0">
            <a:solidFill>
              <a:schemeClr val="tx1"/>
            </a:solidFill>
          </a:endParaRPr>
        </a:p>
      </dgm:t>
    </dgm:pt>
    <dgm:pt modelId="{801C738E-2AE7-43F8-A139-FA05ECF6A1B9}" type="parTrans" cxnId="{2794B81D-FD0B-469B-99B0-D842E49B3044}">
      <dgm:prSet/>
      <dgm:spPr/>
      <dgm:t>
        <a:bodyPr/>
        <a:lstStyle/>
        <a:p>
          <a:endParaRPr lang="uk-UA" b="0">
            <a:solidFill>
              <a:schemeClr val="tx1"/>
            </a:solidFill>
          </a:endParaRPr>
        </a:p>
      </dgm:t>
    </dgm:pt>
    <dgm:pt modelId="{48781815-A3C5-4E1A-82B6-89A8F6BEAF09}" type="sibTrans" cxnId="{2794B81D-FD0B-469B-99B0-D842E49B3044}">
      <dgm:prSet/>
      <dgm:spPr/>
      <dgm:t>
        <a:bodyPr/>
        <a:lstStyle/>
        <a:p>
          <a:endParaRPr lang="uk-UA" b="0">
            <a:solidFill>
              <a:schemeClr val="tx1"/>
            </a:solidFill>
          </a:endParaRPr>
        </a:p>
      </dgm:t>
    </dgm:pt>
    <dgm:pt modelId="{C33A96F8-D111-4E72-962B-108CB25A83A4}">
      <dgm:prSet phldrT="[Текст]"/>
      <dgm:spPr/>
      <dgm:t>
        <a:bodyPr/>
        <a:lstStyle/>
        <a:p>
          <a:r>
            <a:rPr lang="uk-UA" sz="1800" b="0" dirty="0">
              <a:solidFill>
                <a:schemeClr val="tx1"/>
              </a:solidFill>
            </a:rPr>
            <a:t>виконати команду </a:t>
          </a:r>
          <a:r>
            <a:rPr lang="uk-UA" sz="1800" b="1" dirty="0">
              <a:solidFill>
                <a:schemeClr val="tx1"/>
              </a:solidFill>
            </a:rPr>
            <a:t>Завантажити на ваш комп’ютер</a:t>
          </a:r>
          <a:r>
            <a:rPr lang="uk-UA" sz="1800" b="0" dirty="0">
              <a:solidFill>
                <a:schemeClr val="tx1"/>
              </a:solidFill>
            </a:rPr>
            <a:t>;</a:t>
          </a:r>
          <a:r>
            <a:rPr lang="uk-UA" sz="1800" b="1" dirty="0">
              <a:solidFill>
                <a:schemeClr val="tx1"/>
              </a:solidFill>
            </a:rPr>
            <a:t> </a:t>
          </a:r>
          <a:endParaRPr lang="uk-UA" b="1" dirty="0">
            <a:solidFill>
              <a:schemeClr val="tx1"/>
            </a:solidFill>
          </a:endParaRPr>
        </a:p>
      </dgm:t>
    </dgm:pt>
    <dgm:pt modelId="{FF4262B5-84A0-43FD-97CB-281D4BFE3FA3}" type="parTrans" cxnId="{1D3FF330-CFF8-4CB3-94AD-4600EA26391E}">
      <dgm:prSet/>
      <dgm:spPr/>
      <dgm:t>
        <a:bodyPr/>
        <a:lstStyle/>
        <a:p>
          <a:endParaRPr lang="uk-UA" b="0">
            <a:solidFill>
              <a:schemeClr val="tx1"/>
            </a:solidFill>
          </a:endParaRPr>
        </a:p>
      </dgm:t>
    </dgm:pt>
    <dgm:pt modelId="{3DF4DF3B-776A-4314-BFEE-1D89A08A38E8}" type="sibTrans" cxnId="{1D3FF330-CFF8-4CB3-94AD-4600EA26391E}">
      <dgm:prSet/>
      <dgm:spPr/>
      <dgm:t>
        <a:bodyPr/>
        <a:lstStyle/>
        <a:p>
          <a:endParaRPr lang="uk-UA" b="0">
            <a:solidFill>
              <a:schemeClr val="tx1"/>
            </a:solidFill>
          </a:endParaRPr>
        </a:p>
      </dgm:t>
    </dgm:pt>
    <dgm:pt modelId="{A759FEDC-9695-448C-96CB-84716666FA3F}">
      <dgm:prSet phldrT="[Текст]"/>
      <dgm:spPr/>
      <dgm:t>
        <a:bodyPr/>
        <a:lstStyle/>
        <a:p>
          <a:r>
            <a:rPr lang="uk-UA" sz="1800" b="0" dirty="0">
              <a:solidFill>
                <a:schemeClr val="tx1"/>
              </a:solidFill>
            </a:rPr>
            <a:t>зробити поточною потрібну папку; </a:t>
          </a:r>
          <a:endParaRPr lang="uk-UA" b="0" dirty="0">
            <a:solidFill>
              <a:schemeClr val="tx1"/>
            </a:solidFill>
          </a:endParaRPr>
        </a:p>
      </dgm:t>
    </dgm:pt>
    <dgm:pt modelId="{A17DBF01-733D-4894-B7AE-37F12909D746}" type="parTrans" cxnId="{2916394A-462F-4272-88FB-C84F26023058}">
      <dgm:prSet/>
      <dgm:spPr/>
      <dgm:t>
        <a:bodyPr/>
        <a:lstStyle/>
        <a:p>
          <a:endParaRPr lang="uk-UA" b="0">
            <a:solidFill>
              <a:schemeClr val="tx1"/>
            </a:solidFill>
          </a:endParaRPr>
        </a:p>
      </dgm:t>
    </dgm:pt>
    <dgm:pt modelId="{4F96099B-8249-44ED-A438-BF945082A00A}" type="sibTrans" cxnId="{2916394A-462F-4272-88FB-C84F26023058}">
      <dgm:prSet/>
      <dgm:spPr/>
      <dgm:t>
        <a:bodyPr/>
        <a:lstStyle/>
        <a:p>
          <a:endParaRPr lang="uk-UA" b="0">
            <a:solidFill>
              <a:schemeClr val="tx1"/>
            </a:solidFill>
          </a:endParaRPr>
        </a:p>
      </dgm:t>
    </dgm:pt>
    <dgm:pt modelId="{862662EE-65DE-462D-833E-8F17466A84B8}">
      <dgm:prSet phldrT="[Текст]"/>
      <dgm:spPr/>
      <dgm:t>
        <a:bodyPr/>
        <a:lstStyle/>
        <a:p>
          <a:r>
            <a:rPr lang="uk-UA" sz="1800" b="0" dirty="0">
              <a:solidFill>
                <a:schemeClr val="tx1"/>
              </a:solidFill>
            </a:rPr>
            <a:t>вибрати кнопку </a:t>
          </a:r>
          <a:r>
            <a:rPr lang="uk-UA" sz="1800" b="1" dirty="0">
              <a:solidFill>
                <a:schemeClr val="tx1"/>
              </a:solidFill>
            </a:rPr>
            <a:t>Відкрити</a:t>
          </a:r>
          <a:r>
            <a:rPr lang="uk-UA" sz="1800" b="0" dirty="0">
              <a:solidFill>
                <a:schemeClr val="tx1"/>
              </a:solidFill>
            </a:rPr>
            <a:t>.</a:t>
          </a:r>
          <a:endParaRPr lang="uk-UA" b="0" dirty="0">
            <a:solidFill>
              <a:schemeClr val="tx1"/>
            </a:solidFill>
          </a:endParaRPr>
        </a:p>
      </dgm:t>
    </dgm:pt>
    <dgm:pt modelId="{9467D619-E9B7-499E-9796-92DEE99DF557}" type="parTrans" cxnId="{6A9CE618-8D3A-4939-BE42-205D0B86B144}">
      <dgm:prSet/>
      <dgm:spPr/>
      <dgm:t>
        <a:bodyPr/>
        <a:lstStyle/>
        <a:p>
          <a:endParaRPr lang="uk-UA" b="0">
            <a:solidFill>
              <a:schemeClr val="tx1"/>
            </a:solidFill>
          </a:endParaRPr>
        </a:p>
      </dgm:t>
    </dgm:pt>
    <dgm:pt modelId="{0ABD90AC-A5B1-4D29-921D-C38E3FDED663}" type="sibTrans" cxnId="{6A9CE618-8D3A-4939-BE42-205D0B86B144}">
      <dgm:prSet/>
      <dgm:spPr/>
      <dgm:t>
        <a:bodyPr/>
        <a:lstStyle/>
        <a:p>
          <a:endParaRPr lang="uk-UA" b="0">
            <a:solidFill>
              <a:schemeClr val="tx1"/>
            </a:solidFill>
          </a:endParaRPr>
        </a:p>
      </dgm:t>
    </dgm:pt>
    <dgm:pt modelId="{48F90793-C2D6-44F4-B9A7-09BA3DB28243}">
      <dgm:prSet phldrT="[Текст]"/>
      <dgm:spPr/>
      <dgm:t>
        <a:bodyPr/>
        <a:lstStyle/>
        <a:p>
          <a:r>
            <a:rPr lang="uk-UA" sz="1800" b="0" dirty="0">
              <a:solidFill>
                <a:schemeClr val="tx1"/>
              </a:solidFill>
            </a:rPr>
            <a:t>вибрати ім’я потрібного </a:t>
          </a:r>
          <a:r>
            <a:rPr lang="uk-UA" sz="1800" b="0" dirty="0" err="1">
              <a:solidFill>
                <a:schemeClr val="tx1"/>
              </a:solidFill>
            </a:rPr>
            <a:t>проєкту</a:t>
          </a:r>
          <a:r>
            <a:rPr lang="uk-UA" sz="1800" b="0" dirty="0">
              <a:solidFill>
                <a:schemeClr val="tx1"/>
              </a:solidFill>
            </a:rPr>
            <a:t>; </a:t>
          </a:r>
          <a:endParaRPr lang="uk-UA" b="0" dirty="0">
            <a:solidFill>
              <a:schemeClr val="tx1"/>
            </a:solidFill>
          </a:endParaRPr>
        </a:p>
      </dgm:t>
    </dgm:pt>
    <dgm:pt modelId="{99B7BD50-6797-4D15-BD52-7F69DF564343}" type="parTrans" cxnId="{58BD0AFB-E8BC-401F-957D-796CF08D20B1}">
      <dgm:prSet/>
      <dgm:spPr/>
      <dgm:t>
        <a:bodyPr/>
        <a:lstStyle/>
        <a:p>
          <a:endParaRPr lang="uk-UA" b="0">
            <a:solidFill>
              <a:schemeClr val="tx1"/>
            </a:solidFill>
          </a:endParaRPr>
        </a:p>
      </dgm:t>
    </dgm:pt>
    <dgm:pt modelId="{3E1AF1A5-B991-49D0-AD79-08752573A8DF}" type="sibTrans" cxnId="{58BD0AFB-E8BC-401F-957D-796CF08D20B1}">
      <dgm:prSet/>
      <dgm:spPr/>
      <dgm:t>
        <a:bodyPr/>
        <a:lstStyle/>
        <a:p>
          <a:endParaRPr lang="uk-UA" b="0">
            <a:solidFill>
              <a:schemeClr val="tx1"/>
            </a:solidFill>
          </a:endParaRPr>
        </a:p>
      </dgm:t>
    </dgm:pt>
    <dgm:pt modelId="{39EFF956-FED1-4F3C-B68C-59592BF69E72}" type="pres">
      <dgm:prSet presAssocID="{B18AE367-4E16-49D3-9E45-A7252C720913}" presName="Name0" presStyleCnt="0">
        <dgm:presLayoutVars>
          <dgm:chMax val="7"/>
          <dgm:chPref val="7"/>
          <dgm:dir/>
        </dgm:presLayoutVars>
      </dgm:prSet>
      <dgm:spPr/>
      <dgm:t>
        <a:bodyPr/>
        <a:lstStyle/>
        <a:p>
          <a:endParaRPr lang="ru-RU"/>
        </a:p>
      </dgm:t>
    </dgm:pt>
    <dgm:pt modelId="{C19D1F28-5477-4DA3-B19D-B11FD560096C}" type="pres">
      <dgm:prSet presAssocID="{B18AE367-4E16-49D3-9E45-A7252C720913}" presName="Name1" presStyleCnt="0"/>
      <dgm:spPr/>
    </dgm:pt>
    <dgm:pt modelId="{AF274CD1-E775-499A-9BAD-124FB87678CD}" type="pres">
      <dgm:prSet presAssocID="{B18AE367-4E16-49D3-9E45-A7252C720913}" presName="cycle" presStyleCnt="0"/>
      <dgm:spPr/>
    </dgm:pt>
    <dgm:pt modelId="{FD3DDA2F-DE2D-4399-AB8C-19D718069B7D}" type="pres">
      <dgm:prSet presAssocID="{B18AE367-4E16-49D3-9E45-A7252C720913}" presName="srcNode" presStyleLbl="node1" presStyleIdx="0" presStyleCnt="5"/>
      <dgm:spPr/>
    </dgm:pt>
    <dgm:pt modelId="{04A610B6-91E2-494D-85A3-8966DBB657A0}" type="pres">
      <dgm:prSet presAssocID="{B18AE367-4E16-49D3-9E45-A7252C720913}" presName="conn" presStyleLbl="parChTrans1D2" presStyleIdx="0" presStyleCnt="1"/>
      <dgm:spPr/>
      <dgm:t>
        <a:bodyPr/>
        <a:lstStyle/>
        <a:p>
          <a:endParaRPr lang="ru-RU"/>
        </a:p>
      </dgm:t>
    </dgm:pt>
    <dgm:pt modelId="{34DD4AFD-D64A-4EAB-9D30-B48FD59A8540}" type="pres">
      <dgm:prSet presAssocID="{B18AE367-4E16-49D3-9E45-A7252C720913}" presName="extraNode" presStyleLbl="node1" presStyleIdx="0" presStyleCnt="5"/>
      <dgm:spPr/>
    </dgm:pt>
    <dgm:pt modelId="{2D5C687F-78CE-4D78-8C66-10BC0DB0A640}" type="pres">
      <dgm:prSet presAssocID="{B18AE367-4E16-49D3-9E45-A7252C720913}" presName="dstNode" presStyleLbl="node1" presStyleIdx="0" presStyleCnt="5"/>
      <dgm:spPr/>
    </dgm:pt>
    <dgm:pt modelId="{8D4DEC7A-4930-45AE-9BF7-128533A960CA}" type="pres">
      <dgm:prSet presAssocID="{BBA00416-79BF-45CC-BAA2-B26281347B5E}" presName="text_1" presStyleLbl="node1" presStyleIdx="0" presStyleCnt="5">
        <dgm:presLayoutVars>
          <dgm:bulletEnabled val="1"/>
        </dgm:presLayoutVars>
      </dgm:prSet>
      <dgm:spPr/>
      <dgm:t>
        <a:bodyPr/>
        <a:lstStyle/>
        <a:p>
          <a:endParaRPr lang="ru-RU"/>
        </a:p>
      </dgm:t>
    </dgm:pt>
    <dgm:pt modelId="{85F8D68D-8AEC-4A42-B0FC-490BD5B6C0C3}" type="pres">
      <dgm:prSet presAssocID="{BBA00416-79BF-45CC-BAA2-B26281347B5E}" presName="accent_1" presStyleCnt="0"/>
      <dgm:spPr/>
    </dgm:pt>
    <dgm:pt modelId="{8EACA8B3-24F3-418B-AD90-64FBA409F70D}" type="pres">
      <dgm:prSet presAssocID="{BBA00416-79BF-45CC-BAA2-B26281347B5E}" presName="accentRepeatNode" presStyleLbl="solidFgAcc1" presStyleIdx="0" presStyleCnt="5"/>
      <dgm:spPr/>
    </dgm:pt>
    <dgm:pt modelId="{62730290-1367-4E25-8FD9-E6E1FC6011BE}" type="pres">
      <dgm:prSet presAssocID="{C33A96F8-D111-4E72-962B-108CB25A83A4}" presName="text_2" presStyleLbl="node1" presStyleIdx="1" presStyleCnt="5">
        <dgm:presLayoutVars>
          <dgm:bulletEnabled val="1"/>
        </dgm:presLayoutVars>
      </dgm:prSet>
      <dgm:spPr/>
      <dgm:t>
        <a:bodyPr/>
        <a:lstStyle/>
        <a:p>
          <a:endParaRPr lang="ru-RU"/>
        </a:p>
      </dgm:t>
    </dgm:pt>
    <dgm:pt modelId="{6F4C2794-7177-49A1-8435-C827003251EA}" type="pres">
      <dgm:prSet presAssocID="{C33A96F8-D111-4E72-962B-108CB25A83A4}" presName="accent_2" presStyleCnt="0"/>
      <dgm:spPr/>
    </dgm:pt>
    <dgm:pt modelId="{3E378B98-8C16-4D4D-9A2E-6F432135A37A}" type="pres">
      <dgm:prSet presAssocID="{C33A96F8-D111-4E72-962B-108CB25A83A4}" presName="accentRepeatNode" presStyleLbl="solidFgAcc1" presStyleIdx="1" presStyleCnt="5"/>
      <dgm:spPr/>
    </dgm:pt>
    <dgm:pt modelId="{0788E3CB-C155-478C-992C-FE2891E079C6}" type="pres">
      <dgm:prSet presAssocID="{A759FEDC-9695-448C-96CB-84716666FA3F}" presName="text_3" presStyleLbl="node1" presStyleIdx="2" presStyleCnt="5">
        <dgm:presLayoutVars>
          <dgm:bulletEnabled val="1"/>
        </dgm:presLayoutVars>
      </dgm:prSet>
      <dgm:spPr/>
      <dgm:t>
        <a:bodyPr/>
        <a:lstStyle/>
        <a:p>
          <a:endParaRPr lang="ru-RU"/>
        </a:p>
      </dgm:t>
    </dgm:pt>
    <dgm:pt modelId="{ED7BA3AE-AD5E-466D-AA5F-54A502C226C3}" type="pres">
      <dgm:prSet presAssocID="{A759FEDC-9695-448C-96CB-84716666FA3F}" presName="accent_3" presStyleCnt="0"/>
      <dgm:spPr/>
    </dgm:pt>
    <dgm:pt modelId="{BB2E0DE3-2B3E-4EDB-BEEB-1C7607516175}" type="pres">
      <dgm:prSet presAssocID="{A759FEDC-9695-448C-96CB-84716666FA3F}" presName="accentRepeatNode" presStyleLbl="solidFgAcc1" presStyleIdx="2" presStyleCnt="5"/>
      <dgm:spPr/>
    </dgm:pt>
    <dgm:pt modelId="{6A6F6BD5-4E01-4958-95D7-BC869321BEA2}" type="pres">
      <dgm:prSet presAssocID="{48F90793-C2D6-44F4-B9A7-09BA3DB28243}" presName="text_4" presStyleLbl="node1" presStyleIdx="3" presStyleCnt="5">
        <dgm:presLayoutVars>
          <dgm:bulletEnabled val="1"/>
        </dgm:presLayoutVars>
      </dgm:prSet>
      <dgm:spPr/>
      <dgm:t>
        <a:bodyPr/>
        <a:lstStyle/>
        <a:p>
          <a:endParaRPr lang="ru-RU"/>
        </a:p>
      </dgm:t>
    </dgm:pt>
    <dgm:pt modelId="{457C913D-9EF4-4846-847D-7851B1E92A96}" type="pres">
      <dgm:prSet presAssocID="{48F90793-C2D6-44F4-B9A7-09BA3DB28243}" presName="accent_4" presStyleCnt="0"/>
      <dgm:spPr/>
    </dgm:pt>
    <dgm:pt modelId="{A0DFCF36-EBB7-4A85-BC2E-D1778AD76C06}" type="pres">
      <dgm:prSet presAssocID="{48F90793-C2D6-44F4-B9A7-09BA3DB28243}" presName="accentRepeatNode" presStyleLbl="solidFgAcc1" presStyleIdx="3" presStyleCnt="5"/>
      <dgm:spPr/>
    </dgm:pt>
    <dgm:pt modelId="{4EDD991C-CD92-4D49-A878-8C2B2BF3D223}" type="pres">
      <dgm:prSet presAssocID="{862662EE-65DE-462D-833E-8F17466A84B8}" presName="text_5" presStyleLbl="node1" presStyleIdx="4" presStyleCnt="5">
        <dgm:presLayoutVars>
          <dgm:bulletEnabled val="1"/>
        </dgm:presLayoutVars>
      </dgm:prSet>
      <dgm:spPr/>
      <dgm:t>
        <a:bodyPr/>
        <a:lstStyle/>
        <a:p>
          <a:endParaRPr lang="ru-RU"/>
        </a:p>
      </dgm:t>
    </dgm:pt>
    <dgm:pt modelId="{ACEA4641-A3B9-456B-9C64-7D2036C21F3E}" type="pres">
      <dgm:prSet presAssocID="{862662EE-65DE-462D-833E-8F17466A84B8}" presName="accent_5" presStyleCnt="0"/>
      <dgm:spPr/>
    </dgm:pt>
    <dgm:pt modelId="{67B6CA4B-8D3C-46A1-B62E-1EC3057E73FA}" type="pres">
      <dgm:prSet presAssocID="{862662EE-65DE-462D-833E-8F17466A84B8}" presName="accentRepeatNode" presStyleLbl="solidFgAcc1" presStyleIdx="4" presStyleCnt="5"/>
      <dgm:spPr/>
    </dgm:pt>
  </dgm:ptLst>
  <dgm:cxnLst>
    <dgm:cxn modelId="{8A497FFE-BBC4-4884-976F-F9048E747EBF}" type="presOf" srcId="{48F90793-C2D6-44F4-B9A7-09BA3DB28243}" destId="{6A6F6BD5-4E01-4958-95D7-BC869321BEA2}" srcOrd="0" destOrd="0" presId="urn:microsoft.com/office/officeart/2008/layout/VerticalCurvedList"/>
    <dgm:cxn modelId="{1D3FF330-CFF8-4CB3-94AD-4600EA26391E}" srcId="{B18AE367-4E16-49D3-9E45-A7252C720913}" destId="{C33A96F8-D111-4E72-962B-108CB25A83A4}" srcOrd="1" destOrd="0" parTransId="{FF4262B5-84A0-43FD-97CB-281D4BFE3FA3}" sibTransId="{3DF4DF3B-776A-4314-BFEE-1D89A08A38E8}"/>
    <dgm:cxn modelId="{871F5395-BC4F-4BE1-B1D2-92A5FBB379B2}" type="presOf" srcId="{A759FEDC-9695-448C-96CB-84716666FA3F}" destId="{0788E3CB-C155-478C-992C-FE2891E079C6}" srcOrd="0" destOrd="0" presId="urn:microsoft.com/office/officeart/2008/layout/VerticalCurvedList"/>
    <dgm:cxn modelId="{91030695-592E-45B8-9A03-0BE459D13F48}" type="presOf" srcId="{B18AE367-4E16-49D3-9E45-A7252C720913}" destId="{39EFF956-FED1-4F3C-B68C-59592BF69E72}" srcOrd="0" destOrd="0" presId="urn:microsoft.com/office/officeart/2008/layout/VerticalCurvedList"/>
    <dgm:cxn modelId="{2916394A-462F-4272-88FB-C84F26023058}" srcId="{B18AE367-4E16-49D3-9E45-A7252C720913}" destId="{A759FEDC-9695-448C-96CB-84716666FA3F}" srcOrd="2" destOrd="0" parTransId="{A17DBF01-733D-4894-B7AE-37F12909D746}" sibTransId="{4F96099B-8249-44ED-A438-BF945082A00A}"/>
    <dgm:cxn modelId="{56115FBC-0163-41BB-B648-80831EF4D3A2}" type="presOf" srcId="{48781815-A3C5-4E1A-82B6-89A8F6BEAF09}" destId="{04A610B6-91E2-494D-85A3-8966DBB657A0}" srcOrd="0" destOrd="0" presId="urn:microsoft.com/office/officeart/2008/layout/VerticalCurvedList"/>
    <dgm:cxn modelId="{58BD0AFB-E8BC-401F-957D-796CF08D20B1}" srcId="{B18AE367-4E16-49D3-9E45-A7252C720913}" destId="{48F90793-C2D6-44F4-B9A7-09BA3DB28243}" srcOrd="3" destOrd="0" parTransId="{99B7BD50-6797-4D15-BD52-7F69DF564343}" sibTransId="{3E1AF1A5-B991-49D0-AD79-08752573A8DF}"/>
    <dgm:cxn modelId="{2794B81D-FD0B-469B-99B0-D842E49B3044}" srcId="{B18AE367-4E16-49D3-9E45-A7252C720913}" destId="{BBA00416-79BF-45CC-BAA2-B26281347B5E}" srcOrd="0" destOrd="0" parTransId="{801C738E-2AE7-43F8-A139-FA05ECF6A1B9}" sibTransId="{48781815-A3C5-4E1A-82B6-89A8F6BEAF09}"/>
    <dgm:cxn modelId="{4E0A2B60-03ED-4C17-90AC-39712DA636C8}" type="presOf" srcId="{C33A96F8-D111-4E72-962B-108CB25A83A4}" destId="{62730290-1367-4E25-8FD9-E6E1FC6011BE}" srcOrd="0" destOrd="0" presId="urn:microsoft.com/office/officeart/2008/layout/VerticalCurvedList"/>
    <dgm:cxn modelId="{6A9CE618-8D3A-4939-BE42-205D0B86B144}" srcId="{B18AE367-4E16-49D3-9E45-A7252C720913}" destId="{862662EE-65DE-462D-833E-8F17466A84B8}" srcOrd="4" destOrd="0" parTransId="{9467D619-E9B7-499E-9796-92DEE99DF557}" sibTransId="{0ABD90AC-A5B1-4D29-921D-C38E3FDED663}"/>
    <dgm:cxn modelId="{DDE21F91-8D88-4665-9044-2CF94ED57B3A}" type="presOf" srcId="{862662EE-65DE-462D-833E-8F17466A84B8}" destId="{4EDD991C-CD92-4D49-A878-8C2B2BF3D223}" srcOrd="0" destOrd="0" presId="urn:microsoft.com/office/officeart/2008/layout/VerticalCurvedList"/>
    <dgm:cxn modelId="{E1502B90-5F72-4B32-8AA3-0AB7EE5D7C22}" type="presOf" srcId="{BBA00416-79BF-45CC-BAA2-B26281347B5E}" destId="{8D4DEC7A-4930-45AE-9BF7-128533A960CA}" srcOrd="0" destOrd="0" presId="urn:microsoft.com/office/officeart/2008/layout/VerticalCurvedList"/>
    <dgm:cxn modelId="{54CC4B1E-3600-4472-A8AC-816664FB5E98}" type="presParOf" srcId="{39EFF956-FED1-4F3C-B68C-59592BF69E72}" destId="{C19D1F28-5477-4DA3-B19D-B11FD560096C}" srcOrd="0" destOrd="0" presId="urn:microsoft.com/office/officeart/2008/layout/VerticalCurvedList"/>
    <dgm:cxn modelId="{6FB123D4-50CA-4C76-87C8-D4BA9C107D24}" type="presParOf" srcId="{C19D1F28-5477-4DA3-B19D-B11FD560096C}" destId="{AF274CD1-E775-499A-9BAD-124FB87678CD}" srcOrd="0" destOrd="0" presId="urn:microsoft.com/office/officeart/2008/layout/VerticalCurvedList"/>
    <dgm:cxn modelId="{1FA77382-F401-4A25-B0E3-98C10672C7B9}" type="presParOf" srcId="{AF274CD1-E775-499A-9BAD-124FB87678CD}" destId="{FD3DDA2F-DE2D-4399-AB8C-19D718069B7D}" srcOrd="0" destOrd="0" presId="urn:microsoft.com/office/officeart/2008/layout/VerticalCurvedList"/>
    <dgm:cxn modelId="{ECE81240-4655-47D8-8783-E3B02520AB2A}" type="presParOf" srcId="{AF274CD1-E775-499A-9BAD-124FB87678CD}" destId="{04A610B6-91E2-494D-85A3-8966DBB657A0}" srcOrd="1" destOrd="0" presId="urn:microsoft.com/office/officeart/2008/layout/VerticalCurvedList"/>
    <dgm:cxn modelId="{8984E24A-6D55-4B2E-A2D9-D4650229ABA6}" type="presParOf" srcId="{AF274CD1-E775-499A-9BAD-124FB87678CD}" destId="{34DD4AFD-D64A-4EAB-9D30-B48FD59A8540}" srcOrd="2" destOrd="0" presId="urn:microsoft.com/office/officeart/2008/layout/VerticalCurvedList"/>
    <dgm:cxn modelId="{E4F21E56-6090-4E62-A3D5-954E9D06938D}" type="presParOf" srcId="{AF274CD1-E775-499A-9BAD-124FB87678CD}" destId="{2D5C687F-78CE-4D78-8C66-10BC0DB0A640}" srcOrd="3" destOrd="0" presId="urn:microsoft.com/office/officeart/2008/layout/VerticalCurvedList"/>
    <dgm:cxn modelId="{47845DFF-1EC4-45B8-9965-7166ABD74C70}" type="presParOf" srcId="{C19D1F28-5477-4DA3-B19D-B11FD560096C}" destId="{8D4DEC7A-4930-45AE-9BF7-128533A960CA}" srcOrd="1" destOrd="0" presId="urn:microsoft.com/office/officeart/2008/layout/VerticalCurvedList"/>
    <dgm:cxn modelId="{0A94D776-9E76-4FFB-AEE5-ACEF04D5009B}" type="presParOf" srcId="{C19D1F28-5477-4DA3-B19D-B11FD560096C}" destId="{85F8D68D-8AEC-4A42-B0FC-490BD5B6C0C3}" srcOrd="2" destOrd="0" presId="urn:microsoft.com/office/officeart/2008/layout/VerticalCurvedList"/>
    <dgm:cxn modelId="{B5A28359-C56C-4C12-B8CD-2D515F5D69D8}" type="presParOf" srcId="{85F8D68D-8AEC-4A42-B0FC-490BD5B6C0C3}" destId="{8EACA8B3-24F3-418B-AD90-64FBA409F70D}" srcOrd="0" destOrd="0" presId="urn:microsoft.com/office/officeart/2008/layout/VerticalCurvedList"/>
    <dgm:cxn modelId="{D104E325-7BEB-4947-BF29-9ADCC4926EA9}" type="presParOf" srcId="{C19D1F28-5477-4DA3-B19D-B11FD560096C}" destId="{62730290-1367-4E25-8FD9-E6E1FC6011BE}" srcOrd="3" destOrd="0" presId="urn:microsoft.com/office/officeart/2008/layout/VerticalCurvedList"/>
    <dgm:cxn modelId="{C168044B-D2C0-48A0-AF74-D617948DDC80}" type="presParOf" srcId="{C19D1F28-5477-4DA3-B19D-B11FD560096C}" destId="{6F4C2794-7177-49A1-8435-C827003251EA}" srcOrd="4" destOrd="0" presId="urn:microsoft.com/office/officeart/2008/layout/VerticalCurvedList"/>
    <dgm:cxn modelId="{8A220DB1-510C-493B-A84F-DA0EDE4FF3F6}" type="presParOf" srcId="{6F4C2794-7177-49A1-8435-C827003251EA}" destId="{3E378B98-8C16-4D4D-9A2E-6F432135A37A}" srcOrd="0" destOrd="0" presId="urn:microsoft.com/office/officeart/2008/layout/VerticalCurvedList"/>
    <dgm:cxn modelId="{4976AA01-F197-4C14-9ED4-7B264C4529F3}" type="presParOf" srcId="{C19D1F28-5477-4DA3-B19D-B11FD560096C}" destId="{0788E3CB-C155-478C-992C-FE2891E079C6}" srcOrd="5" destOrd="0" presId="urn:microsoft.com/office/officeart/2008/layout/VerticalCurvedList"/>
    <dgm:cxn modelId="{D868DDE9-722E-4789-9DA0-65388B15E941}" type="presParOf" srcId="{C19D1F28-5477-4DA3-B19D-B11FD560096C}" destId="{ED7BA3AE-AD5E-466D-AA5F-54A502C226C3}" srcOrd="6" destOrd="0" presId="urn:microsoft.com/office/officeart/2008/layout/VerticalCurvedList"/>
    <dgm:cxn modelId="{6CC83B37-F174-4702-B570-EFBB23533B4D}" type="presParOf" srcId="{ED7BA3AE-AD5E-466D-AA5F-54A502C226C3}" destId="{BB2E0DE3-2B3E-4EDB-BEEB-1C7607516175}" srcOrd="0" destOrd="0" presId="urn:microsoft.com/office/officeart/2008/layout/VerticalCurvedList"/>
    <dgm:cxn modelId="{E1148545-A491-4EA2-9015-1BF4E9628166}" type="presParOf" srcId="{C19D1F28-5477-4DA3-B19D-B11FD560096C}" destId="{6A6F6BD5-4E01-4958-95D7-BC869321BEA2}" srcOrd="7" destOrd="0" presId="urn:microsoft.com/office/officeart/2008/layout/VerticalCurvedList"/>
    <dgm:cxn modelId="{5B00BFC5-03A6-4E28-9113-7E07A3397319}" type="presParOf" srcId="{C19D1F28-5477-4DA3-B19D-B11FD560096C}" destId="{457C913D-9EF4-4846-847D-7851B1E92A96}" srcOrd="8" destOrd="0" presId="urn:microsoft.com/office/officeart/2008/layout/VerticalCurvedList"/>
    <dgm:cxn modelId="{D214590E-52C6-4C7E-8C83-76EA7F839DF6}" type="presParOf" srcId="{457C913D-9EF4-4846-847D-7851B1E92A96}" destId="{A0DFCF36-EBB7-4A85-BC2E-D1778AD76C06}" srcOrd="0" destOrd="0" presId="urn:microsoft.com/office/officeart/2008/layout/VerticalCurvedList"/>
    <dgm:cxn modelId="{29BC5B90-E4E7-4174-BD07-DCEB900E75AC}" type="presParOf" srcId="{C19D1F28-5477-4DA3-B19D-B11FD560096C}" destId="{4EDD991C-CD92-4D49-A878-8C2B2BF3D223}" srcOrd="9" destOrd="0" presId="urn:microsoft.com/office/officeart/2008/layout/VerticalCurvedList"/>
    <dgm:cxn modelId="{9E90D0A4-334A-4C5E-954A-CB8800C9CFA5}" type="presParOf" srcId="{C19D1F28-5477-4DA3-B19D-B11FD560096C}" destId="{ACEA4641-A3B9-456B-9C64-7D2036C21F3E}" srcOrd="10" destOrd="0" presId="urn:microsoft.com/office/officeart/2008/layout/VerticalCurvedList"/>
    <dgm:cxn modelId="{D48E5AE0-3557-414C-B1D9-4C7655205649}" type="presParOf" srcId="{ACEA4641-A3B9-456B-9C64-7D2036C21F3E}" destId="{67B6CA4B-8D3C-46A1-B62E-1EC3057E73F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0DA006-DB27-4FCD-B5C5-3BA671165125}">
      <dsp:nvSpPr>
        <dsp:cNvPr id="0" name=""/>
        <dsp:cNvSpPr/>
      </dsp:nvSpPr>
      <dsp:spPr>
        <a:xfrm>
          <a:off x="-5188364" y="-794738"/>
          <a:ext cx="6178657" cy="6178657"/>
        </a:xfrm>
        <a:prstGeom prst="blockArc">
          <a:avLst>
            <a:gd name="adj1" fmla="val 18900000"/>
            <a:gd name="adj2" fmla="val 2700000"/>
            <a:gd name="adj3" fmla="val 350"/>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BAC239-5EFF-4E4C-A5C6-778C1698954C}">
      <dsp:nvSpPr>
        <dsp:cNvPr id="0" name=""/>
        <dsp:cNvSpPr/>
      </dsp:nvSpPr>
      <dsp:spPr>
        <a:xfrm>
          <a:off x="636978" y="458918"/>
          <a:ext cx="7890249" cy="91783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532" tIns="60960" rIns="60960" bIns="60960" numCol="1" spcCol="1270" anchor="ctr" anchorCtr="0">
          <a:noAutofit/>
        </a:bodyPr>
        <a:lstStyle/>
        <a:p>
          <a:pPr lvl="0" algn="l" defTabSz="1066800">
            <a:lnSpc>
              <a:spcPct val="90000"/>
            </a:lnSpc>
            <a:spcBef>
              <a:spcPct val="0"/>
            </a:spcBef>
            <a:spcAft>
              <a:spcPct val="35000"/>
            </a:spcAft>
          </a:pPr>
          <a:r>
            <a:rPr lang="ru-RU" sz="2400" b="0" kern="1200" dirty="0" err="1">
              <a:solidFill>
                <a:schemeClr val="tx1"/>
              </a:solidFill>
            </a:rPr>
            <a:t>установити</a:t>
          </a:r>
          <a:r>
            <a:rPr lang="ru-RU" sz="2400" b="0" kern="1200" dirty="0">
              <a:solidFill>
                <a:schemeClr val="tx1"/>
              </a:solidFill>
            </a:rPr>
            <a:t> </a:t>
          </a:r>
          <a:r>
            <a:rPr lang="ru-RU" sz="2400" b="0" kern="1200" dirty="0" err="1">
              <a:solidFill>
                <a:schemeClr val="tx1"/>
              </a:solidFill>
            </a:rPr>
            <a:t>початкове</a:t>
          </a:r>
          <a:r>
            <a:rPr lang="ru-RU" sz="2400" b="0" kern="1200" dirty="0">
              <a:solidFill>
                <a:schemeClr val="tx1"/>
              </a:solidFill>
            </a:rPr>
            <a:t> </a:t>
          </a:r>
          <a:r>
            <a:rPr lang="ru-RU" sz="2400" b="0" kern="1200" dirty="0" err="1">
              <a:solidFill>
                <a:schemeClr val="tx1"/>
              </a:solidFill>
            </a:rPr>
            <a:t>положення</a:t>
          </a:r>
          <a:r>
            <a:rPr lang="ru-RU" sz="2400" b="0" kern="1200" dirty="0">
              <a:solidFill>
                <a:schemeClr val="tx1"/>
              </a:solidFill>
            </a:rPr>
            <a:t> </a:t>
          </a:r>
          <a:r>
            <a:rPr lang="ru-RU" sz="2400" b="0" kern="1200" dirty="0" err="1">
              <a:solidFill>
                <a:schemeClr val="tx1"/>
              </a:solidFill>
            </a:rPr>
            <a:t>виконавця</a:t>
          </a:r>
          <a:r>
            <a:rPr lang="ru-RU" sz="2400" b="0" kern="1200" dirty="0">
              <a:solidFill>
                <a:schemeClr val="tx1"/>
              </a:solidFill>
            </a:rPr>
            <a:t>; </a:t>
          </a:r>
          <a:endParaRPr lang="uk-UA" sz="3600" b="0" kern="1200" dirty="0">
            <a:solidFill>
              <a:schemeClr val="tx1"/>
            </a:solidFill>
          </a:endParaRPr>
        </a:p>
      </dsp:txBody>
      <dsp:txXfrm>
        <a:off x="636978" y="458918"/>
        <a:ext cx="7890249" cy="917836"/>
      </dsp:txXfrm>
    </dsp:sp>
    <dsp:sp modelId="{88E70BFC-F1C1-422D-B598-3A32BFF531CB}">
      <dsp:nvSpPr>
        <dsp:cNvPr id="0" name=""/>
        <dsp:cNvSpPr/>
      </dsp:nvSpPr>
      <dsp:spPr>
        <a:xfrm>
          <a:off x="63330" y="344188"/>
          <a:ext cx="1147295" cy="1147295"/>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771A68-F137-4593-ACC2-1488E71522DA}">
      <dsp:nvSpPr>
        <dsp:cNvPr id="0" name=""/>
        <dsp:cNvSpPr/>
      </dsp:nvSpPr>
      <dsp:spPr>
        <a:xfrm>
          <a:off x="970611" y="1835672"/>
          <a:ext cx="7556615" cy="917836"/>
        </a:xfrm>
        <a:prstGeom prst="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532" tIns="60960" rIns="60960" bIns="60960" numCol="1" spcCol="1270" anchor="ctr" anchorCtr="0">
          <a:noAutofit/>
        </a:bodyPr>
        <a:lstStyle/>
        <a:p>
          <a:pPr lvl="0" algn="l" defTabSz="1066800">
            <a:lnSpc>
              <a:spcPct val="90000"/>
            </a:lnSpc>
            <a:spcBef>
              <a:spcPct val="0"/>
            </a:spcBef>
            <a:spcAft>
              <a:spcPct val="35000"/>
            </a:spcAft>
          </a:pPr>
          <a:r>
            <a:rPr lang="ru-RU" sz="2400" b="0" kern="1200" dirty="0" err="1">
              <a:solidFill>
                <a:schemeClr val="tx1"/>
              </a:solidFill>
            </a:rPr>
            <a:t>установити</a:t>
          </a:r>
          <a:r>
            <a:rPr lang="ru-RU" sz="2400" b="0" kern="1200" dirty="0">
              <a:solidFill>
                <a:schemeClr val="tx1"/>
              </a:solidFill>
            </a:rPr>
            <a:t> в </a:t>
          </a:r>
          <a:r>
            <a:rPr lang="ru-RU" sz="2400" b="0" kern="1200" dirty="0" err="1">
              <a:solidFill>
                <a:schemeClr val="tx1"/>
              </a:solidFill>
            </a:rPr>
            <a:t>полі</a:t>
          </a:r>
          <a:r>
            <a:rPr lang="ru-RU" sz="2400" b="0" kern="1200" dirty="0">
              <a:solidFill>
                <a:schemeClr val="tx1"/>
              </a:solidFill>
            </a:rPr>
            <a:t> </a:t>
          </a:r>
          <a:r>
            <a:rPr lang="ru-RU" sz="2400" b="0" kern="1200" dirty="0" err="1">
              <a:solidFill>
                <a:schemeClr val="tx1"/>
              </a:solidFill>
            </a:rPr>
            <a:t>під</a:t>
          </a:r>
          <a:r>
            <a:rPr lang="ru-RU" sz="2400" b="0" kern="1200" dirty="0">
              <a:solidFill>
                <a:schemeClr val="tx1"/>
              </a:solidFill>
            </a:rPr>
            <a:t> </a:t>
          </a:r>
          <a:r>
            <a:rPr lang="ru-RU" sz="2400" b="1" kern="1200" dirty="0">
              <a:solidFill>
                <a:schemeClr val="tx1"/>
              </a:solidFill>
            </a:rPr>
            <a:t>Сценою</a:t>
          </a:r>
          <a:r>
            <a:rPr lang="ru-RU" sz="2400" b="0" kern="1200" dirty="0">
              <a:solidFill>
                <a:schemeClr val="tx1"/>
              </a:solidFill>
            </a:rPr>
            <a:t> </a:t>
          </a:r>
          <a:r>
            <a:rPr lang="ru-RU" sz="2400" b="0" kern="1200" dirty="0" err="1">
              <a:solidFill>
                <a:schemeClr val="tx1"/>
              </a:solidFill>
            </a:rPr>
            <a:t>початковий</a:t>
          </a:r>
          <a:r>
            <a:rPr lang="ru-RU" sz="2400" b="0" kern="1200" dirty="0">
              <a:solidFill>
                <a:schemeClr val="tx1"/>
              </a:solidFill>
            </a:rPr>
            <a:t> </a:t>
          </a:r>
          <a:r>
            <a:rPr lang="ru-RU" sz="2400" b="0" kern="1200" dirty="0" err="1">
              <a:solidFill>
                <a:schemeClr val="tx1"/>
              </a:solidFill>
            </a:rPr>
            <a:t>напрямок</a:t>
          </a:r>
          <a:r>
            <a:rPr lang="ru-RU" sz="2400" b="0" kern="1200" dirty="0">
              <a:solidFill>
                <a:schemeClr val="tx1"/>
              </a:solidFill>
            </a:rPr>
            <a:t> руху </a:t>
          </a:r>
          <a:r>
            <a:rPr lang="ru-RU" sz="2400" b="0" kern="1200" dirty="0" err="1">
              <a:solidFill>
                <a:schemeClr val="tx1"/>
              </a:solidFill>
            </a:rPr>
            <a:t>виконавця</a:t>
          </a:r>
          <a:r>
            <a:rPr lang="ru-RU" sz="2400" b="0" kern="1200" dirty="0">
              <a:solidFill>
                <a:schemeClr val="tx1"/>
              </a:solidFill>
            </a:rPr>
            <a:t>; </a:t>
          </a:r>
          <a:endParaRPr lang="uk-UA" sz="3600" b="0" kern="1200" dirty="0">
            <a:solidFill>
              <a:schemeClr val="tx1"/>
            </a:solidFill>
          </a:endParaRPr>
        </a:p>
      </dsp:txBody>
      <dsp:txXfrm>
        <a:off x="970611" y="1835672"/>
        <a:ext cx="7556615" cy="917836"/>
      </dsp:txXfrm>
    </dsp:sp>
    <dsp:sp modelId="{2C9D27E7-9A41-458F-9531-579340F087E9}">
      <dsp:nvSpPr>
        <dsp:cNvPr id="0" name=""/>
        <dsp:cNvSpPr/>
      </dsp:nvSpPr>
      <dsp:spPr>
        <a:xfrm>
          <a:off x="396964" y="1720942"/>
          <a:ext cx="1147295" cy="1147295"/>
        </a:xfrm>
        <a:prstGeom prst="ellipse">
          <a:avLst/>
        </a:prstGeom>
        <a:solidFill>
          <a:schemeClr val="lt1">
            <a:hueOff val="0"/>
            <a:satOff val="0"/>
            <a:lumOff val="0"/>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2B36EA-572A-4432-A12F-3E4D5172A1B9}">
      <dsp:nvSpPr>
        <dsp:cNvPr id="0" name=""/>
        <dsp:cNvSpPr/>
      </dsp:nvSpPr>
      <dsp:spPr>
        <a:xfrm>
          <a:off x="636978" y="3212426"/>
          <a:ext cx="7890249" cy="917836"/>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8532" tIns="60960" rIns="60960" bIns="60960" numCol="1" spcCol="1270" anchor="ctr" anchorCtr="0">
          <a:noAutofit/>
        </a:bodyPr>
        <a:lstStyle/>
        <a:p>
          <a:pPr lvl="0" algn="l" defTabSz="1066800">
            <a:lnSpc>
              <a:spcPct val="90000"/>
            </a:lnSpc>
            <a:spcBef>
              <a:spcPct val="0"/>
            </a:spcBef>
            <a:spcAft>
              <a:spcPct val="35000"/>
            </a:spcAft>
          </a:pPr>
          <a:r>
            <a:rPr lang="ru-RU" sz="2400" b="0" kern="1200" dirty="0" err="1">
              <a:solidFill>
                <a:schemeClr val="tx1"/>
              </a:solidFill>
            </a:rPr>
            <a:t>вибрати</a:t>
          </a:r>
          <a:r>
            <a:rPr lang="ru-RU" sz="2400" b="0" kern="1200" dirty="0">
              <a:solidFill>
                <a:schemeClr val="tx1"/>
              </a:solidFill>
            </a:rPr>
            <a:t> перший блок </a:t>
          </a:r>
          <a:r>
            <a:rPr lang="ru-RU" sz="2400" b="0" kern="1200" dirty="0" err="1">
              <a:solidFill>
                <a:schemeClr val="tx1"/>
              </a:solidFill>
            </a:rPr>
            <a:t>проєкту</a:t>
          </a:r>
          <a:r>
            <a:rPr lang="ru-RU" sz="2400" b="0" kern="1200" dirty="0">
              <a:solidFill>
                <a:schemeClr val="tx1"/>
              </a:solidFill>
            </a:rPr>
            <a:t>. </a:t>
          </a:r>
          <a:endParaRPr lang="uk-UA" sz="3600" b="0" kern="1200" dirty="0">
            <a:solidFill>
              <a:schemeClr val="tx1"/>
            </a:solidFill>
          </a:endParaRPr>
        </a:p>
      </dsp:txBody>
      <dsp:txXfrm>
        <a:off x="636978" y="3212426"/>
        <a:ext cx="7890249" cy="917836"/>
      </dsp:txXfrm>
    </dsp:sp>
    <dsp:sp modelId="{86FCE530-C1E6-4A70-95CE-81D06D487AE3}">
      <dsp:nvSpPr>
        <dsp:cNvPr id="0" name=""/>
        <dsp:cNvSpPr/>
      </dsp:nvSpPr>
      <dsp:spPr>
        <a:xfrm>
          <a:off x="63330" y="3097696"/>
          <a:ext cx="1147295" cy="1147295"/>
        </a:xfrm>
        <a:prstGeom prst="ellipse">
          <a:avLst/>
        </a:prstGeom>
        <a:solidFill>
          <a:schemeClr val="lt1">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B7748-1E51-482B-9B2E-E0D538448E7F}">
      <dsp:nvSpPr>
        <dsp:cNvPr id="0" name=""/>
        <dsp:cNvSpPr/>
      </dsp:nvSpPr>
      <dsp:spPr>
        <a:xfrm>
          <a:off x="-6199593" y="-948743"/>
          <a:ext cx="7382045" cy="7382045"/>
        </a:xfrm>
        <a:prstGeom prst="blockArc">
          <a:avLst>
            <a:gd name="adj1" fmla="val 18900000"/>
            <a:gd name="adj2" fmla="val 2700000"/>
            <a:gd name="adj3" fmla="val 293"/>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F44C70-81DF-4A5A-B8FA-9D28C405B205}">
      <dsp:nvSpPr>
        <dsp:cNvPr id="0" name=""/>
        <dsp:cNvSpPr/>
      </dsp:nvSpPr>
      <dsp:spPr>
        <a:xfrm>
          <a:off x="761256" y="548455"/>
          <a:ext cx="10751498" cy="109691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0674" tIns="50800" rIns="50800" bIns="50800" numCol="1" spcCol="1270" anchor="ctr" anchorCtr="0">
          <a:noAutofit/>
        </a:bodyPr>
        <a:lstStyle/>
        <a:p>
          <a:pPr lvl="0" algn="l" defTabSz="889000">
            <a:lnSpc>
              <a:spcPct val="90000"/>
            </a:lnSpc>
            <a:spcBef>
              <a:spcPct val="0"/>
            </a:spcBef>
            <a:spcAft>
              <a:spcPct val="35000"/>
            </a:spcAft>
          </a:pPr>
          <a:r>
            <a:rPr lang="uk-UA" sz="2000" b="0" kern="1200" dirty="0">
              <a:solidFill>
                <a:schemeClr val="tx1"/>
              </a:solidFill>
            </a:rPr>
            <a:t>а) відкрити меню </a:t>
          </a:r>
          <a:r>
            <a:rPr lang="uk-UA" sz="2000" b="1" kern="1200" dirty="0">
              <a:solidFill>
                <a:schemeClr val="tx1"/>
              </a:solidFill>
            </a:rPr>
            <a:t>Файл</a:t>
          </a:r>
          <a:r>
            <a:rPr lang="uk-UA" sz="2000" b="0" kern="1200" dirty="0">
              <a:solidFill>
                <a:schemeClr val="tx1"/>
              </a:solidFill>
            </a:rPr>
            <a:t> =&gt; виконати команду </a:t>
          </a:r>
          <a:r>
            <a:rPr lang="uk-UA" sz="2000" b="1" kern="1200" dirty="0">
              <a:solidFill>
                <a:schemeClr val="tx1"/>
              </a:solidFill>
            </a:rPr>
            <a:t>Вивантажити</a:t>
          </a:r>
          <a:r>
            <a:rPr lang="uk-UA" sz="2000" b="0" kern="1200" dirty="0">
              <a:solidFill>
                <a:schemeClr val="tx1"/>
              </a:solidFill>
            </a:rPr>
            <a:t> </a:t>
          </a:r>
          <a:r>
            <a:rPr lang="uk-UA" sz="2000" b="1" kern="1200" dirty="0">
              <a:solidFill>
                <a:schemeClr val="tx1"/>
              </a:solidFill>
            </a:rPr>
            <a:t>на ваш комп’ютер </a:t>
          </a:r>
          <a:r>
            <a:rPr lang="uk-UA" sz="2000" b="0" kern="1200" dirty="0">
              <a:solidFill>
                <a:schemeClr val="tx1"/>
              </a:solidFill>
            </a:rPr>
            <a:t>=&gt; зробити поточною потрібну папку =&gt; увести ім’я файлу </a:t>
          </a:r>
          <a:r>
            <a:rPr lang="uk-UA" sz="2000" b="0" kern="1200" dirty="0" err="1">
              <a:solidFill>
                <a:schemeClr val="tx1"/>
              </a:solidFill>
            </a:rPr>
            <a:t>проєкту</a:t>
          </a:r>
          <a:r>
            <a:rPr lang="uk-UA" sz="2000" b="0" kern="1200" dirty="0">
              <a:solidFill>
                <a:schemeClr val="tx1"/>
              </a:solidFill>
            </a:rPr>
            <a:t> в поле </a:t>
          </a:r>
          <a:r>
            <a:rPr lang="uk-UA" sz="2000" b="1" kern="1200" dirty="0">
              <a:solidFill>
                <a:schemeClr val="tx1"/>
              </a:solidFill>
            </a:rPr>
            <a:t>Ім’я файлу </a:t>
          </a:r>
          <a:r>
            <a:rPr lang="uk-UA" sz="2000" b="0" kern="1200" dirty="0">
              <a:solidFill>
                <a:schemeClr val="tx1"/>
              </a:solidFill>
            </a:rPr>
            <a:t>=&gt; вибрати кнопку </a:t>
          </a:r>
          <a:r>
            <a:rPr lang="uk-UA" sz="2000" b="1" kern="1200" dirty="0">
              <a:solidFill>
                <a:schemeClr val="tx1"/>
              </a:solidFill>
            </a:rPr>
            <a:t>Зберегти</a:t>
          </a:r>
          <a:r>
            <a:rPr lang="uk-UA" sz="2000" b="0" kern="1200" dirty="0">
              <a:solidFill>
                <a:schemeClr val="tx1"/>
              </a:solidFill>
            </a:rPr>
            <a:t>; </a:t>
          </a:r>
          <a:endParaRPr lang="uk-UA" sz="1800" b="0" kern="1200" dirty="0">
            <a:solidFill>
              <a:schemeClr val="tx1"/>
            </a:solidFill>
          </a:endParaRPr>
        </a:p>
      </dsp:txBody>
      <dsp:txXfrm>
        <a:off x="761256" y="548455"/>
        <a:ext cx="10751498" cy="1096911"/>
      </dsp:txXfrm>
    </dsp:sp>
    <dsp:sp modelId="{AC9440BD-FF0F-4323-B472-8778691366C9}">
      <dsp:nvSpPr>
        <dsp:cNvPr id="0" name=""/>
        <dsp:cNvSpPr/>
      </dsp:nvSpPr>
      <dsp:spPr>
        <a:xfrm>
          <a:off x="75686" y="411341"/>
          <a:ext cx="1371139" cy="1371139"/>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231431-68AD-462D-9ECC-F6AFD65EBBD0}">
      <dsp:nvSpPr>
        <dsp:cNvPr id="0" name=""/>
        <dsp:cNvSpPr/>
      </dsp:nvSpPr>
      <dsp:spPr>
        <a:xfrm>
          <a:off x="1159984" y="2193823"/>
          <a:ext cx="10352771" cy="1096911"/>
        </a:xfrm>
        <a:prstGeom prst="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0674" tIns="50800" rIns="50800" bIns="50800" numCol="1" spcCol="1270" anchor="ctr" anchorCtr="0">
          <a:noAutofit/>
        </a:bodyPr>
        <a:lstStyle/>
        <a:p>
          <a:pPr lvl="0" algn="l" defTabSz="889000">
            <a:lnSpc>
              <a:spcPct val="90000"/>
            </a:lnSpc>
            <a:spcBef>
              <a:spcPct val="0"/>
            </a:spcBef>
            <a:spcAft>
              <a:spcPct val="35000"/>
            </a:spcAft>
          </a:pPr>
          <a:r>
            <a:rPr lang="uk-UA" sz="2000" b="0" kern="1200" dirty="0">
              <a:solidFill>
                <a:schemeClr val="tx1"/>
              </a:solidFill>
            </a:rPr>
            <a:t>б) увести ім’я </a:t>
          </a:r>
          <a:r>
            <a:rPr lang="uk-UA" sz="2000" b="0" kern="1200" dirty="0" err="1">
              <a:solidFill>
                <a:schemeClr val="tx1"/>
              </a:solidFill>
            </a:rPr>
            <a:t>проєкту</a:t>
          </a:r>
          <a:r>
            <a:rPr lang="uk-UA" sz="2000" b="0" kern="1200" dirty="0">
              <a:solidFill>
                <a:schemeClr val="tx1"/>
              </a:solidFill>
            </a:rPr>
            <a:t> в поле </a:t>
          </a:r>
          <a:r>
            <a:rPr lang="uk-UA" sz="2000" b="1" kern="1200" dirty="0" err="1">
              <a:solidFill>
                <a:schemeClr val="tx1"/>
              </a:solidFill>
            </a:rPr>
            <a:t>Скретч-проєкт</a:t>
          </a:r>
          <a:r>
            <a:rPr lang="uk-UA" sz="2000" b="0" kern="1200" dirty="0">
              <a:solidFill>
                <a:schemeClr val="tx1"/>
              </a:solidFill>
            </a:rPr>
            <a:t> =&gt; відкрити меню </a:t>
          </a:r>
          <a:r>
            <a:rPr lang="uk-UA" sz="2000" b="1" kern="1200" dirty="0">
              <a:solidFill>
                <a:schemeClr val="tx1"/>
              </a:solidFill>
            </a:rPr>
            <a:t>Файл</a:t>
          </a:r>
          <a:r>
            <a:rPr lang="uk-UA" sz="2000" b="0" kern="1200" dirty="0">
              <a:solidFill>
                <a:schemeClr val="tx1"/>
              </a:solidFill>
            </a:rPr>
            <a:t> =&gt; виконати команду </a:t>
          </a:r>
          <a:r>
            <a:rPr lang="uk-UA" sz="2000" b="1" kern="1200" dirty="0">
              <a:solidFill>
                <a:schemeClr val="tx1"/>
              </a:solidFill>
            </a:rPr>
            <a:t>Вивантажити</a:t>
          </a:r>
          <a:r>
            <a:rPr lang="uk-UA" sz="2000" b="0" kern="1200" dirty="0">
              <a:solidFill>
                <a:schemeClr val="tx1"/>
              </a:solidFill>
            </a:rPr>
            <a:t> </a:t>
          </a:r>
          <a:r>
            <a:rPr lang="uk-UA" sz="2000" b="1" kern="1200" dirty="0">
              <a:solidFill>
                <a:schemeClr val="tx1"/>
              </a:solidFill>
            </a:rPr>
            <a:t>на ваш комп’ютер </a:t>
          </a:r>
          <a:r>
            <a:rPr lang="uk-UA" sz="2000" b="0" kern="1200" dirty="0">
              <a:solidFill>
                <a:schemeClr val="tx1"/>
              </a:solidFill>
            </a:rPr>
            <a:t>=&gt; зробити поточною потрібну папку =&gt; вибрати кнопку </a:t>
          </a:r>
          <a:r>
            <a:rPr lang="uk-UA" sz="2000" b="1" kern="1200" dirty="0">
              <a:solidFill>
                <a:schemeClr val="tx1"/>
              </a:solidFill>
            </a:rPr>
            <a:t>Зберегти</a:t>
          </a:r>
          <a:r>
            <a:rPr lang="uk-UA" sz="2000" b="0" kern="1200" dirty="0">
              <a:solidFill>
                <a:schemeClr val="tx1"/>
              </a:solidFill>
            </a:rPr>
            <a:t>. </a:t>
          </a:r>
          <a:endParaRPr lang="uk-UA" sz="1800" b="0" kern="1200" dirty="0">
            <a:solidFill>
              <a:schemeClr val="tx1"/>
            </a:solidFill>
          </a:endParaRPr>
        </a:p>
      </dsp:txBody>
      <dsp:txXfrm>
        <a:off x="1159984" y="2193823"/>
        <a:ext cx="10352771" cy="1096911"/>
      </dsp:txXfrm>
    </dsp:sp>
    <dsp:sp modelId="{C8254194-6941-4CB9-8A1C-0E4E7A1D4868}">
      <dsp:nvSpPr>
        <dsp:cNvPr id="0" name=""/>
        <dsp:cNvSpPr/>
      </dsp:nvSpPr>
      <dsp:spPr>
        <a:xfrm>
          <a:off x="474414" y="2056709"/>
          <a:ext cx="1371139" cy="1371139"/>
        </a:xfrm>
        <a:prstGeom prst="ellipse">
          <a:avLst/>
        </a:prstGeom>
        <a:solidFill>
          <a:schemeClr val="lt1">
            <a:hueOff val="0"/>
            <a:satOff val="0"/>
            <a:lumOff val="0"/>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A18AAD20-E914-42BE-84D4-9DA6DF29691D}">
      <dsp:nvSpPr>
        <dsp:cNvPr id="0" name=""/>
        <dsp:cNvSpPr/>
      </dsp:nvSpPr>
      <dsp:spPr>
        <a:xfrm>
          <a:off x="761256" y="3619204"/>
          <a:ext cx="10751498" cy="1536882"/>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0674" tIns="50800" rIns="50800" bIns="50800" numCol="1" spcCol="1270" anchor="ctr" anchorCtr="0">
          <a:noAutofit/>
        </a:bodyPr>
        <a:lstStyle/>
        <a:p>
          <a:pPr marL="0" marR="0" lvl="0" indent="0" algn="just" defTabSz="914400" eaLnBrk="1" fontAlgn="auto" latinLnBrk="0" hangingPunct="1">
            <a:lnSpc>
              <a:spcPct val="100000"/>
            </a:lnSpc>
            <a:spcBef>
              <a:spcPct val="0"/>
            </a:spcBef>
            <a:spcAft>
              <a:spcPts val="0"/>
            </a:spcAft>
            <a:buClrTx/>
            <a:buSzTx/>
            <a:buFontTx/>
            <a:buNone/>
            <a:tabLst/>
            <a:defRPr/>
          </a:pPr>
          <a:r>
            <a:rPr lang="uk-UA" sz="2000" b="0" kern="1200" dirty="0">
              <a:solidFill>
                <a:schemeClr val="tx1"/>
              </a:solidFill>
            </a:rPr>
            <a:t>За потребою для збереження </a:t>
          </a:r>
          <a:r>
            <a:rPr lang="uk-UA" sz="2000" b="0" kern="1200" dirty="0" err="1">
              <a:solidFill>
                <a:schemeClr val="tx1"/>
              </a:solidFill>
            </a:rPr>
            <a:t>проєкту</a:t>
          </a:r>
          <a:r>
            <a:rPr lang="uk-UA" sz="2000" b="0" kern="1200" dirty="0">
              <a:solidFill>
                <a:schemeClr val="tx1"/>
              </a:solidFill>
            </a:rPr>
            <a:t> можна створити нову папку, вибравши кнопку </a:t>
          </a:r>
          <a:r>
            <a:rPr lang="uk-UA" sz="2000" b="1" kern="1200" dirty="0">
              <a:solidFill>
                <a:schemeClr val="tx1"/>
              </a:solidFill>
            </a:rPr>
            <a:t>Створити папку </a:t>
          </a:r>
          <a:r>
            <a:rPr lang="uk-UA" sz="2000" b="0" kern="1200" dirty="0">
              <a:solidFill>
                <a:schemeClr val="tx1"/>
              </a:solidFill>
            </a:rPr>
            <a:t>у вікні збереження файлу. Якщо </a:t>
          </a:r>
          <a:r>
            <a:rPr lang="uk-UA" sz="2000" b="0" kern="1200" dirty="0" err="1">
              <a:solidFill>
                <a:schemeClr val="tx1"/>
              </a:solidFill>
            </a:rPr>
            <a:t>проєкт</a:t>
          </a:r>
          <a:r>
            <a:rPr lang="uk-UA" sz="2000" b="0" kern="1200" dirty="0">
              <a:solidFill>
                <a:schemeClr val="tx1"/>
              </a:solidFill>
            </a:rPr>
            <a:t> уже зберігається на носії, то виконання </a:t>
          </a:r>
          <a:r>
            <a:rPr lang="uk-UA" sz="2000" b="1" kern="1200" dirty="0">
              <a:solidFill>
                <a:schemeClr val="tx1"/>
              </a:solidFill>
            </a:rPr>
            <a:t>Файл</a:t>
          </a:r>
          <a:r>
            <a:rPr lang="uk-UA" sz="2000" b="0" kern="1200" dirty="0">
              <a:solidFill>
                <a:schemeClr val="tx1"/>
              </a:solidFill>
            </a:rPr>
            <a:t> =&gt; </a:t>
          </a:r>
          <a:r>
            <a:rPr lang="uk-UA" sz="2000" b="1" kern="1200" dirty="0">
              <a:solidFill>
                <a:schemeClr val="tx1"/>
              </a:solidFill>
            </a:rPr>
            <a:t>Вивантажити на ваш комп’ютер </a:t>
          </a:r>
          <a:r>
            <a:rPr lang="uk-UA" sz="2000" b="0" kern="1200" dirty="0">
              <a:solidFill>
                <a:schemeClr val="tx1"/>
              </a:solidFill>
            </a:rPr>
            <a:t>автоматично зберігає нову версію </a:t>
          </a:r>
          <a:r>
            <a:rPr lang="uk-UA" sz="2000" b="0" kern="1200" dirty="0" err="1">
              <a:solidFill>
                <a:schemeClr val="tx1"/>
              </a:solidFill>
            </a:rPr>
            <a:t>проєкту</a:t>
          </a:r>
          <a:r>
            <a:rPr lang="uk-UA" sz="2000" b="0" kern="1200" dirty="0">
              <a:solidFill>
                <a:schemeClr val="tx1"/>
              </a:solidFill>
            </a:rPr>
            <a:t> в тій самій папці під тим самим іменем.</a:t>
          </a:r>
          <a:endParaRPr lang="uk-UA" sz="1800" b="0" kern="1200" dirty="0">
            <a:solidFill>
              <a:schemeClr val="tx1"/>
            </a:solidFill>
          </a:endParaRPr>
        </a:p>
      </dsp:txBody>
      <dsp:txXfrm>
        <a:off x="761256" y="3619204"/>
        <a:ext cx="10751498" cy="1536882"/>
      </dsp:txXfrm>
    </dsp:sp>
    <dsp:sp modelId="{25CC7AD5-8FE5-425A-A605-952A581112CE}">
      <dsp:nvSpPr>
        <dsp:cNvPr id="0" name=""/>
        <dsp:cNvSpPr/>
      </dsp:nvSpPr>
      <dsp:spPr>
        <a:xfrm>
          <a:off x="75686" y="3702076"/>
          <a:ext cx="1371139" cy="1371139"/>
        </a:xfrm>
        <a:prstGeom prst="ellipse">
          <a:avLst/>
        </a:prstGeom>
        <a:solidFill>
          <a:schemeClr val="lt1">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610B6-91E2-494D-85A3-8966DBB657A0}">
      <dsp:nvSpPr>
        <dsp:cNvPr id="0" name=""/>
        <dsp:cNvSpPr/>
      </dsp:nvSpPr>
      <dsp:spPr>
        <a:xfrm>
          <a:off x="-6126981" y="-937410"/>
          <a:ext cx="7293488" cy="7293488"/>
        </a:xfrm>
        <a:prstGeom prst="blockArc">
          <a:avLst>
            <a:gd name="adj1" fmla="val 18900000"/>
            <a:gd name="adj2" fmla="val 2700000"/>
            <a:gd name="adj3" fmla="val 296"/>
          </a:avLst>
        </a:pr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4DEC7A-4930-45AE-9BF7-128533A960CA}">
      <dsp:nvSpPr>
        <dsp:cNvPr id="0" name=""/>
        <dsp:cNvSpPr/>
      </dsp:nvSpPr>
      <dsp:spPr>
        <a:xfrm>
          <a:off x="509717" y="338558"/>
          <a:ext cx="7541700" cy="677550"/>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8420" rIns="58420" bIns="58420" numCol="1" spcCol="1270" anchor="ctr" anchorCtr="0">
          <a:noAutofit/>
        </a:bodyPr>
        <a:lstStyle/>
        <a:p>
          <a:pPr lvl="0" algn="l" defTabSz="1022350">
            <a:lnSpc>
              <a:spcPct val="90000"/>
            </a:lnSpc>
            <a:spcBef>
              <a:spcPct val="0"/>
            </a:spcBef>
            <a:spcAft>
              <a:spcPct val="35000"/>
            </a:spcAft>
          </a:pPr>
          <a:r>
            <a:rPr lang="uk-UA" sz="2300" b="0" kern="1200" dirty="0">
              <a:solidFill>
                <a:schemeClr val="tx1"/>
              </a:solidFill>
            </a:rPr>
            <a:t>відкрити меню </a:t>
          </a:r>
          <a:r>
            <a:rPr lang="uk-UA" sz="2300" b="1" kern="1200" dirty="0">
              <a:solidFill>
                <a:schemeClr val="tx1"/>
              </a:solidFill>
            </a:rPr>
            <a:t>Файл</a:t>
          </a:r>
          <a:r>
            <a:rPr lang="uk-UA" sz="2300" b="0" kern="1200" dirty="0">
              <a:solidFill>
                <a:schemeClr val="tx1"/>
              </a:solidFill>
            </a:rPr>
            <a:t>; </a:t>
          </a:r>
        </a:p>
      </dsp:txBody>
      <dsp:txXfrm>
        <a:off x="509717" y="338558"/>
        <a:ext cx="7541700" cy="677550"/>
      </dsp:txXfrm>
    </dsp:sp>
    <dsp:sp modelId="{8EACA8B3-24F3-418B-AD90-64FBA409F70D}">
      <dsp:nvSpPr>
        <dsp:cNvPr id="0" name=""/>
        <dsp:cNvSpPr/>
      </dsp:nvSpPr>
      <dsp:spPr>
        <a:xfrm>
          <a:off x="86248" y="253864"/>
          <a:ext cx="846937" cy="846937"/>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2730290-1367-4E25-8FD9-E6E1FC6011BE}">
      <dsp:nvSpPr>
        <dsp:cNvPr id="0" name=""/>
        <dsp:cNvSpPr/>
      </dsp:nvSpPr>
      <dsp:spPr>
        <a:xfrm>
          <a:off x="995230" y="1354558"/>
          <a:ext cx="7056187" cy="677550"/>
        </a:xfrm>
        <a:prstGeom prst="rect">
          <a:avLst/>
        </a:prstGeom>
        <a:solidFill>
          <a:schemeClr val="accent4">
            <a:hueOff val="2598923"/>
            <a:satOff val="-11992"/>
            <a:lumOff val="4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8420" rIns="58420" bIns="58420" numCol="1" spcCol="1270" anchor="ctr" anchorCtr="0">
          <a:noAutofit/>
        </a:bodyPr>
        <a:lstStyle/>
        <a:p>
          <a:pPr lvl="0" algn="l" defTabSz="1022350">
            <a:lnSpc>
              <a:spcPct val="90000"/>
            </a:lnSpc>
            <a:spcBef>
              <a:spcPct val="0"/>
            </a:spcBef>
            <a:spcAft>
              <a:spcPct val="35000"/>
            </a:spcAft>
          </a:pPr>
          <a:r>
            <a:rPr lang="uk-UA" sz="2300" b="0" kern="1200" dirty="0">
              <a:solidFill>
                <a:schemeClr val="tx1"/>
              </a:solidFill>
            </a:rPr>
            <a:t>виконати команду </a:t>
          </a:r>
          <a:r>
            <a:rPr lang="uk-UA" sz="2300" b="1" kern="1200" dirty="0">
              <a:solidFill>
                <a:schemeClr val="tx1"/>
              </a:solidFill>
            </a:rPr>
            <a:t>Завантажити на ваш комп’ютер</a:t>
          </a:r>
          <a:r>
            <a:rPr lang="uk-UA" sz="2300" b="0" kern="1200" dirty="0">
              <a:solidFill>
                <a:schemeClr val="tx1"/>
              </a:solidFill>
            </a:rPr>
            <a:t>;</a:t>
          </a:r>
          <a:r>
            <a:rPr lang="uk-UA" sz="2300" b="1" kern="1200" dirty="0">
              <a:solidFill>
                <a:schemeClr val="tx1"/>
              </a:solidFill>
            </a:rPr>
            <a:t> </a:t>
          </a:r>
        </a:p>
      </dsp:txBody>
      <dsp:txXfrm>
        <a:off x="995230" y="1354558"/>
        <a:ext cx="7056187" cy="677550"/>
      </dsp:txXfrm>
    </dsp:sp>
    <dsp:sp modelId="{3E378B98-8C16-4D4D-9A2E-6F432135A37A}">
      <dsp:nvSpPr>
        <dsp:cNvPr id="0" name=""/>
        <dsp:cNvSpPr/>
      </dsp:nvSpPr>
      <dsp:spPr>
        <a:xfrm>
          <a:off x="571761" y="1269864"/>
          <a:ext cx="846937" cy="846937"/>
        </a:xfrm>
        <a:prstGeom prst="ellipse">
          <a:avLst/>
        </a:prstGeom>
        <a:solidFill>
          <a:schemeClr val="lt1">
            <a:hueOff val="0"/>
            <a:satOff val="0"/>
            <a:lumOff val="0"/>
            <a:alphaOff val="0"/>
          </a:schemeClr>
        </a:solidFill>
        <a:ln w="12700" cap="flat" cmpd="sng" algn="ctr">
          <a:solidFill>
            <a:schemeClr val="accent4">
              <a:hueOff val="2598923"/>
              <a:satOff val="-11992"/>
              <a:lumOff val="441"/>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88E3CB-C155-478C-992C-FE2891E079C6}">
      <dsp:nvSpPr>
        <dsp:cNvPr id="0" name=""/>
        <dsp:cNvSpPr/>
      </dsp:nvSpPr>
      <dsp:spPr>
        <a:xfrm>
          <a:off x="1144243" y="2370558"/>
          <a:ext cx="6907174" cy="677550"/>
        </a:xfrm>
        <a:prstGeom prst="rect">
          <a:avLst/>
        </a:prstGeom>
        <a:solidFill>
          <a:schemeClr val="accent4">
            <a:hueOff val="5197846"/>
            <a:satOff val="-23984"/>
            <a:lumOff val="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8420" rIns="58420" bIns="58420" numCol="1" spcCol="1270" anchor="ctr" anchorCtr="0">
          <a:noAutofit/>
        </a:bodyPr>
        <a:lstStyle/>
        <a:p>
          <a:pPr lvl="0" algn="l" defTabSz="1022350">
            <a:lnSpc>
              <a:spcPct val="90000"/>
            </a:lnSpc>
            <a:spcBef>
              <a:spcPct val="0"/>
            </a:spcBef>
            <a:spcAft>
              <a:spcPct val="35000"/>
            </a:spcAft>
          </a:pPr>
          <a:r>
            <a:rPr lang="uk-UA" sz="2300" b="0" kern="1200" dirty="0">
              <a:solidFill>
                <a:schemeClr val="tx1"/>
              </a:solidFill>
            </a:rPr>
            <a:t>зробити поточною потрібну папку; </a:t>
          </a:r>
        </a:p>
      </dsp:txBody>
      <dsp:txXfrm>
        <a:off x="1144243" y="2370558"/>
        <a:ext cx="6907174" cy="677550"/>
      </dsp:txXfrm>
    </dsp:sp>
    <dsp:sp modelId="{BB2E0DE3-2B3E-4EDB-BEEB-1C7607516175}">
      <dsp:nvSpPr>
        <dsp:cNvPr id="0" name=""/>
        <dsp:cNvSpPr/>
      </dsp:nvSpPr>
      <dsp:spPr>
        <a:xfrm>
          <a:off x="720774" y="2285864"/>
          <a:ext cx="846937" cy="846937"/>
        </a:xfrm>
        <a:prstGeom prst="ellipse">
          <a:avLst/>
        </a:prstGeom>
        <a:solidFill>
          <a:schemeClr val="lt1">
            <a:hueOff val="0"/>
            <a:satOff val="0"/>
            <a:lumOff val="0"/>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6F6BD5-4E01-4958-95D7-BC869321BEA2}">
      <dsp:nvSpPr>
        <dsp:cNvPr id="0" name=""/>
        <dsp:cNvSpPr/>
      </dsp:nvSpPr>
      <dsp:spPr>
        <a:xfrm>
          <a:off x="995230" y="3386558"/>
          <a:ext cx="7056187" cy="677550"/>
        </a:xfrm>
        <a:prstGeom prst="rect">
          <a:avLst/>
        </a:prstGeom>
        <a:solidFill>
          <a:schemeClr val="accent4">
            <a:hueOff val="7796769"/>
            <a:satOff val="-35976"/>
            <a:lumOff val="13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8420" rIns="58420" bIns="58420" numCol="1" spcCol="1270" anchor="ctr" anchorCtr="0">
          <a:noAutofit/>
        </a:bodyPr>
        <a:lstStyle/>
        <a:p>
          <a:pPr lvl="0" algn="l" defTabSz="1022350">
            <a:lnSpc>
              <a:spcPct val="90000"/>
            </a:lnSpc>
            <a:spcBef>
              <a:spcPct val="0"/>
            </a:spcBef>
            <a:spcAft>
              <a:spcPct val="35000"/>
            </a:spcAft>
          </a:pPr>
          <a:r>
            <a:rPr lang="uk-UA" sz="2300" b="0" kern="1200" dirty="0">
              <a:solidFill>
                <a:schemeClr val="tx1"/>
              </a:solidFill>
            </a:rPr>
            <a:t>вибрати ім’я потрібного </a:t>
          </a:r>
          <a:r>
            <a:rPr lang="uk-UA" sz="2300" b="0" kern="1200" dirty="0" err="1">
              <a:solidFill>
                <a:schemeClr val="tx1"/>
              </a:solidFill>
            </a:rPr>
            <a:t>проєкту</a:t>
          </a:r>
          <a:r>
            <a:rPr lang="uk-UA" sz="2300" b="0" kern="1200" dirty="0">
              <a:solidFill>
                <a:schemeClr val="tx1"/>
              </a:solidFill>
            </a:rPr>
            <a:t>; </a:t>
          </a:r>
        </a:p>
      </dsp:txBody>
      <dsp:txXfrm>
        <a:off x="995230" y="3386558"/>
        <a:ext cx="7056187" cy="677550"/>
      </dsp:txXfrm>
    </dsp:sp>
    <dsp:sp modelId="{A0DFCF36-EBB7-4A85-BC2E-D1778AD76C06}">
      <dsp:nvSpPr>
        <dsp:cNvPr id="0" name=""/>
        <dsp:cNvSpPr/>
      </dsp:nvSpPr>
      <dsp:spPr>
        <a:xfrm>
          <a:off x="571761" y="3301864"/>
          <a:ext cx="846937" cy="846937"/>
        </a:xfrm>
        <a:prstGeom prst="ellipse">
          <a:avLst/>
        </a:prstGeom>
        <a:solidFill>
          <a:schemeClr val="lt1">
            <a:hueOff val="0"/>
            <a:satOff val="0"/>
            <a:lumOff val="0"/>
            <a:alphaOff val="0"/>
          </a:schemeClr>
        </a:solidFill>
        <a:ln w="12700" cap="flat" cmpd="sng" algn="ctr">
          <a:solidFill>
            <a:schemeClr val="accent4">
              <a:hueOff val="7796769"/>
              <a:satOff val="-35976"/>
              <a:lumOff val="1324"/>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DD991C-CD92-4D49-A878-8C2B2BF3D223}">
      <dsp:nvSpPr>
        <dsp:cNvPr id="0" name=""/>
        <dsp:cNvSpPr/>
      </dsp:nvSpPr>
      <dsp:spPr>
        <a:xfrm>
          <a:off x="509717" y="4402558"/>
          <a:ext cx="7541700" cy="677550"/>
        </a:xfrm>
        <a:prstGeom prst="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805" tIns="58420" rIns="58420" bIns="58420" numCol="1" spcCol="1270" anchor="ctr" anchorCtr="0">
          <a:noAutofit/>
        </a:bodyPr>
        <a:lstStyle/>
        <a:p>
          <a:pPr lvl="0" algn="l" defTabSz="1022350">
            <a:lnSpc>
              <a:spcPct val="90000"/>
            </a:lnSpc>
            <a:spcBef>
              <a:spcPct val="0"/>
            </a:spcBef>
            <a:spcAft>
              <a:spcPct val="35000"/>
            </a:spcAft>
          </a:pPr>
          <a:r>
            <a:rPr lang="uk-UA" sz="2300" b="0" kern="1200" dirty="0">
              <a:solidFill>
                <a:schemeClr val="tx1"/>
              </a:solidFill>
            </a:rPr>
            <a:t>вибрати кнопку </a:t>
          </a:r>
          <a:r>
            <a:rPr lang="uk-UA" sz="2300" b="1" kern="1200" dirty="0">
              <a:solidFill>
                <a:schemeClr val="tx1"/>
              </a:solidFill>
            </a:rPr>
            <a:t>Відкрити</a:t>
          </a:r>
          <a:r>
            <a:rPr lang="uk-UA" sz="2300" b="0" kern="1200" dirty="0">
              <a:solidFill>
                <a:schemeClr val="tx1"/>
              </a:solidFill>
            </a:rPr>
            <a:t>.</a:t>
          </a:r>
        </a:p>
      </dsp:txBody>
      <dsp:txXfrm>
        <a:off x="509717" y="4402558"/>
        <a:ext cx="7541700" cy="677550"/>
      </dsp:txXfrm>
    </dsp:sp>
    <dsp:sp modelId="{67B6CA4B-8D3C-46A1-B62E-1EC3057E73FA}">
      <dsp:nvSpPr>
        <dsp:cNvPr id="0" name=""/>
        <dsp:cNvSpPr/>
      </dsp:nvSpPr>
      <dsp:spPr>
        <a:xfrm>
          <a:off x="86248" y="4317864"/>
          <a:ext cx="846937" cy="846937"/>
        </a:xfrm>
        <a:prstGeom prst="ellipse">
          <a:avLst/>
        </a:prstGeom>
        <a:solidFill>
          <a:schemeClr val="lt1">
            <a:hueOff val="0"/>
            <a:satOff val="0"/>
            <a:lumOff val="0"/>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1D86A0-1217-4E7B-9444-3CA2B7EAE60B}" type="datetimeFigureOut">
              <a:rPr lang="ru-RU" smtClean="0"/>
              <a:t>23.02.2023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782C8-2FDC-4492-87C1-335491D2FD94}" type="slidenum">
              <a:rPr lang="ru-RU" smtClean="0"/>
              <a:t>‹#›</a:t>
            </a:fld>
            <a:endParaRPr lang="ru-RU"/>
          </a:p>
        </p:txBody>
      </p:sp>
    </p:spTree>
    <p:extLst>
      <p:ext uri="{BB962C8B-B14F-4D97-AF65-F5344CB8AC3E}">
        <p14:creationId xmlns:p14="http://schemas.microsoft.com/office/powerpoint/2010/main" val="334305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06B782C8-2FDC-4492-87C1-335491D2FD94}" type="slidenum">
              <a:rPr lang="ru-RU" smtClean="0"/>
              <a:t>1</a:t>
            </a:fld>
            <a:endParaRPr lang="ru-RU"/>
          </a:p>
        </p:txBody>
      </p:sp>
    </p:spTree>
    <p:extLst>
      <p:ext uri="{BB962C8B-B14F-4D97-AF65-F5344CB8AC3E}">
        <p14:creationId xmlns:p14="http://schemas.microsoft.com/office/powerpoint/2010/main" val="4130471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329ED74D-05D6-4FA5-A0FE-FCFB5667ECCF}" type="datetime4">
              <a:rPr lang="uk-UA" smtClean="0"/>
              <a:t>23 лютого 2023 р.</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114116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5BA0754-E3B3-4AE5-8334-5A7D8D99D0DF}" type="datetime4">
              <a:rPr lang="uk-UA" smtClean="0"/>
              <a:t>23 лютого 2023 р.</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74053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4B3D4D5-8B29-41CC-AD9F-D860F61E6732}" type="datetime4">
              <a:rPr lang="uk-UA" smtClean="0"/>
              <a:t>23 лютого 2023 р.</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3721986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D6C26BE-B476-4F10-92EF-5E8F098F3FFD}" type="datetime4">
              <a:rPr lang="uk-UA" smtClean="0"/>
              <a:t>23 лютого 2023 р.</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2190637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AE4AD0A-BC18-4447-81C4-B70106899EEB}" type="datetime4">
              <a:rPr lang="uk-UA" smtClean="0"/>
              <a:t>23 лютого 2023 р.</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1288277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0371C79-03A4-43EF-BF0B-2A1838ED8C3B}" type="datetime4">
              <a:rPr lang="uk-UA" smtClean="0"/>
              <a:t>23 лютого 2023 р.</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3174297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9FFCC2F-78EE-4DAB-AE28-7EE2FCCC9D7F}" type="datetime4">
              <a:rPr lang="uk-UA" smtClean="0"/>
              <a:t>23 лютого 2023 р.</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2666176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876C602-D7B2-436E-A38A-787D03AA4BB5}" type="datetime4">
              <a:rPr lang="uk-UA" smtClean="0"/>
              <a:t>23 лютого 2023 р.</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92296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9CF5C9-C2CE-4824-BBA2-613C7A3A53DD}" type="datetime4">
              <a:rPr lang="uk-UA" smtClean="0"/>
              <a:t>23 лютого 2023 р.</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896863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95D204E-09AB-4BA8-9868-771DB87F4C88}" type="datetime4">
              <a:rPr lang="uk-UA" smtClean="0"/>
              <a:t>23 лютого 2023 р.</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717191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A28AD62B-D05C-4AD1-AE28-D2EA13C2ADAF}" type="datetime4">
              <a:rPr lang="uk-UA" smtClean="0"/>
              <a:t>23 лютого 2023 р.</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E02481-857D-442F-835B-10F8CC642375}" type="slidenum">
              <a:rPr lang="ru-RU" smtClean="0"/>
              <a:t>‹#›</a:t>
            </a:fld>
            <a:endParaRPr lang="ru-RU"/>
          </a:p>
        </p:txBody>
      </p:sp>
    </p:spTree>
    <p:extLst>
      <p:ext uri="{BB962C8B-B14F-4D97-AF65-F5344CB8AC3E}">
        <p14:creationId xmlns:p14="http://schemas.microsoft.com/office/powerpoint/2010/main" val="275842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1E0679-F8D0-4550-BE94-D8E867DD5806}" type="datetime4">
              <a:rPr lang="uk-UA" smtClean="0"/>
              <a:t>23 лютого 2023 р.</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E02481-857D-442F-835B-10F8CC642375}" type="slidenum">
              <a:rPr lang="ru-RU" smtClean="0"/>
              <a:t>‹#›</a:t>
            </a:fld>
            <a:endParaRPr lang="ru-RU"/>
          </a:p>
        </p:txBody>
      </p:sp>
    </p:spTree>
    <p:extLst>
      <p:ext uri="{BB962C8B-B14F-4D97-AF65-F5344CB8AC3E}">
        <p14:creationId xmlns:p14="http://schemas.microsoft.com/office/powerpoint/2010/main" val="1133774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4.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218123" y="1155409"/>
            <a:ext cx="1662625" cy="461665"/>
          </a:xfrm>
          <a:prstGeom prst="rect">
            <a:avLst/>
          </a:prstGeom>
          <a:noFill/>
        </p:spPr>
        <p:txBody>
          <a:bodyPr wrap="square" rtlCol="0">
            <a:spAutoFit/>
          </a:bodyPr>
          <a:lstStyle/>
          <a:p>
            <a:pPr algn="ctr"/>
            <a:r>
              <a:rPr lang="ru-RU" sz="2400" b="1" dirty="0">
                <a:solidFill>
                  <a:schemeClr val="bg1"/>
                </a:solidFill>
              </a:rPr>
              <a:t>Сьогодн</a:t>
            </a:r>
            <a:r>
              <a:rPr lang="uk-UA" sz="2400" b="1" dirty="0">
                <a:solidFill>
                  <a:schemeClr val="bg1"/>
                </a:solidFill>
              </a:rPr>
              <a:t>і</a:t>
            </a:r>
            <a:endParaRPr lang="ru-RU" sz="2400" b="1" dirty="0">
              <a:solidFill>
                <a:schemeClr val="bg1"/>
              </a:solidFill>
            </a:endParaRPr>
          </a:p>
        </p:txBody>
      </p:sp>
      <p:sp>
        <p:nvSpPr>
          <p:cNvPr id="8" name="Дата 7"/>
          <p:cNvSpPr>
            <a:spLocks noGrp="1"/>
          </p:cNvSpPr>
          <p:nvPr>
            <p:ph type="dt" sz="half" idx="10"/>
          </p:nvPr>
        </p:nvSpPr>
        <p:spPr>
          <a:xfrm>
            <a:off x="1171157" y="1617074"/>
            <a:ext cx="1756555" cy="400110"/>
          </a:xfrm>
        </p:spPr>
        <p:txBody>
          <a:bodyPr/>
          <a:lstStyle/>
          <a:p>
            <a:pPr algn="ctr"/>
            <a:fld id="{45AB5365-D8A3-45F2-94D1-6DD1E6698E88}" type="datetime1">
              <a:rPr lang="uk-UA" sz="2400" b="1" smtClean="0">
                <a:solidFill>
                  <a:schemeClr val="bg1"/>
                </a:solidFill>
              </a:rPr>
              <a:pPr algn="ctr"/>
              <a:t>23.02.2023</a:t>
            </a:fld>
            <a:endParaRPr lang="ru-RU" sz="2400" b="1" dirty="0">
              <a:solidFill>
                <a:schemeClr val="bg1"/>
              </a:solidFill>
            </a:endParaRPr>
          </a:p>
        </p:txBody>
      </p:sp>
      <p:sp>
        <p:nvSpPr>
          <p:cNvPr id="5" name="TextBox 4">
            <a:extLst>
              <a:ext uri="{FF2B5EF4-FFF2-40B4-BE49-F238E27FC236}">
                <a16:creationId xmlns:a16="http://schemas.microsoft.com/office/drawing/2014/main" id="{68B8F9FE-FD7D-4D5E-A4F0-5CB7444DCCD6}"/>
              </a:ext>
            </a:extLst>
          </p:cNvPr>
          <p:cNvSpPr txBox="1"/>
          <p:nvPr/>
        </p:nvSpPr>
        <p:spPr>
          <a:xfrm>
            <a:off x="1218123" y="2644170"/>
            <a:ext cx="1581665" cy="1569660"/>
          </a:xfrm>
          <a:prstGeom prst="rect">
            <a:avLst/>
          </a:prstGeom>
          <a:noFill/>
        </p:spPr>
        <p:txBody>
          <a:bodyPr wrap="square" rtlCol="0">
            <a:spAutoFit/>
          </a:bodyPr>
          <a:lstStyle/>
          <a:p>
            <a:pPr algn="ctr"/>
            <a:r>
              <a:rPr lang="uk-UA" sz="4800" b="1" dirty="0">
                <a:solidFill>
                  <a:schemeClr val="bg1"/>
                </a:solidFill>
                <a:latin typeface="Monotype Corsiva" panose="03010101010201010101" pitchFamily="66" charset="0"/>
              </a:rPr>
              <a:t>Урок</a:t>
            </a:r>
          </a:p>
          <a:p>
            <a:pPr algn="ctr"/>
            <a:r>
              <a:rPr lang="uk-UA" sz="4800" b="1" dirty="0">
                <a:solidFill>
                  <a:schemeClr val="bg1"/>
                </a:solidFill>
                <a:latin typeface="Monotype Corsiva" panose="03010101010201010101" pitchFamily="66" charset="0"/>
              </a:rPr>
              <a:t>№39</a:t>
            </a:r>
            <a:endParaRPr lang="ru-RU" sz="4800" b="1" dirty="0">
              <a:solidFill>
                <a:schemeClr val="bg1"/>
              </a:solidFill>
              <a:latin typeface="Monotype Corsiva" panose="03010101010201010101" pitchFamily="66" charset="0"/>
            </a:endParaRPr>
          </a:p>
        </p:txBody>
      </p:sp>
      <p:sp>
        <p:nvSpPr>
          <p:cNvPr id="7" name="TextBox 6">
            <a:extLst>
              <a:ext uri="{FF2B5EF4-FFF2-40B4-BE49-F238E27FC236}">
                <a16:creationId xmlns:a16="http://schemas.microsoft.com/office/drawing/2014/main" id="{9CBD5F42-DCD4-4828-A98A-C0B8D74F6F8F}"/>
              </a:ext>
            </a:extLst>
          </p:cNvPr>
          <p:cNvSpPr txBox="1"/>
          <p:nvPr/>
        </p:nvSpPr>
        <p:spPr>
          <a:xfrm>
            <a:off x="850106" y="368121"/>
            <a:ext cx="2402230" cy="400110"/>
          </a:xfrm>
          <a:prstGeom prst="rect">
            <a:avLst/>
          </a:prstGeom>
          <a:noFill/>
        </p:spPr>
        <p:txBody>
          <a:bodyPr wrap="square" rtlCol="0">
            <a:spAutoFit/>
          </a:bodyPr>
          <a:lstStyle/>
          <a:p>
            <a:pPr algn="ctr"/>
            <a:r>
              <a:rPr lang="uk-UA" sz="2000" b="1" dirty="0">
                <a:solidFill>
                  <a:schemeClr val="bg1"/>
                </a:solidFill>
              </a:rPr>
              <a:t>Інформатика</a:t>
            </a:r>
            <a:endParaRPr lang="ru-RU" sz="2000" b="1" dirty="0">
              <a:solidFill>
                <a:schemeClr val="bg1"/>
              </a:solidFill>
            </a:endParaRPr>
          </a:p>
        </p:txBody>
      </p:sp>
      <p:sp>
        <p:nvSpPr>
          <p:cNvPr id="2" name="TextBox 1">
            <a:extLst>
              <a:ext uri="{FF2B5EF4-FFF2-40B4-BE49-F238E27FC236}">
                <a16:creationId xmlns:a16="http://schemas.microsoft.com/office/drawing/2014/main" id="{2A4DECFB-A962-4566-9CF8-1E2DA91E71FB}"/>
              </a:ext>
            </a:extLst>
          </p:cNvPr>
          <p:cNvSpPr txBox="1"/>
          <p:nvPr/>
        </p:nvSpPr>
        <p:spPr>
          <a:xfrm>
            <a:off x="3252336" y="4860645"/>
            <a:ext cx="8622890" cy="1251625"/>
          </a:xfrm>
          <a:prstGeom prst="rect">
            <a:avLst/>
          </a:prstGeom>
          <a:noFill/>
        </p:spPr>
        <p:txBody>
          <a:bodyPr wrap="square" rtlCol="0">
            <a:spAutoFit/>
          </a:bodyPr>
          <a:lstStyle/>
          <a:p>
            <a:pPr algn="ctr">
              <a:lnSpc>
                <a:spcPct val="107000"/>
              </a:lnSpc>
              <a:spcAft>
                <a:spcPts val="800"/>
              </a:spcAft>
            </a:pPr>
            <a:r>
              <a:rPr lang="uk-UA" sz="3600" b="1" dirty="0">
                <a:solidFill>
                  <a:srgbClr val="2F3242"/>
                </a:solidFill>
                <a:effectLst/>
                <a:latin typeface="Calibri" panose="020F0502020204030204" pitchFamily="34" charset="0"/>
                <a:ea typeface="Calibri" panose="020F0502020204030204" pitchFamily="34" charset="0"/>
                <a:cs typeface="Calibri" panose="020F0502020204030204" pitchFamily="34" charset="0"/>
              </a:rPr>
              <a:t>Алгоритми та програми. Середовище і редагування </a:t>
            </a:r>
            <a:r>
              <a:rPr lang="uk-UA" sz="3600" b="1" dirty="0" err="1">
                <a:solidFill>
                  <a:srgbClr val="2F3242"/>
                </a:solidFill>
                <a:effectLst/>
                <a:latin typeface="Calibri" panose="020F0502020204030204" pitchFamily="34" charset="0"/>
                <a:ea typeface="Calibri" panose="020F0502020204030204" pitchFamily="34" charset="0"/>
                <a:cs typeface="Calibri" panose="020F0502020204030204" pitchFamily="34" charset="0"/>
              </a:rPr>
              <a:t>проєктів</a:t>
            </a:r>
            <a:r>
              <a:rPr lang="uk-UA" sz="3600" b="1" dirty="0">
                <a:solidFill>
                  <a:srgbClr val="2F3242"/>
                </a:solidFill>
                <a:effectLst/>
                <a:latin typeface="Calibri" panose="020F0502020204030204" pitchFamily="34" charset="0"/>
                <a:ea typeface="Calibri" panose="020F0502020204030204" pitchFamily="34" charset="0"/>
                <a:cs typeface="Calibri" panose="020F0502020204030204" pitchFamily="34" charset="0"/>
              </a:rPr>
              <a:t> </a:t>
            </a:r>
            <a:r>
              <a:rPr lang="en-US" sz="3600" b="1" dirty="0">
                <a:solidFill>
                  <a:srgbClr val="2F3242"/>
                </a:solidFill>
                <a:effectLst/>
                <a:latin typeface="Calibri" panose="020F0502020204030204" pitchFamily="34" charset="0"/>
                <a:ea typeface="Calibri" panose="020F0502020204030204" pitchFamily="34" charset="0"/>
                <a:cs typeface="Calibri" panose="020F0502020204030204" pitchFamily="34" charset="0"/>
              </a:rPr>
              <a:t>Scratch</a:t>
            </a:r>
            <a:endParaRPr lang="uk-UA" sz="6600" b="1" dirty="0">
              <a:solidFill>
                <a:srgbClr val="2F3242"/>
              </a:solidFill>
            </a:endParaRPr>
          </a:p>
        </p:txBody>
      </p:sp>
      <p:pic>
        <p:nvPicPr>
          <p:cNvPr id="9" name="Picture 4" descr="Proof-of-Activity как перспективный алгоритм работы">
            <a:extLst>
              <a:ext uri="{FF2B5EF4-FFF2-40B4-BE49-F238E27FC236}">
                <a16:creationId xmlns:a16="http://schemas.microsoft.com/office/drawing/2014/main" id="{7D364E04-7CDA-472F-BF9A-10E47DD74D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8038" y="398544"/>
            <a:ext cx="5824214" cy="3237280"/>
          </a:xfrm>
          <a:prstGeom prst="rect">
            <a:avLst/>
          </a:prstGeom>
          <a:noFill/>
          <a:ln>
            <a:solidFill>
              <a:schemeClr val="tx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672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76688" y="1335151"/>
            <a:ext cx="11638624" cy="2093849"/>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a:solidFill>
                  <a:schemeClr val="accent6">
                    <a:lumMod val="50000"/>
                  </a:schemeClr>
                </a:solidFill>
              </a:rPr>
              <a:t>У </a:t>
            </a:r>
            <a:r>
              <a:rPr lang="ru-RU" sz="2000" b="1" dirty="0" err="1">
                <a:solidFill>
                  <a:schemeClr val="accent6">
                    <a:lumMod val="50000"/>
                  </a:schemeClr>
                </a:solidFill>
              </a:rPr>
              <a:t>правій</a:t>
            </a:r>
            <a:r>
              <a:rPr lang="ru-RU" sz="2000" b="1" dirty="0">
                <a:solidFill>
                  <a:schemeClr val="accent6">
                    <a:lumMod val="50000"/>
                  </a:schemeClr>
                </a:solidFill>
              </a:rPr>
              <a:t> </a:t>
            </a:r>
            <a:r>
              <a:rPr lang="ru-RU" sz="2000" b="1" dirty="0" err="1">
                <a:solidFill>
                  <a:schemeClr val="accent6">
                    <a:lumMod val="50000"/>
                  </a:schemeClr>
                </a:solidFill>
              </a:rPr>
              <a:t>частині</a:t>
            </a:r>
            <a:r>
              <a:rPr lang="ru-RU" sz="2000" b="1" dirty="0">
                <a:solidFill>
                  <a:schemeClr val="accent6">
                    <a:lumMod val="50000"/>
                  </a:schemeClr>
                </a:solidFill>
              </a:rPr>
              <a:t> </a:t>
            </a:r>
            <a:r>
              <a:rPr lang="ru-RU" sz="2000" b="1" i="1" dirty="0">
                <a:solidFill>
                  <a:schemeClr val="accent6">
                    <a:lumMod val="50000"/>
                  </a:schemeClr>
                </a:solidFill>
              </a:rPr>
              <a:t>Головного </a:t>
            </a:r>
            <a:r>
              <a:rPr lang="ru-RU" sz="2000" b="1" i="1" dirty="0" err="1">
                <a:solidFill>
                  <a:schemeClr val="accent6">
                    <a:lumMod val="50000"/>
                  </a:schemeClr>
                </a:solidFill>
              </a:rPr>
              <a:t>вікна</a:t>
            </a:r>
            <a:r>
              <a:rPr lang="ru-RU" sz="2000" b="1" i="1" dirty="0">
                <a:solidFill>
                  <a:schemeClr val="accent6">
                    <a:lumMod val="50000"/>
                  </a:schemeClr>
                </a:solidFill>
              </a:rPr>
              <a:t> </a:t>
            </a:r>
            <a:r>
              <a:rPr lang="ru-RU" sz="2000" b="1" dirty="0" err="1">
                <a:solidFill>
                  <a:schemeClr val="accent6">
                    <a:lumMod val="50000"/>
                  </a:schemeClr>
                </a:solidFill>
              </a:rPr>
              <a:t>розташовано</a:t>
            </a:r>
            <a:r>
              <a:rPr lang="ru-RU" sz="2000" b="1" dirty="0">
                <a:solidFill>
                  <a:schemeClr val="accent6">
                    <a:lumMod val="50000"/>
                  </a:schemeClr>
                </a:solidFill>
              </a:rPr>
              <a:t> </a:t>
            </a:r>
            <a:r>
              <a:rPr lang="ru-RU" sz="2000" b="1" i="1" dirty="0">
                <a:solidFill>
                  <a:schemeClr val="accent6">
                    <a:lumMod val="50000"/>
                  </a:schemeClr>
                </a:solidFill>
              </a:rPr>
              <a:t>Сцену</a:t>
            </a:r>
            <a:r>
              <a:rPr lang="ru-RU" sz="2000" b="1" dirty="0">
                <a:solidFill>
                  <a:schemeClr val="accent6">
                    <a:lumMod val="50000"/>
                  </a:schemeClr>
                </a:solidFill>
              </a:rPr>
              <a:t> з </a:t>
            </a:r>
            <a:r>
              <a:rPr lang="ru-RU" sz="2000" b="1" dirty="0" err="1">
                <a:solidFill>
                  <a:schemeClr val="accent6">
                    <a:lumMod val="50000"/>
                  </a:schemeClr>
                </a:solidFill>
              </a:rPr>
              <a:t>виконавцем</a:t>
            </a:r>
            <a:r>
              <a:rPr lang="ru-RU" sz="2000" b="1" dirty="0">
                <a:solidFill>
                  <a:schemeClr val="accent6">
                    <a:lumMod val="50000"/>
                  </a:schemeClr>
                </a:solidFill>
              </a:rPr>
              <a:t> (спрайтом). На </a:t>
            </a:r>
            <a:r>
              <a:rPr lang="uk-UA" sz="2000" b="1" i="1" dirty="0">
                <a:solidFill>
                  <a:schemeClr val="accent6">
                    <a:lumMod val="50000"/>
                  </a:schemeClr>
                </a:solidFill>
              </a:rPr>
              <a:t>Сцені</a:t>
            </a:r>
            <a:r>
              <a:rPr lang="uk-UA" sz="2000" b="1" dirty="0">
                <a:solidFill>
                  <a:schemeClr val="accent6">
                    <a:lumMod val="50000"/>
                  </a:schemeClr>
                </a:solidFill>
              </a:rPr>
              <a:t> демонструється виконання команд </a:t>
            </a:r>
            <a:r>
              <a:rPr lang="uk-UA" sz="2000" b="1" dirty="0" err="1">
                <a:solidFill>
                  <a:schemeClr val="accent6">
                    <a:lumMod val="50000"/>
                  </a:schemeClr>
                </a:solidFill>
              </a:rPr>
              <a:t>проєкту</a:t>
            </a:r>
            <a:r>
              <a:rPr lang="uk-UA" sz="2000" b="1" dirty="0">
                <a:solidFill>
                  <a:schemeClr val="accent6">
                    <a:lumMod val="50000"/>
                  </a:schemeClr>
                </a:solidFill>
              </a:rPr>
              <a:t>. За замовчуванням на </a:t>
            </a:r>
            <a:r>
              <a:rPr lang="uk-UA" sz="2000" b="1" i="1" dirty="0">
                <a:solidFill>
                  <a:schemeClr val="accent6">
                    <a:lumMod val="50000"/>
                  </a:schemeClr>
                </a:solidFill>
              </a:rPr>
              <a:t>Сцені</a:t>
            </a:r>
            <a:r>
              <a:rPr lang="uk-UA" sz="2000" b="1" dirty="0">
                <a:solidFill>
                  <a:schemeClr val="accent6">
                    <a:lumMod val="50000"/>
                  </a:schemeClr>
                </a:solidFill>
              </a:rPr>
              <a:t> розташовано виконавця </a:t>
            </a:r>
            <a:r>
              <a:rPr lang="uk-UA" sz="2000" b="1" i="1" dirty="0">
                <a:solidFill>
                  <a:schemeClr val="accent6">
                    <a:lumMod val="50000"/>
                  </a:schemeClr>
                </a:solidFill>
              </a:rPr>
              <a:t>Рудий кіт</a:t>
            </a:r>
            <a:r>
              <a:rPr lang="uk-UA" sz="2000" b="1" dirty="0">
                <a:solidFill>
                  <a:schemeClr val="accent6">
                    <a:lumMod val="50000"/>
                  </a:schemeClr>
                </a:solidFill>
              </a:rPr>
              <a:t>. Початкове положення виконавця можна змінити, перетягнувши його в інше місце </a:t>
            </a:r>
            <a:r>
              <a:rPr lang="uk-UA" sz="2000" b="1" i="1" dirty="0">
                <a:solidFill>
                  <a:schemeClr val="accent6">
                    <a:lumMod val="50000"/>
                  </a:schemeClr>
                </a:solidFill>
              </a:rPr>
              <a:t>Сцени</a:t>
            </a:r>
            <a:r>
              <a:rPr lang="uk-UA" sz="2000" b="1" dirty="0">
                <a:solidFill>
                  <a:schemeClr val="accent6">
                    <a:lumMod val="50000"/>
                  </a:schemeClr>
                </a:solidFill>
              </a:rPr>
              <a:t>. Можна розміщувати на </a:t>
            </a:r>
            <a:r>
              <a:rPr lang="uk-UA" sz="2000" b="1" i="1" dirty="0">
                <a:solidFill>
                  <a:schemeClr val="accent6">
                    <a:lumMod val="50000"/>
                  </a:schemeClr>
                </a:solidFill>
              </a:rPr>
              <a:t>Сцені</a:t>
            </a:r>
            <a:r>
              <a:rPr lang="uk-UA" sz="2000" b="1" dirty="0">
                <a:solidFill>
                  <a:schemeClr val="accent6">
                    <a:lumMod val="50000"/>
                  </a:schemeClr>
                </a:solidFill>
              </a:rPr>
              <a:t> й інших виконавців. Масштаб показу </a:t>
            </a:r>
            <a:r>
              <a:rPr lang="uk-UA" sz="2000" b="1" i="1" dirty="0">
                <a:solidFill>
                  <a:schemeClr val="accent6">
                    <a:lumMod val="50000"/>
                  </a:schemeClr>
                </a:solidFill>
              </a:rPr>
              <a:t>Сцени</a:t>
            </a:r>
            <a:r>
              <a:rPr lang="uk-UA" sz="2000" b="1" dirty="0">
                <a:solidFill>
                  <a:schemeClr val="accent6">
                    <a:lumMod val="50000"/>
                  </a:schemeClr>
                </a:solidFill>
              </a:rPr>
              <a:t> можна зменшити, або збільшити, вибравши відповідні кнопки, які розташовані над </a:t>
            </a:r>
            <a:r>
              <a:rPr lang="uk-UA" sz="2000" b="1" i="1" dirty="0">
                <a:solidFill>
                  <a:schemeClr val="accent6">
                    <a:lumMod val="50000"/>
                  </a:schemeClr>
                </a:solidFill>
              </a:rPr>
              <a:t>Сценою</a:t>
            </a:r>
            <a:r>
              <a:rPr lang="uk-UA" sz="2000" b="1" dirty="0">
                <a:solidFill>
                  <a:schemeClr val="accent6">
                    <a:lumMod val="50000"/>
                  </a:schemeClr>
                </a:solidFill>
              </a:rPr>
              <a:t>. Також над </a:t>
            </a:r>
            <a:r>
              <a:rPr lang="uk-UA" sz="2000" b="1" i="1" dirty="0">
                <a:solidFill>
                  <a:schemeClr val="accent6">
                    <a:lumMod val="50000"/>
                  </a:schemeClr>
                </a:solidFill>
              </a:rPr>
              <a:t>Сценою</a:t>
            </a:r>
            <a:r>
              <a:rPr lang="uk-UA" sz="2000" b="1" dirty="0">
                <a:solidFill>
                  <a:schemeClr val="accent6">
                    <a:lumMod val="50000"/>
                  </a:schemeClr>
                </a:solidFill>
              </a:rPr>
              <a:t> розташовано кнопку для запуску </a:t>
            </a:r>
            <a:r>
              <a:rPr lang="uk-UA" sz="2000" b="1" dirty="0" err="1">
                <a:solidFill>
                  <a:schemeClr val="accent6">
                    <a:lumMod val="50000"/>
                  </a:schemeClr>
                </a:solidFill>
              </a:rPr>
              <a:t>проєкту</a:t>
            </a:r>
            <a:r>
              <a:rPr lang="uk-UA" sz="2000" b="1" dirty="0">
                <a:solidFill>
                  <a:schemeClr val="accent6">
                    <a:lumMod val="50000"/>
                  </a:schemeClr>
                </a:solidFill>
              </a:rPr>
              <a:t> на виконання і кнопку для зупинення виконання </a:t>
            </a:r>
            <a:r>
              <a:rPr lang="uk-UA" sz="2000" b="1" dirty="0" err="1">
                <a:solidFill>
                  <a:schemeClr val="accent6">
                    <a:lumMod val="50000"/>
                  </a:schemeClr>
                </a:solidFill>
              </a:rPr>
              <a:t>проєкту</a:t>
            </a:r>
            <a:r>
              <a:rPr lang="uk-UA" sz="2000" b="1" dirty="0">
                <a:solidFill>
                  <a:schemeClr val="accent6">
                    <a:lumMod val="50000"/>
                  </a:schemeClr>
                </a:solidFill>
              </a:rPr>
              <a:t>.</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114F1915-49DA-4DBA-AE15-5AAD26B54255}"/>
              </a:ext>
            </a:extLst>
          </p:cNvPr>
          <p:cNvPicPr>
            <a:picLocks noChangeAspect="1"/>
          </p:cNvPicPr>
          <p:nvPr/>
        </p:nvPicPr>
        <p:blipFill>
          <a:blip r:embed="rId2"/>
          <a:stretch>
            <a:fillRect/>
          </a:stretch>
        </p:blipFill>
        <p:spPr>
          <a:xfrm>
            <a:off x="3166642" y="3535535"/>
            <a:ext cx="5858716" cy="31478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15913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grpSp>
        <p:nvGrpSpPr>
          <p:cNvPr id="7" name="Групувати 6">
            <a:extLst>
              <a:ext uri="{FF2B5EF4-FFF2-40B4-BE49-F238E27FC236}">
                <a16:creationId xmlns:a16="http://schemas.microsoft.com/office/drawing/2014/main" id="{9631A2C9-CEEA-4D66-B517-1170878591AF}"/>
              </a:ext>
            </a:extLst>
          </p:cNvPr>
          <p:cNvGrpSpPr/>
          <p:nvPr/>
        </p:nvGrpSpPr>
        <p:grpSpPr>
          <a:xfrm>
            <a:off x="276688" y="1335150"/>
            <a:ext cx="11638624" cy="1924078"/>
            <a:chOff x="276688" y="1335150"/>
            <a:chExt cx="11638624" cy="1924078"/>
          </a:xfrm>
        </p:grpSpPr>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76688" y="1335150"/>
              <a:ext cx="11638624" cy="1924078"/>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b="1" dirty="0">
                  <a:solidFill>
                    <a:schemeClr val="accent6">
                      <a:lumMod val="50000"/>
                    </a:schemeClr>
                  </a:solidFill>
                </a:rPr>
                <a:t>Під Сценою розташовано </a:t>
              </a:r>
              <a:r>
                <a:rPr lang="uk-UA" sz="2000" b="1" i="1" dirty="0">
                  <a:solidFill>
                    <a:schemeClr val="accent6">
                      <a:lumMod val="50000"/>
                    </a:schemeClr>
                  </a:solidFill>
                </a:rPr>
                <a:t>Область </a:t>
              </a:r>
              <a:r>
                <a:rPr lang="uk-UA" sz="2000" b="1" i="1" dirty="0" err="1">
                  <a:solidFill>
                    <a:schemeClr val="accent6">
                      <a:lumMod val="50000"/>
                    </a:schemeClr>
                  </a:solidFill>
                </a:rPr>
                <a:t>спрайтів</a:t>
              </a:r>
              <a:r>
                <a:rPr lang="uk-UA" sz="2000" b="1" dirty="0">
                  <a:solidFill>
                    <a:schemeClr val="accent6">
                      <a:lumMod val="50000"/>
                    </a:schemeClr>
                  </a:solidFill>
                </a:rPr>
                <a:t>, на якій зображено всіх виконавців (</a:t>
              </a:r>
              <a:r>
                <a:rPr lang="uk-UA" sz="2000" b="1" dirty="0" err="1">
                  <a:solidFill>
                    <a:schemeClr val="accent6">
                      <a:lumMod val="50000"/>
                    </a:schemeClr>
                  </a:solidFill>
                </a:rPr>
                <a:t>спрайтів</a:t>
              </a:r>
              <a:r>
                <a:rPr lang="uk-UA" sz="2000" b="1" dirty="0">
                  <a:solidFill>
                    <a:schemeClr val="accent6">
                      <a:lumMod val="50000"/>
                    </a:schemeClr>
                  </a:solidFill>
                </a:rPr>
                <a:t>), що можуть бути використані в цьому </a:t>
              </a:r>
              <a:r>
                <a:rPr lang="uk-UA" sz="2000" b="1" dirty="0" err="1">
                  <a:solidFill>
                    <a:schemeClr val="accent6">
                      <a:lumMod val="50000"/>
                    </a:schemeClr>
                  </a:solidFill>
                </a:rPr>
                <a:t>проєкті</a:t>
              </a:r>
              <a:r>
                <a:rPr lang="uk-UA" sz="2000" b="1" dirty="0">
                  <a:solidFill>
                    <a:schemeClr val="accent6">
                      <a:lumMod val="50000"/>
                    </a:schemeClr>
                  </a:solidFill>
                </a:rPr>
                <a:t>. Один з виконавців є поточним, його зображення в </a:t>
              </a:r>
              <a:r>
                <a:rPr lang="uk-UA" sz="2000" b="1" i="1" dirty="0">
                  <a:solidFill>
                    <a:schemeClr val="accent6">
                      <a:lumMod val="50000"/>
                    </a:schemeClr>
                  </a:solidFill>
                </a:rPr>
                <a:t>Області </a:t>
              </a:r>
              <a:r>
                <a:rPr lang="uk-UA" sz="2000" b="1" i="1" dirty="0" err="1">
                  <a:solidFill>
                    <a:schemeClr val="accent6">
                      <a:lumMod val="50000"/>
                    </a:schemeClr>
                  </a:solidFill>
                </a:rPr>
                <a:t>спрайтів</a:t>
              </a:r>
              <a:r>
                <a:rPr lang="uk-UA" sz="2000" b="1" i="1" dirty="0">
                  <a:solidFill>
                    <a:schemeClr val="accent6">
                      <a:lumMod val="50000"/>
                    </a:schemeClr>
                  </a:solidFill>
                </a:rPr>
                <a:t> </a:t>
              </a:r>
              <a:r>
                <a:rPr lang="uk-UA" sz="2000" b="1" dirty="0">
                  <a:solidFill>
                    <a:schemeClr val="accent6">
                      <a:lumMod val="50000"/>
                    </a:schemeClr>
                  </a:solidFill>
                </a:rPr>
                <a:t>обведено синьою рамкою. В </a:t>
              </a:r>
              <a:r>
                <a:rPr lang="uk-UA" sz="2000" b="1" i="1" dirty="0">
                  <a:solidFill>
                    <a:schemeClr val="accent6">
                      <a:lumMod val="50000"/>
                    </a:schemeClr>
                  </a:solidFill>
                </a:rPr>
                <a:t>Області </a:t>
              </a:r>
              <a:r>
                <a:rPr lang="uk-UA" sz="2000" b="1" i="1" dirty="0" err="1">
                  <a:solidFill>
                    <a:schemeClr val="accent6">
                      <a:lumMod val="50000"/>
                    </a:schemeClr>
                  </a:solidFill>
                </a:rPr>
                <a:t>спрайтів</a:t>
              </a:r>
              <a:r>
                <a:rPr lang="uk-UA" sz="2000" b="1" i="1" dirty="0">
                  <a:solidFill>
                    <a:schemeClr val="accent6">
                      <a:lumMod val="50000"/>
                    </a:schemeClr>
                  </a:solidFill>
                </a:rPr>
                <a:t> </a:t>
              </a:r>
              <a:r>
                <a:rPr lang="uk-UA" sz="2000" b="1" dirty="0">
                  <a:solidFill>
                    <a:schemeClr val="accent6">
                      <a:lumMod val="50000"/>
                    </a:schemeClr>
                  </a:solidFill>
                </a:rPr>
                <a:t>є поля </a:t>
              </a:r>
              <a:r>
                <a:rPr lang="uk-UA" sz="2000" b="1" i="1" dirty="0">
                  <a:solidFill>
                    <a:schemeClr val="accent6">
                      <a:lumMod val="50000"/>
                    </a:schemeClr>
                  </a:solidFill>
                </a:rPr>
                <a:t>Розмір</a:t>
              </a:r>
              <a:r>
                <a:rPr lang="uk-UA" sz="2000" b="1" dirty="0">
                  <a:solidFill>
                    <a:schemeClr val="accent6">
                      <a:lumMod val="50000"/>
                    </a:schemeClr>
                  </a:solidFill>
                </a:rPr>
                <a:t> і </a:t>
              </a:r>
              <a:r>
                <a:rPr lang="uk-UA" sz="2000" b="1" i="1" dirty="0">
                  <a:solidFill>
                    <a:schemeClr val="accent6">
                      <a:lumMod val="50000"/>
                    </a:schemeClr>
                  </a:solidFill>
                </a:rPr>
                <a:t>Напрям</a:t>
              </a:r>
              <a:r>
                <a:rPr lang="uk-UA" sz="2000" b="1" dirty="0">
                  <a:solidFill>
                    <a:schemeClr val="accent6">
                      <a:lumMod val="50000"/>
                    </a:schemeClr>
                  </a:solidFill>
                </a:rPr>
                <a:t>. У перше можна ввести розмір виконавця. Якщо клацнути у другому, відкриється панель, на якій можна встановити напрямок руху виконавця, переміщуючи кнопку </a:t>
              </a:r>
            </a:p>
          </p:txBody>
        </p:sp>
        <p:pic>
          <p:nvPicPr>
            <p:cNvPr id="6" name="Рисунок 5">
              <a:extLst>
                <a:ext uri="{FF2B5EF4-FFF2-40B4-BE49-F238E27FC236}">
                  <a16:creationId xmlns:a16="http://schemas.microsoft.com/office/drawing/2014/main" id="{58C66713-6CB9-4B25-BB59-40AB502F8E48}"/>
                </a:ext>
              </a:extLst>
            </p:cNvPr>
            <p:cNvPicPr>
              <a:picLocks noChangeAspect="1"/>
            </p:cNvPicPr>
            <p:nvPr/>
          </p:nvPicPr>
          <p:blipFill>
            <a:blip r:embed="rId2"/>
            <a:stretch>
              <a:fillRect/>
            </a:stretch>
          </p:blipFill>
          <p:spPr>
            <a:xfrm>
              <a:off x="7246029" y="2760543"/>
              <a:ext cx="321683" cy="337767"/>
            </a:xfrm>
            <a:prstGeom prst="rect">
              <a:avLst/>
            </a:prstGeom>
          </p:spPr>
        </p:pic>
      </p:grpSp>
      <p:pic>
        <p:nvPicPr>
          <p:cNvPr id="5" name="Рисунок 4">
            <a:extLst>
              <a:ext uri="{FF2B5EF4-FFF2-40B4-BE49-F238E27FC236}">
                <a16:creationId xmlns:a16="http://schemas.microsoft.com/office/drawing/2014/main" id="{ABD4A25C-4F46-42A3-B9B3-9CE10D083DB9}"/>
              </a:ext>
            </a:extLst>
          </p:cNvPr>
          <p:cNvPicPr>
            <a:picLocks noChangeAspect="1"/>
          </p:cNvPicPr>
          <p:nvPr/>
        </p:nvPicPr>
        <p:blipFill>
          <a:blip r:embed="rId3"/>
          <a:stretch>
            <a:fillRect/>
          </a:stretch>
        </p:blipFill>
        <p:spPr>
          <a:xfrm>
            <a:off x="4069621" y="3429000"/>
            <a:ext cx="4212555" cy="30938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8679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338832" y="1234069"/>
            <a:ext cx="11638624" cy="955289"/>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a:solidFill>
                  <a:schemeClr val="accent6">
                    <a:lumMod val="50000"/>
                  </a:schemeClr>
                </a:solidFill>
              </a:rPr>
              <a:t>Справа </a:t>
            </a:r>
            <a:r>
              <a:rPr lang="ru-RU" sz="2000" b="1" dirty="0" err="1">
                <a:solidFill>
                  <a:schemeClr val="accent6">
                    <a:lumMod val="50000"/>
                  </a:schemeClr>
                </a:solidFill>
              </a:rPr>
              <a:t>від</a:t>
            </a:r>
            <a:r>
              <a:rPr lang="ru-RU" sz="2000" b="1" dirty="0">
                <a:solidFill>
                  <a:schemeClr val="accent6">
                    <a:lumMod val="50000"/>
                  </a:schemeClr>
                </a:solidFill>
              </a:rPr>
              <a:t> </a:t>
            </a:r>
            <a:r>
              <a:rPr lang="ru-RU" sz="2000" b="1" i="1" dirty="0" err="1">
                <a:solidFill>
                  <a:schemeClr val="accent6">
                    <a:lumMod val="50000"/>
                  </a:schemeClr>
                </a:solidFill>
              </a:rPr>
              <a:t>Області</a:t>
            </a:r>
            <a:r>
              <a:rPr lang="ru-RU" sz="2000" b="1" i="1" dirty="0">
                <a:solidFill>
                  <a:schemeClr val="accent6">
                    <a:lumMod val="50000"/>
                  </a:schemeClr>
                </a:solidFill>
              </a:rPr>
              <a:t> </a:t>
            </a:r>
            <a:r>
              <a:rPr lang="ru-RU" sz="2000" b="1" i="1" dirty="0" err="1">
                <a:solidFill>
                  <a:schemeClr val="accent6">
                    <a:lumMod val="50000"/>
                  </a:schemeClr>
                </a:solidFill>
              </a:rPr>
              <a:t>спрайтів</a:t>
            </a:r>
            <a:r>
              <a:rPr lang="ru-RU" sz="2000" b="1" i="1" dirty="0">
                <a:solidFill>
                  <a:schemeClr val="accent6">
                    <a:lumMod val="50000"/>
                  </a:schemeClr>
                </a:solidFill>
              </a:rPr>
              <a:t> </a:t>
            </a:r>
            <a:r>
              <a:rPr lang="ru-RU" sz="2000" b="1" dirty="0" err="1">
                <a:solidFill>
                  <a:schemeClr val="accent6">
                    <a:lumMod val="50000"/>
                  </a:schemeClr>
                </a:solidFill>
              </a:rPr>
              <a:t>розташовано</a:t>
            </a:r>
            <a:r>
              <a:rPr lang="ru-RU" sz="2000" b="1" dirty="0">
                <a:solidFill>
                  <a:schemeClr val="accent6">
                    <a:lumMod val="50000"/>
                  </a:schemeClr>
                </a:solidFill>
              </a:rPr>
              <a:t> </a:t>
            </a:r>
            <a:r>
              <a:rPr lang="ru-RU" sz="2000" b="1" i="1" dirty="0">
                <a:solidFill>
                  <a:schemeClr val="accent6">
                    <a:lumMod val="50000"/>
                  </a:schemeClr>
                </a:solidFill>
              </a:rPr>
              <a:t>Область Сцена</a:t>
            </a:r>
            <a:r>
              <a:rPr lang="ru-RU" sz="2000" b="1" dirty="0">
                <a:solidFill>
                  <a:schemeClr val="accent6">
                    <a:lumMod val="50000"/>
                  </a:schemeClr>
                </a:solidFill>
              </a:rPr>
              <a:t>, у </a:t>
            </a:r>
            <a:r>
              <a:rPr lang="ru-RU" sz="2000" b="1" dirty="0" err="1">
                <a:solidFill>
                  <a:schemeClr val="accent6">
                    <a:lumMod val="50000"/>
                  </a:schemeClr>
                </a:solidFill>
              </a:rPr>
              <a:t>якій</a:t>
            </a:r>
            <a:r>
              <a:rPr lang="ru-RU" sz="2000" b="1" dirty="0">
                <a:solidFill>
                  <a:schemeClr val="accent6">
                    <a:lumMod val="50000"/>
                  </a:schemeClr>
                </a:solidFill>
              </a:rPr>
              <a:t> </a:t>
            </a:r>
            <a:r>
              <a:rPr lang="ru-RU" sz="2000" b="1" dirty="0" err="1">
                <a:solidFill>
                  <a:schemeClr val="accent6">
                    <a:lumMod val="50000"/>
                  </a:schemeClr>
                </a:solidFill>
              </a:rPr>
              <a:t>можна</a:t>
            </a:r>
            <a:r>
              <a:rPr lang="ru-RU" sz="2000" b="1" dirty="0">
                <a:solidFill>
                  <a:schemeClr val="accent6">
                    <a:lumMod val="50000"/>
                  </a:schemeClr>
                </a:solidFill>
              </a:rPr>
              <a:t> </a:t>
            </a:r>
            <a:r>
              <a:rPr lang="ru-RU" sz="2000" b="1" dirty="0" err="1">
                <a:solidFill>
                  <a:schemeClr val="accent6">
                    <a:lumMod val="50000"/>
                  </a:schemeClr>
                </a:solidFill>
              </a:rPr>
              <a:t>задати</a:t>
            </a:r>
            <a:r>
              <a:rPr lang="ru-RU" sz="2000" b="1" dirty="0">
                <a:solidFill>
                  <a:schemeClr val="accent6">
                    <a:lumMod val="50000"/>
                  </a:schemeClr>
                </a:solidFill>
              </a:rPr>
              <a:t> </a:t>
            </a:r>
            <a:r>
              <a:rPr lang="ru-RU" sz="2000" b="1" dirty="0" err="1">
                <a:solidFill>
                  <a:schemeClr val="accent6">
                    <a:lumMod val="50000"/>
                  </a:schemeClr>
                </a:solidFill>
              </a:rPr>
              <a:t>тло</a:t>
            </a:r>
            <a:r>
              <a:rPr lang="ru-RU" sz="2000" b="1" dirty="0">
                <a:solidFill>
                  <a:schemeClr val="accent6">
                    <a:lumMod val="50000"/>
                  </a:schemeClr>
                </a:solidFill>
              </a:rPr>
              <a:t> </a:t>
            </a:r>
            <a:r>
              <a:rPr lang="ru-RU" sz="2000" b="1" i="1" dirty="0" err="1">
                <a:solidFill>
                  <a:schemeClr val="accent6">
                    <a:lumMod val="50000"/>
                  </a:schemeClr>
                </a:solidFill>
              </a:rPr>
              <a:t>Сцени</a:t>
            </a:r>
            <a:r>
              <a:rPr lang="ru-RU" sz="2000" b="1" dirty="0">
                <a:solidFill>
                  <a:schemeClr val="accent6">
                    <a:lumMod val="50000"/>
                  </a:schemeClr>
                </a:solidFill>
              </a:rPr>
              <a:t>. </a:t>
            </a:r>
            <a:r>
              <a:rPr lang="ru-RU" sz="2000" b="1" dirty="0" err="1">
                <a:solidFill>
                  <a:schemeClr val="accent6">
                    <a:lumMod val="50000"/>
                  </a:schemeClr>
                </a:solidFill>
              </a:rPr>
              <a:t>Розглянемо</a:t>
            </a:r>
            <a:r>
              <a:rPr lang="ru-RU" sz="2000" b="1" dirty="0">
                <a:solidFill>
                  <a:schemeClr val="accent6">
                    <a:lumMod val="50000"/>
                  </a:schemeClr>
                </a:solidFill>
              </a:rPr>
              <a:t> </a:t>
            </a:r>
            <a:r>
              <a:rPr lang="ru-RU" sz="2000" b="1" dirty="0" err="1">
                <a:solidFill>
                  <a:schemeClr val="accent6">
                    <a:lumMod val="50000"/>
                  </a:schemeClr>
                </a:solidFill>
              </a:rPr>
              <a:t>приклади</a:t>
            </a:r>
            <a:r>
              <a:rPr lang="ru-RU" sz="2000" b="1" dirty="0">
                <a:solidFill>
                  <a:schemeClr val="accent6">
                    <a:lumMod val="50000"/>
                  </a:schemeClr>
                </a:solidFill>
              </a:rPr>
              <a:t> </a:t>
            </a:r>
            <a:r>
              <a:rPr lang="ru-RU" sz="2000" b="1" dirty="0" err="1">
                <a:solidFill>
                  <a:schemeClr val="accent6">
                    <a:lumMod val="50000"/>
                  </a:schemeClr>
                </a:solidFill>
              </a:rPr>
              <a:t>деяких</a:t>
            </a:r>
            <a:r>
              <a:rPr lang="ru-RU" sz="2000" b="1" dirty="0">
                <a:solidFill>
                  <a:schemeClr val="accent6">
                    <a:lumMod val="50000"/>
                  </a:schemeClr>
                </a:solidFill>
              </a:rPr>
              <a:t> команд і </a:t>
            </a:r>
            <a:r>
              <a:rPr lang="ru-RU" sz="2000" b="1" dirty="0" err="1">
                <a:solidFill>
                  <a:schemeClr val="accent6">
                    <a:lumMod val="50000"/>
                  </a:schemeClr>
                </a:solidFill>
              </a:rPr>
              <a:t>результати</a:t>
            </a:r>
            <a:r>
              <a:rPr lang="ru-RU" sz="2000" b="1" dirty="0">
                <a:solidFill>
                  <a:schemeClr val="accent6">
                    <a:lumMod val="50000"/>
                  </a:schemeClr>
                </a:solidFill>
              </a:rPr>
              <a:t> </a:t>
            </a:r>
            <a:r>
              <a:rPr lang="ru-RU" sz="2000" b="1" dirty="0" err="1">
                <a:solidFill>
                  <a:schemeClr val="accent6">
                    <a:lumMod val="50000"/>
                  </a:schemeClr>
                </a:solidFill>
              </a:rPr>
              <a:t>їх</a:t>
            </a:r>
            <a:r>
              <a:rPr lang="ru-RU" sz="2000" b="1" dirty="0">
                <a:solidFill>
                  <a:schemeClr val="accent6">
                    <a:lumMod val="50000"/>
                  </a:schemeClr>
                </a:solidFill>
              </a:rPr>
              <a:t> </a:t>
            </a:r>
            <a:r>
              <a:rPr lang="ru-RU" sz="2000" b="1" dirty="0" err="1">
                <a:solidFill>
                  <a:schemeClr val="accent6">
                    <a:lumMod val="50000"/>
                  </a:schemeClr>
                </a:solidFill>
              </a:rPr>
              <a:t>виконання</a:t>
            </a:r>
            <a:r>
              <a:rPr lang="ru-RU" sz="2000" b="1" dirty="0">
                <a:solidFill>
                  <a:schemeClr val="accent6">
                    <a:lumMod val="50000"/>
                  </a:schemeClr>
                </a:solidFill>
              </a:rPr>
              <a:t>.</a:t>
            </a:r>
            <a:endParaRPr lang="uk-UA" sz="2000" b="1" dirty="0">
              <a:solidFill>
                <a:schemeClr val="accent6">
                  <a:lumMod val="50000"/>
                </a:schemeClr>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21" name="Рисунок 20">
            <a:extLst>
              <a:ext uri="{FF2B5EF4-FFF2-40B4-BE49-F238E27FC236}">
                <a16:creationId xmlns:a16="http://schemas.microsoft.com/office/drawing/2014/main" id="{6D7F9244-E2EE-47B2-B5CC-1981867F44A9}"/>
              </a:ext>
            </a:extLst>
          </p:cNvPr>
          <p:cNvPicPr>
            <a:picLocks noChangeAspect="1"/>
          </p:cNvPicPr>
          <p:nvPr/>
        </p:nvPicPr>
        <p:blipFill>
          <a:blip r:embed="rId2"/>
          <a:stretch>
            <a:fillRect/>
          </a:stretch>
        </p:blipFill>
        <p:spPr>
          <a:xfrm>
            <a:off x="204556" y="2478916"/>
            <a:ext cx="11772900" cy="3981450"/>
          </a:xfrm>
          <a:prstGeom prst="rect">
            <a:avLst/>
          </a:prstGeom>
        </p:spPr>
      </p:pic>
    </p:spTree>
    <p:extLst>
      <p:ext uri="{BB962C8B-B14F-4D97-AF65-F5344CB8AC3E}">
        <p14:creationId xmlns:p14="http://schemas.microsoft.com/office/powerpoint/2010/main" val="299766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76688" y="1335150"/>
            <a:ext cx="11638624" cy="1159475"/>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a:solidFill>
                  <a:schemeClr val="accent6">
                    <a:lumMod val="50000"/>
                  </a:schemeClr>
                </a:solidFill>
              </a:rPr>
              <a:t>Справа </a:t>
            </a:r>
            <a:r>
              <a:rPr lang="ru-RU" sz="2000" b="1" dirty="0" err="1">
                <a:solidFill>
                  <a:schemeClr val="accent6">
                    <a:lumMod val="50000"/>
                  </a:schemeClr>
                </a:solidFill>
              </a:rPr>
              <a:t>від</a:t>
            </a:r>
            <a:r>
              <a:rPr lang="ru-RU" sz="2000" b="1" dirty="0">
                <a:solidFill>
                  <a:schemeClr val="accent6">
                    <a:lumMod val="50000"/>
                  </a:schemeClr>
                </a:solidFill>
              </a:rPr>
              <a:t> </a:t>
            </a:r>
            <a:r>
              <a:rPr lang="ru-RU" sz="2000" b="1" i="1" dirty="0" err="1">
                <a:solidFill>
                  <a:schemeClr val="accent6">
                    <a:lumMod val="50000"/>
                  </a:schemeClr>
                </a:solidFill>
              </a:rPr>
              <a:t>Області</a:t>
            </a:r>
            <a:r>
              <a:rPr lang="ru-RU" sz="2000" b="1" i="1" dirty="0">
                <a:solidFill>
                  <a:schemeClr val="accent6">
                    <a:lumMod val="50000"/>
                  </a:schemeClr>
                </a:solidFill>
              </a:rPr>
              <a:t> </a:t>
            </a:r>
            <a:r>
              <a:rPr lang="ru-RU" sz="2000" b="1" i="1" dirty="0" err="1">
                <a:solidFill>
                  <a:schemeClr val="accent6">
                    <a:lumMod val="50000"/>
                  </a:schemeClr>
                </a:solidFill>
              </a:rPr>
              <a:t>спрайтів</a:t>
            </a:r>
            <a:r>
              <a:rPr lang="ru-RU" sz="2000" b="1" i="1" dirty="0">
                <a:solidFill>
                  <a:schemeClr val="accent6">
                    <a:lumMod val="50000"/>
                  </a:schemeClr>
                </a:solidFill>
              </a:rPr>
              <a:t> </a:t>
            </a:r>
            <a:r>
              <a:rPr lang="ru-RU" sz="2000" b="1" dirty="0" err="1">
                <a:solidFill>
                  <a:schemeClr val="accent6">
                    <a:lumMod val="50000"/>
                  </a:schemeClr>
                </a:solidFill>
              </a:rPr>
              <a:t>розташовано</a:t>
            </a:r>
            <a:r>
              <a:rPr lang="ru-RU" sz="2000" b="1" dirty="0">
                <a:solidFill>
                  <a:schemeClr val="accent6">
                    <a:lumMod val="50000"/>
                  </a:schemeClr>
                </a:solidFill>
              </a:rPr>
              <a:t> Область Сцена, у </a:t>
            </a:r>
            <a:r>
              <a:rPr lang="ru-RU" sz="2000" b="1" dirty="0" err="1">
                <a:solidFill>
                  <a:schemeClr val="accent6">
                    <a:lumMod val="50000"/>
                  </a:schemeClr>
                </a:solidFill>
              </a:rPr>
              <a:t>якій</a:t>
            </a:r>
            <a:r>
              <a:rPr lang="ru-RU" sz="2000" b="1" dirty="0">
                <a:solidFill>
                  <a:schemeClr val="accent6">
                    <a:lumMod val="50000"/>
                  </a:schemeClr>
                </a:solidFill>
              </a:rPr>
              <a:t> </a:t>
            </a:r>
            <a:r>
              <a:rPr lang="ru-RU" sz="2000" b="1" dirty="0" err="1">
                <a:solidFill>
                  <a:schemeClr val="accent6">
                    <a:lumMod val="50000"/>
                  </a:schemeClr>
                </a:solidFill>
              </a:rPr>
              <a:t>можна</a:t>
            </a:r>
            <a:r>
              <a:rPr lang="ru-RU" sz="2000" b="1" dirty="0">
                <a:solidFill>
                  <a:schemeClr val="accent6">
                    <a:lumMod val="50000"/>
                  </a:schemeClr>
                </a:solidFill>
              </a:rPr>
              <a:t> </a:t>
            </a:r>
            <a:r>
              <a:rPr lang="ru-RU" sz="2000" b="1" dirty="0" err="1">
                <a:solidFill>
                  <a:schemeClr val="accent6">
                    <a:lumMod val="50000"/>
                  </a:schemeClr>
                </a:solidFill>
              </a:rPr>
              <a:t>задати</a:t>
            </a:r>
            <a:r>
              <a:rPr lang="ru-RU" sz="2000" b="1" dirty="0">
                <a:solidFill>
                  <a:schemeClr val="accent6">
                    <a:lumMod val="50000"/>
                  </a:schemeClr>
                </a:solidFill>
              </a:rPr>
              <a:t> </a:t>
            </a:r>
            <a:r>
              <a:rPr lang="ru-RU" sz="2000" b="1" dirty="0" err="1">
                <a:solidFill>
                  <a:schemeClr val="accent6">
                    <a:lumMod val="50000"/>
                  </a:schemeClr>
                </a:solidFill>
              </a:rPr>
              <a:t>тло</a:t>
            </a:r>
            <a:r>
              <a:rPr lang="ru-RU" sz="2000" b="1" dirty="0">
                <a:solidFill>
                  <a:schemeClr val="accent6">
                    <a:lumMod val="50000"/>
                  </a:schemeClr>
                </a:solidFill>
              </a:rPr>
              <a:t> </a:t>
            </a:r>
            <a:r>
              <a:rPr lang="ru-RU" sz="2000" b="1" dirty="0" err="1">
                <a:solidFill>
                  <a:schemeClr val="accent6">
                    <a:lumMod val="50000"/>
                  </a:schemeClr>
                </a:solidFill>
              </a:rPr>
              <a:t>Сцени</a:t>
            </a:r>
            <a:r>
              <a:rPr lang="ru-RU" sz="2000" b="1" dirty="0">
                <a:solidFill>
                  <a:schemeClr val="accent6">
                    <a:lumMod val="50000"/>
                  </a:schemeClr>
                </a:solidFill>
              </a:rPr>
              <a:t>. </a:t>
            </a:r>
            <a:r>
              <a:rPr lang="ru-RU" sz="2000" b="1" dirty="0" err="1">
                <a:solidFill>
                  <a:schemeClr val="accent6">
                    <a:lumMod val="50000"/>
                  </a:schemeClr>
                </a:solidFill>
              </a:rPr>
              <a:t>Розглянемо</a:t>
            </a:r>
            <a:r>
              <a:rPr lang="ru-RU" sz="2000" b="1" dirty="0">
                <a:solidFill>
                  <a:schemeClr val="accent6">
                    <a:lumMod val="50000"/>
                  </a:schemeClr>
                </a:solidFill>
              </a:rPr>
              <a:t> </a:t>
            </a:r>
            <a:r>
              <a:rPr lang="ru-RU" sz="2000" b="1" dirty="0" err="1">
                <a:solidFill>
                  <a:schemeClr val="accent6">
                    <a:lumMod val="50000"/>
                  </a:schemeClr>
                </a:solidFill>
              </a:rPr>
              <a:t>приклади</a:t>
            </a:r>
            <a:r>
              <a:rPr lang="ru-RU" sz="2000" b="1" dirty="0">
                <a:solidFill>
                  <a:schemeClr val="accent6">
                    <a:lumMod val="50000"/>
                  </a:schemeClr>
                </a:solidFill>
              </a:rPr>
              <a:t> </a:t>
            </a:r>
            <a:r>
              <a:rPr lang="ru-RU" sz="2000" b="1" dirty="0" err="1">
                <a:solidFill>
                  <a:schemeClr val="accent6">
                    <a:lumMod val="50000"/>
                  </a:schemeClr>
                </a:solidFill>
              </a:rPr>
              <a:t>деяких</a:t>
            </a:r>
            <a:r>
              <a:rPr lang="ru-RU" sz="2000" b="1" dirty="0">
                <a:solidFill>
                  <a:schemeClr val="accent6">
                    <a:lumMod val="50000"/>
                  </a:schemeClr>
                </a:solidFill>
              </a:rPr>
              <a:t> команд і </a:t>
            </a:r>
            <a:r>
              <a:rPr lang="ru-RU" sz="2000" b="1" dirty="0" err="1">
                <a:solidFill>
                  <a:schemeClr val="accent6">
                    <a:lumMod val="50000"/>
                  </a:schemeClr>
                </a:solidFill>
              </a:rPr>
              <a:t>результати</a:t>
            </a:r>
            <a:r>
              <a:rPr lang="ru-RU" sz="2000" b="1" dirty="0">
                <a:solidFill>
                  <a:schemeClr val="accent6">
                    <a:lumMod val="50000"/>
                  </a:schemeClr>
                </a:solidFill>
              </a:rPr>
              <a:t> </a:t>
            </a:r>
            <a:r>
              <a:rPr lang="ru-RU" sz="2000" b="1" dirty="0" err="1">
                <a:solidFill>
                  <a:schemeClr val="accent6">
                    <a:lumMod val="50000"/>
                  </a:schemeClr>
                </a:solidFill>
              </a:rPr>
              <a:t>їх</a:t>
            </a:r>
            <a:r>
              <a:rPr lang="ru-RU" sz="2000" b="1" dirty="0">
                <a:solidFill>
                  <a:schemeClr val="accent6">
                    <a:lumMod val="50000"/>
                  </a:schemeClr>
                </a:solidFill>
              </a:rPr>
              <a:t> </a:t>
            </a:r>
            <a:r>
              <a:rPr lang="ru-RU" sz="2000" b="1" dirty="0" err="1">
                <a:solidFill>
                  <a:schemeClr val="accent6">
                    <a:lumMod val="50000"/>
                  </a:schemeClr>
                </a:solidFill>
              </a:rPr>
              <a:t>виконання</a:t>
            </a:r>
            <a:r>
              <a:rPr lang="ru-RU" sz="2000" b="1" dirty="0">
                <a:solidFill>
                  <a:schemeClr val="accent6">
                    <a:lumMod val="50000"/>
                  </a:schemeClr>
                </a:solidFill>
              </a:rPr>
              <a:t> </a:t>
            </a:r>
            <a:r>
              <a:rPr lang="ru-RU" sz="1400" i="1" dirty="0">
                <a:solidFill>
                  <a:schemeClr val="accent6">
                    <a:lumMod val="50000"/>
                  </a:schemeClr>
                </a:solidFill>
              </a:rPr>
              <a:t>(</a:t>
            </a:r>
            <a:r>
              <a:rPr lang="ru-RU" sz="1400" i="1" dirty="0" err="1">
                <a:solidFill>
                  <a:schemeClr val="accent6">
                    <a:lumMod val="50000"/>
                  </a:schemeClr>
                </a:solidFill>
              </a:rPr>
              <a:t>продовження</a:t>
            </a:r>
            <a:r>
              <a:rPr lang="ru-RU" sz="1400" i="1" dirty="0">
                <a:solidFill>
                  <a:schemeClr val="accent6">
                    <a:lumMod val="50000"/>
                  </a:schemeClr>
                </a:solidFill>
              </a:rPr>
              <a:t> </a:t>
            </a:r>
            <a:r>
              <a:rPr lang="ru-RU" sz="1400" i="1" dirty="0" err="1">
                <a:solidFill>
                  <a:schemeClr val="accent6">
                    <a:lumMod val="50000"/>
                  </a:schemeClr>
                </a:solidFill>
              </a:rPr>
              <a:t>попереднього</a:t>
            </a:r>
            <a:r>
              <a:rPr lang="ru-RU" sz="1400" i="1" dirty="0">
                <a:solidFill>
                  <a:schemeClr val="accent6">
                    <a:lumMod val="50000"/>
                  </a:schemeClr>
                </a:solidFill>
              </a:rPr>
              <a:t> сл.)</a:t>
            </a:r>
            <a:endParaRPr lang="uk-UA" sz="2000" i="1" dirty="0">
              <a:solidFill>
                <a:schemeClr val="accent6">
                  <a:lumMod val="50000"/>
                </a:schemeClr>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15" name="Рисунок 14">
            <a:extLst>
              <a:ext uri="{FF2B5EF4-FFF2-40B4-BE49-F238E27FC236}">
                <a16:creationId xmlns:a16="http://schemas.microsoft.com/office/drawing/2014/main" id="{70FF263A-0381-4CC6-8CCC-5A97E298F6DF}"/>
              </a:ext>
            </a:extLst>
          </p:cNvPr>
          <p:cNvPicPr>
            <a:picLocks noChangeAspect="1"/>
          </p:cNvPicPr>
          <p:nvPr/>
        </p:nvPicPr>
        <p:blipFill>
          <a:blip r:embed="rId2"/>
          <a:stretch>
            <a:fillRect/>
          </a:stretch>
        </p:blipFill>
        <p:spPr>
          <a:xfrm>
            <a:off x="1733068" y="2686306"/>
            <a:ext cx="8738003" cy="3922952"/>
          </a:xfrm>
          <a:prstGeom prst="rect">
            <a:avLst/>
          </a:prstGeom>
        </p:spPr>
      </p:pic>
    </p:spTree>
    <p:extLst>
      <p:ext uri="{BB962C8B-B14F-4D97-AF65-F5344CB8AC3E}">
        <p14:creationId xmlns:p14="http://schemas.microsoft.com/office/powerpoint/2010/main" val="22773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76688" y="1289678"/>
            <a:ext cx="11638624" cy="1159475"/>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a:solidFill>
                  <a:schemeClr val="accent6">
                    <a:lumMod val="50000"/>
                  </a:schemeClr>
                </a:solidFill>
              </a:rPr>
              <a:t>Справа </a:t>
            </a:r>
            <a:r>
              <a:rPr lang="ru-RU" sz="2000" b="1" dirty="0" err="1">
                <a:solidFill>
                  <a:schemeClr val="accent6">
                    <a:lumMod val="50000"/>
                  </a:schemeClr>
                </a:solidFill>
              </a:rPr>
              <a:t>від</a:t>
            </a:r>
            <a:r>
              <a:rPr lang="ru-RU" sz="2000" b="1" dirty="0">
                <a:solidFill>
                  <a:schemeClr val="accent6">
                    <a:lumMod val="50000"/>
                  </a:schemeClr>
                </a:solidFill>
              </a:rPr>
              <a:t> </a:t>
            </a:r>
            <a:r>
              <a:rPr lang="ru-RU" sz="2000" b="1" i="1" dirty="0" err="1">
                <a:solidFill>
                  <a:schemeClr val="accent6">
                    <a:lumMod val="50000"/>
                  </a:schemeClr>
                </a:solidFill>
              </a:rPr>
              <a:t>Області</a:t>
            </a:r>
            <a:r>
              <a:rPr lang="ru-RU" sz="2000" b="1" i="1" dirty="0">
                <a:solidFill>
                  <a:schemeClr val="accent6">
                    <a:lumMod val="50000"/>
                  </a:schemeClr>
                </a:solidFill>
              </a:rPr>
              <a:t> </a:t>
            </a:r>
            <a:r>
              <a:rPr lang="ru-RU" sz="2000" b="1" i="1" dirty="0" err="1">
                <a:solidFill>
                  <a:schemeClr val="accent6">
                    <a:lumMod val="50000"/>
                  </a:schemeClr>
                </a:solidFill>
              </a:rPr>
              <a:t>спрайтів</a:t>
            </a:r>
            <a:r>
              <a:rPr lang="ru-RU" sz="2000" b="1" i="1" dirty="0">
                <a:solidFill>
                  <a:schemeClr val="accent6">
                    <a:lumMod val="50000"/>
                  </a:schemeClr>
                </a:solidFill>
              </a:rPr>
              <a:t> </a:t>
            </a:r>
            <a:r>
              <a:rPr lang="ru-RU" sz="2000" b="1" dirty="0" err="1">
                <a:solidFill>
                  <a:schemeClr val="accent6">
                    <a:lumMod val="50000"/>
                  </a:schemeClr>
                </a:solidFill>
              </a:rPr>
              <a:t>розташовано</a:t>
            </a:r>
            <a:r>
              <a:rPr lang="ru-RU" sz="2000" b="1" dirty="0">
                <a:solidFill>
                  <a:schemeClr val="accent6">
                    <a:lumMod val="50000"/>
                  </a:schemeClr>
                </a:solidFill>
              </a:rPr>
              <a:t> Область Сцена, у </a:t>
            </a:r>
            <a:r>
              <a:rPr lang="ru-RU" sz="2000" b="1" dirty="0" err="1">
                <a:solidFill>
                  <a:schemeClr val="accent6">
                    <a:lumMod val="50000"/>
                  </a:schemeClr>
                </a:solidFill>
              </a:rPr>
              <a:t>якій</a:t>
            </a:r>
            <a:r>
              <a:rPr lang="ru-RU" sz="2000" b="1" dirty="0">
                <a:solidFill>
                  <a:schemeClr val="accent6">
                    <a:lumMod val="50000"/>
                  </a:schemeClr>
                </a:solidFill>
              </a:rPr>
              <a:t> </a:t>
            </a:r>
            <a:r>
              <a:rPr lang="ru-RU" sz="2000" b="1" dirty="0" err="1">
                <a:solidFill>
                  <a:schemeClr val="accent6">
                    <a:lumMod val="50000"/>
                  </a:schemeClr>
                </a:solidFill>
              </a:rPr>
              <a:t>можна</a:t>
            </a:r>
            <a:r>
              <a:rPr lang="ru-RU" sz="2000" b="1" dirty="0">
                <a:solidFill>
                  <a:schemeClr val="accent6">
                    <a:lumMod val="50000"/>
                  </a:schemeClr>
                </a:solidFill>
              </a:rPr>
              <a:t> </a:t>
            </a:r>
            <a:r>
              <a:rPr lang="ru-RU" sz="2000" b="1" dirty="0" err="1">
                <a:solidFill>
                  <a:schemeClr val="accent6">
                    <a:lumMod val="50000"/>
                  </a:schemeClr>
                </a:solidFill>
              </a:rPr>
              <a:t>задати</a:t>
            </a:r>
            <a:r>
              <a:rPr lang="ru-RU" sz="2000" b="1" dirty="0">
                <a:solidFill>
                  <a:schemeClr val="accent6">
                    <a:lumMod val="50000"/>
                  </a:schemeClr>
                </a:solidFill>
              </a:rPr>
              <a:t> </a:t>
            </a:r>
            <a:r>
              <a:rPr lang="ru-RU" sz="2000" b="1" dirty="0" err="1">
                <a:solidFill>
                  <a:schemeClr val="accent6">
                    <a:lumMod val="50000"/>
                  </a:schemeClr>
                </a:solidFill>
              </a:rPr>
              <a:t>тло</a:t>
            </a:r>
            <a:r>
              <a:rPr lang="ru-RU" sz="2000" b="1" dirty="0">
                <a:solidFill>
                  <a:schemeClr val="accent6">
                    <a:lumMod val="50000"/>
                  </a:schemeClr>
                </a:solidFill>
              </a:rPr>
              <a:t> </a:t>
            </a:r>
            <a:r>
              <a:rPr lang="ru-RU" sz="2000" b="1" dirty="0" err="1">
                <a:solidFill>
                  <a:schemeClr val="accent6">
                    <a:lumMod val="50000"/>
                  </a:schemeClr>
                </a:solidFill>
              </a:rPr>
              <a:t>Сцени</a:t>
            </a:r>
            <a:r>
              <a:rPr lang="ru-RU" sz="2000" b="1" dirty="0">
                <a:solidFill>
                  <a:schemeClr val="accent6">
                    <a:lumMod val="50000"/>
                  </a:schemeClr>
                </a:solidFill>
              </a:rPr>
              <a:t>. </a:t>
            </a:r>
            <a:r>
              <a:rPr lang="ru-RU" sz="2000" b="1" dirty="0" err="1">
                <a:solidFill>
                  <a:schemeClr val="accent6">
                    <a:lumMod val="50000"/>
                  </a:schemeClr>
                </a:solidFill>
              </a:rPr>
              <a:t>Розглянемо</a:t>
            </a:r>
            <a:r>
              <a:rPr lang="ru-RU" sz="2000" b="1" dirty="0">
                <a:solidFill>
                  <a:schemeClr val="accent6">
                    <a:lumMod val="50000"/>
                  </a:schemeClr>
                </a:solidFill>
              </a:rPr>
              <a:t> </a:t>
            </a:r>
            <a:r>
              <a:rPr lang="ru-RU" sz="2000" b="1" dirty="0" err="1">
                <a:solidFill>
                  <a:schemeClr val="accent6">
                    <a:lumMod val="50000"/>
                  </a:schemeClr>
                </a:solidFill>
              </a:rPr>
              <a:t>приклади</a:t>
            </a:r>
            <a:r>
              <a:rPr lang="ru-RU" sz="2000" b="1" dirty="0">
                <a:solidFill>
                  <a:schemeClr val="accent6">
                    <a:lumMod val="50000"/>
                  </a:schemeClr>
                </a:solidFill>
              </a:rPr>
              <a:t> </a:t>
            </a:r>
            <a:r>
              <a:rPr lang="ru-RU" sz="2000" b="1" dirty="0" err="1">
                <a:solidFill>
                  <a:schemeClr val="accent6">
                    <a:lumMod val="50000"/>
                  </a:schemeClr>
                </a:solidFill>
              </a:rPr>
              <a:t>деяких</a:t>
            </a:r>
            <a:r>
              <a:rPr lang="ru-RU" sz="2000" b="1" dirty="0">
                <a:solidFill>
                  <a:schemeClr val="accent6">
                    <a:lumMod val="50000"/>
                  </a:schemeClr>
                </a:solidFill>
              </a:rPr>
              <a:t> команд і </a:t>
            </a:r>
            <a:r>
              <a:rPr lang="ru-RU" sz="2000" b="1" dirty="0" err="1">
                <a:solidFill>
                  <a:schemeClr val="accent6">
                    <a:lumMod val="50000"/>
                  </a:schemeClr>
                </a:solidFill>
              </a:rPr>
              <a:t>результати</a:t>
            </a:r>
            <a:r>
              <a:rPr lang="ru-RU" sz="2000" b="1" dirty="0">
                <a:solidFill>
                  <a:schemeClr val="accent6">
                    <a:lumMod val="50000"/>
                  </a:schemeClr>
                </a:solidFill>
              </a:rPr>
              <a:t> </a:t>
            </a:r>
            <a:r>
              <a:rPr lang="ru-RU" sz="2000" b="1" dirty="0" err="1">
                <a:solidFill>
                  <a:schemeClr val="accent6">
                    <a:lumMod val="50000"/>
                  </a:schemeClr>
                </a:solidFill>
              </a:rPr>
              <a:t>їх</a:t>
            </a:r>
            <a:r>
              <a:rPr lang="ru-RU" sz="2000" b="1" dirty="0">
                <a:solidFill>
                  <a:schemeClr val="accent6">
                    <a:lumMod val="50000"/>
                  </a:schemeClr>
                </a:solidFill>
              </a:rPr>
              <a:t> </a:t>
            </a:r>
            <a:r>
              <a:rPr lang="ru-RU" sz="2000" b="1" dirty="0" err="1">
                <a:solidFill>
                  <a:schemeClr val="accent6">
                    <a:lumMod val="50000"/>
                  </a:schemeClr>
                </a:solidFill>
              </a:rPr>
              <a:t>виконання</a:t>
            </a:r>
            <a:r>
              <a:rPr lang="ru-RU" sz="2000" b="1" dirty="0">
                <a:solidFill>
                  <a:schemeClr val="accent6">
                    <a:lumMod val="50000"/>
                  </a:schemeClr>
                </a:solidFill>
              </a:rPr>
              <a:t> </a:t>
            </a:r>
            <a:r>
              <a:rPr lang="ru-RU" sz="1400" i="1" dirty="0">
                <a:solidFill>
                  <a:schemeClr val="accent6">
                    <a:lumMod val="50000"/>
                  </a:schemeClr>
                </a:solidFill>
              </a:rPr>
              <a:t>(</a:t>
            </a:r>
            <a:r>
              <a:rPr lang="ru-RU" sz="1400" i="1" dirty="0" err="1">
                <a:solidFill>
                  <a:schemeClr val="accent6">
                    <a:lumMod val="50000"/>
                  </a:schemeClr>
                </a:solidFill>
              </a:rPr>
              <a:t>продовження</a:t>
            </a:r>
            <a:r>
              <a:rPr lang="ru-RU" sz="1400" i="1" dirty="0">
                <a:solidFill>
                  <a:schemeClr val="accent6">
                    <a:lumMod val="50000"/>
                  </a:schemeClr>
                </a:solidFill>
              </a:rPr>
              <a:t> </a:t>
            </a:r>
            <a:r>
              <a:rPr lang="ru-RU" sz="1400" i="1" dirty="0" err="1">
                <a:solidFill>
                  <a:schemeClr val="accent6">
                    <a:lumMod val="50000"/>
                  </a:schemeClr>
                </a:solidFill>
              </a:rPr>
              <a:t>попереднього</a:t>
            </a:r>
            <a:r>
              <a:rPr lang="ru-RU" sz="1400" i="1" dirty="0">
                <a:solidFill>
                  <a:schemeClr val="accent6">
                    <a:lumMod val="50000"/>
                  </a:schemeClr>
                </a:solidFill>
              </a:rPr>
              <a:t> сл.)</a:t>
            </a:r>
            <a:endParaRPr lang="uk-UA" sz="2000" i="1" dirty="0">
              <a:solidFill>
                <a:schemeClr val="accent6">
                  <a:lumMod val="50000"/>
                </a:schemeClr>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19" name="Рисунок 18">
            <a:extLst>
              <a:ext uri="{FF2B5EF4-FFF2-40B4-BE49-F238E27FC236}">
                <a16:creationId xmlns:a16="http://schemas.microsoft.com/office/drawing/2014/main" id="{EDAC9A9C-1ACA-4F31-8864-BCFE14F69A8B}"/>
              </a:ext>
            </a:extLst>
          </p:cNvPr>
          <p:cNvPicPr>
            <a:picLocks noChangeAspect="1"/>
          </p:cNvPicPr>
          <p:nvPr/>
        </p:nvPicPr>
        <p:blipFill>
          <a:blip r:embed="rId2"/>
          <a:stretch>
            <a:fillRect/>
          </a:stretch>
        </p:blipFill>
        <p:spPr>
          <a:xfrm>
            <a:off x="442912" y="2541516"/>
            <a:ext cx="11306175" cy="4181475"/>
          </a:xfrm>
          <a:prstGeom prst="rect">
            <a:avLst/>
          </a:prstGeom>
        </p:spPr>
      </p:pic>
    </p:spTree>
    <p:extLst>
      <p:ext uri="{BB962C8B-B14F-4D97-AF65-F5344CB8AC3E}">
        <p14:creationId xmlns:p14="http://schemas.microsoft.com/office/powerpoint/2010/main" val="193234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76688" y="1335151"/>
            <a:ext cx="11638624" cy="919778"/>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err="1">
                <a:solidFill>
                  <a:schemeClr val="accent6">
                    <a:lumMod val="50000"/>
                  </a:schemeClr>
                </a:solidFill>
              </a:rPr>
              <a:t>Наведемо</a:t>
            </a:r>
            <a:r>
              <a:rPr lang="ru-RU" sz="2000" b="1" dirty="0">
                <a:solidFill>
                  <a:schemeClr val="accent6">
                    <a:lumMod val="50000"/>
                  </a:schemeClr>
                </a:solidFill>
              </a:rPr>
              <a:t> приклад </a:t>
            </a:r>
            <a:r>
              <a:rPr lang="ru-RU" sz="2000" b="1" dirty="0" err="1">
                <a:solidFill>
                  <a:schemeClr val="accent6">
                    <a:lumMod val="50000"/>
                  </a:schemeClr>
                </a:solidFill>
              </a:rPr>
              <a:t>проєкту</a:t>
            </a:r>
            <a:r>
              <a:rPr lang="ru-RU" sz="2000" b="1" dirty="0">
                <a:solidFill>
                  <a:schemeClr val="accent6">
                    <a:lumMod val="50000"/>
                  </a:schemeClr>
                </a:solidFill>
              </a:rPr>
              <a:t>, у </a:t>
            </a:r>
            <a:r>
              <a:rPr lang="ru-RU" sz="2000" b="1" dirty="0" err="1">
                <a:solidFill>
                  <a:schemeClr val="accent6">
                    <a:lumMod val="50000"/>
                  </a:schemeClr>
                </a:solidFill>
              </a:rPr>
              <a:t>результаті</a:t>
            </a:r>
            <a:r>
              <a:rPr lang="ru-RU" sz="2000" b="1" dirty="0">
                <a:solidFill>
                  <a:schemeClr val="accent6">
                    <a:lumMod val="50000"/>
                  </a:schemeClr>
                </a:solidFill>
              </a:rPr>
              <a:t> </a:t>
            </a:r>
            <a:r>
              <a:rPr lang="ru-RU" sz="2000" b="1" dirty="0" err="1">
                <a:solidFill>
                  <a:schemeClr val="accent6">
                    <a:lumMod val="50000"/>
                  </a:schemeClr>
                </a:solidFill>
              </a:rPr>
              <a:t>виконання</a:t>
            </a:r>
            <a:r>
              <a:rPr lang="ru-RU" sz="2000" b="1" dirty="0">
                <a:solidFill>
                  <a:schemeClr val="accent6">
                    <a:lumMod val="50000"/>
                  </a:schemeClr>
                </a:solidFill>
              </a:rPr>
              <a:t> </a:t>
            </a:r>
            <a:r>
              <a:rPr lang="ru-RU" sz="2000" b="1" dirty="0" err="1">
                <a:solidFill>
                  <a:schemeClr val="accent6">
                    <a:lumMod val="50000"/>
                  </a:schemeClr>
                </a:solidFill>
              </a:rPr>
              <a:t>якого</a:t>
            </a:r>
            <a:r>
              <a:rPr lang="ru-RU" sz="2000" b="1" dirty="0">
                <a:solidFill>
                  <a:schemeClr val="accent6">
                    <a:lumMod val="50000"/>
                  </a:schemeClr>
                </a:solidFill>
              </a:rPr>
              <a:t> </a:t>
            </a:r>
            <a:r>
              <a:rPr lang="ru-RU" sz="2000" b="1" i="1" dirty="0" err="1">
                <a:solidFill>
                  <a:schemeClr val="accent6">
                    <a:lumMod val="50000"/>
                  </a:schemeClr>
                </a:solidFill>
              </a:rPr>
              <a:t>Рудий</a:t>
            </a:r>
            <a:r>
              <a:rPr lang="ru-RU" sz="2000" b="1" i="1" dirty="0">
                <a:solidFill>
                  <a:schemeClr val="accent6">
                    <a:lumMod val="50000"/>
                  </a:schemeClr>
                </a:solidFill>
              </a:rPr>
              <a:t> </a:t>
            </a:r>
            <a:r>
              <a:rPr lang="ru-RU" sz="2000" b="1" i="1" dirty="0" err="1">
                <a:solidFill>
                  <a:schemeClr val="accent6">
                    <a:lumMod val="50000"/>
                  </a:schemeClr>
                </a:solidFill>
              </a:rPr>
              <a:t>кіт</a:t>
            </a:r>
            <a:r>
              <a:rPr lang="ru-RU" sz="2000" b="1" i="1" dirty="0">
                <a:solidFill>
                  <a:schemeClr val="accent6">
                    <a:lumMod val="50000"/>
                  </a:schemeClr>
                </a:solidFill>
              </a:rPr>
              <a:t> </a:t>
            </a:r>
            <a:r>
              <a:rPr lang="ru-RU" sz="2000" b="1" dirty="0" err="1">
                <a:solidFill>
                  <a:schemeClr val="accent6">
                    <a:lumMod val="50000"/>
                  </a:schemeClr>
                </a:solidFill>
              </a:rPr>
              <a:t>намалює</a:t>
            </a:r>
            <a:r>
              <a:rPr lang="ru-RU" sz="2000" b="1" dirty="0">
                <a:solidFill>
                  <a:schemeClr val="accent6">
                    <a:lumMod val="50000"/>
                  </a:schemeClr>
                </a:solidFill>
              </a:rPr>
              <a:t> </a:t>
            </a:r>
            <a:r>
              <a:rPr lang="ru-RU" sz="2000" b="1" dirty="0" err="1">
                <a:solidFill>
                  <a:schemeClr val="accent6">
                    <a:lumMod val="50000"/>
                  </a:schemeClr>
                </a:solidFill>
              </a:rPr>
              <a:t>різними</a:t>
            </a:r>
            <a:r>
              <a:rPr lang="ru-RU" sz="2000" b="1" dirty="0">
                <a:solidFill>
                  <a:schemeClr val="accent6">
                    <a:lumMod val="50000"/>
                  </a:schemeClr>
                </a:solidFill>
              </a:rPr>
              <a:t> </a:t>
            </a:r>
            <a:r>
              <a:rPr lang="ru-RU" sz="2000" b="1" dirty="0" err="1">
                <a:solidFill>
                  <a:schemeClr val="accent6">
                    <a:lumMod val="50000"/>
                  </a:schemeClr>
                </a:solidFill>
              </a:rPr>
              <a:t>кольорами</a:t>
            </a:r>
            <a:r>
              <a:rPr lang="ru-RU" sz="2000" b="1" dirty="0">
                <a:solidFill>
                  <a:schemeClr val="accent6">
                    <a:lumMod val="50000"/>
                  </a:schemeClr>
                </a:solidFill>
              </a:rPr>
              <a:t> квадрат, </a:t>
            </a:r>
            <a:r>
              <a:rPr lang="ru-RU" sz="2000" b="1" dirty="0" err="1">
                <a:solidFill>
                  <a:schemeClr val="accent6">
                    <a:lumMod val="50000"/>
                  </a:schemeClr>
                </a:solidFill>
              </a:rPr>
              <a:t>довжини</a:t>
            </a:r>
            <a:r>
              <a:rPr lang="ru-RU" sz="2000" b="1" dirty="0">
                <a:solidFill>
                  <a:schemeClr val="accent6">
                    <a:lumMod val="50000"/>
                  </a:schemeClr>
                </a:solidFill>
              </a:rPr>
              <a:t> </a:t>
            </a:r>
            <a:r>
              <a:rPr lang="ru-RU" sz="2000" b="1" dirty="0" err="1">
                <a:solidFill>
                  <a:schemeClr val="accent6">
                    <a:lumMod val="50000"/>
                  </a:schemeClr>
                </a:solidFill>
              </a:rPr>
              <a:t>сторін</a:t>
            </a:r>
            <a:r>
              <a:rPr lang="ru-RU" sz="2000" b="1" dirty="0">
                <a:solidFill>
                  <a:schemeClr val="accent6">
                    <a:lumMod val="50000"/>
                  </a:schemeClr>
                </a:solidFill>
              </a:rPr>
              <a:t> </a:t>
            </a:r>
            <a:r>
              <a:rPr lang="ru-RU" sz="2000" b="1" dirty="0" err="1">
                <a:solidFill>
                  <a:schemeClr val="accent6">
                    <a:lumMod val="50000"/>
                  </a:schemeClr>
                </a:solidFill>
              </a:rPr>
              <a:t>якого</a:t>
            </a:r>
            <a:r>
              <a:rPr lang="ru-RU" sz="2000" b="1" dirty="0">
                <a:solidFill>
                  <a:schemeClr val="accent6">
                    <a:lumMod val="50000"/>
                  </a:schemeClr>
                </a:solidFill>
              </a:rPr>
              <a:t> 100 </a:t>
            </a:r>
            <a:r>
              <a:rPr lang="ru-RU" sz="2000" b="1" dirty="0" err="1">
                <a:solidFill>
                  <a:schemeClr val="accent6">
                    <a:lumMod val="50000"/>
                  </a:schemeClr>
                </a:solidFill>
              </a:rPr>
              <a:t>кроків</a:t>
            </a:r>
            <a:r>
              <a:rPr lang="ru-RU" sz="2000" b="1" dirty="0">
                <a:solidFill>
                  <a:schemeClr val="accent6">
                    <a:lumMod val="50000"/>
                  </a:schemeClr>
                </a:solidFill>
              </a:rPr>
              <a:t>. </a:t>
            </a:r>
            <a:endParaRPr lang="uk-UA" sz="2000" b="1" dirty="0">
              <a:solidFill>
                <a:schemeClr val="accent6">
                  <a:lumMod val="50000"/>
                </a:schemeClr>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77DC54E1-5029-419B-9F76-86D82BC35D1C}"/>
              </a:ext>
            </a:extLst>
          </p:cNvPr>
          <p:cNvSpPr txBox="1"/>
          <p:nvPr/>
        </p:nvSpPr>
        <p:spPr>
          <a:xfrm>
            <a:off x="7368853" y="5564957"/>
            <a:ext cx="4672350" cy="923330"/>
          </a:xfrm>
          <a:prstGeom prst="rect">
            <a:avLst/>
          </a:prstGeom>
          <a:noFill/>
        </p:spPr>
        <p:txBody>
          <a:bodyPr wrap="square">
            <a:spAutoFit/>
          </a:bodyPr>
          <a:lstStyle/>
          <a:p>
            <a:r>
              <a:rPr lang="ru-RU" i="1" dirty="0" err="1"/>
              <a:t>Проєкт</a:t>
            </a:r>
            <a:r>
              <a:rPr lang="ru-RU" i="1" dirty="0"/>
              <a:t> </a:t>
            </a:r>
            <a:r>
              <a:rPr lang="ru-RU" i="1" dirty="0" err="1"/>
              <a:t>малювання</a:t>
            </a:r>
            <a:r>
              <a:rPr lang="ru-RU" i="1" dirty="0"/>
              <a:t> </a:t>
            </a:r>
            <a:r>
              <a:rPr lang="ru-RU" i="1" dirty="0" err="1"/>
              <a:t>різнокольорового</a:t>
            </a:r>
            <a:r>
              <a:rPr lang="ru-RU" i="1" dirty="0"/>
              <a:t> квадрата з </a:t>
            </a:r>
            <a:r>
              <a:rPr lang="ru-RU" i="1" dirty="0" err="1"/>
              <a:t>довжинами</a:t>
            </a:r>
            <a:r>
              <a:rPr lang="ru-RU" i="1" dirty="0"/>
              <a:t> </a:t>
            </a:r>
            <a:r>
              <a:rPr lang="ru-RU" i="1" dirty="0" err="1"/>
              <a:t>сторін</a:t>
            </a:r>
            <a:r>
              <a:rPr lang="ru-RU" i="1" dirty="0"/>
              <a:t> 100 </a:t>
            </a:r>
            <a:r>
              <a:rPr lang="ru-RU" i="1" dirty="0" err="1"/>
              <a:t>кроків</a:t>
            </a:r>
            <a:r>
              <a:rPr lang="ru-RU" i="1" dirty="0"/>
              <a:t> і результат </a:t>
            </a:r>
            <a:r>
              <a:rPr lang="ru-RU" i="1" dirty="0" err="1"/>
              <a:t>його</a:t>
            </a:r>
            <a:r>
              <a:rPr lang="ru-RU" i="1" dirty="0"/>
              <a:t> </a:t>
            </a:r>
            <a:r>
              <a:rPr lang="ru-RU" i="1" dirty="0" err="1"/>
              <a:t>виконання</a:t>
            </a:r>
            <a:endParaRPr lang="uk-UA" i="1" dirty="0"/>
          </a:p>
        </p:txBody>
      </p:sp>
      <p:pic>
        <p:nvPicPr>
          <p:cNvPr id="5" name="Рисунок 4">
            <a:extLst>
              <a:ext uri="{FF2B5EF4-FFF2-40B4-BE49-F238E27FC236}">
                <a16:creationId xmlns:a16="http://schemas.microsoft.com/office/drawing/2014/main" id="{17D16E31-8F0C-4E83-910B-49892997B7FB}"/>
              </a:ext>
            </a:extLst>
          </p:cNvPr>
          <p:cNvPicPr>
            <a:picLocks noChangeAspect="1"/>
          </p:cNvPicPr>
          <p:nvPr/>
        </p:nvPicPr>
        <p:blipFill>
          <a:blip r:embed="rId2"/>
          <a:stretch>
            <a:fillRect/>
          </a:stretch>
        </p:blipFill>
        <p:spPr>
          <a:xfrm>
            <a:off x="276688" y="2423895"/>
            <a:ext cx="6823502" cy="418934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2027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a:solidFill>
                  <a:schemeClr val="bg1"/>
                </a:solidFill>
                <a:effectLst>
                  <a:outerShdw blurRad="38100" dist="38100" dir="2700000" algn="tl">
                    <a:srgbClr val="000000">
                      <a:alpha val="43137"/>
                    </a:srgbClr>
                  </a:outerShdw>
                </a:effectLst>
              </a:rPr>
              <a:t>Алгоритм запуску </a:t>
            </a:r>
            <a:r>
              <a:rPr lang="ru-RU" sz="2000" b="1" dirty="0" err="1">
                <a:solidFill>
                  <a:schemeClr val="bg1"/>
                </a:solidFill>
                <a:effectLst>
                  <a:outerShdw blurRad="38100" dist="38100" dir="2700000" algn="tl">
                    <a:srgbClr val="000000">
                      <a:alpha val="43137"/>
                    </a:srgbClr>
                  </a:outerShdw>
                </a:effectLst>
              </a:rPr>
              <a:t>проєкту</a:t>
            </a:r>
            <a:r>
              <a:rPr lang="ru-RU" sz="2000" b="1" dirty="0">
                <a:solidFill>
                  <a:schemeClr val="bg1"/>
                </a:solidFill>
                <a:effectLst>
                  <a:outerShdw blurRad="38100" dist="38100" dir="2700000" algn="tl">
                    <a:srgbClr val="000000">
                      <a:alpha val="43137"/>
                    </a:srgbClr>
                  </a:outerShdw>
                </a:effectLst>
              </a:rPr>
              <a:t> на </a:t>
            </a:r>
            <a:r>
              <a:rPr lang="ru-RU" sz="2000" b="1" dirty="0" err="1">
                <a:solidFill>
                  <a:schemeClr val="bg1"/>
                </a:solidFill>
                <a:effectLst>
                  <a:outerShdw blurRad="38100" dist="38100" dir="2700000" algn="tl">
                    <a:srgbClr val="000000">
                      <a:alpha val="43137"/>
                    </a:srgbClr>
                  </a:outerShdw>
                </a:effectLst>
              </a:rPr>
              <a:t>виконання</a:t>
            </a:r>
            <a:endParaRPr lang="uk-UA" sz="2000" b="1" dirty="0">
              <a:solidFill>
                <a:schemeClr val="bg1"/>
              </a:solidFill>
              <a:effectLst>
                <a:outerShdw blurRad="38100" dist="38100" dir="2700000" algn="tl">
                  <a:srgbClr val="000000">
                    <a:alpha val="43137"/>
                  </a:srgbClr>
                </a:outerShdw>
              </a:effectLst>
            </a:endParaRPr>
          </a:p>
        </p:txBody>
      </p:sp>
      <p:graphicFrame>
        <p:nvGraphicFramePr>
          <p:cNvPr id="4" name="Схема 3">
            <a:extLst>
              <a:ext uri="{FF2B5EF4-FFF2-40B4-BE49-F238E27FC236}">
                <a16:creationId xmlns:a16="http://schemas.microsoft.com/office/drawing/2014/main" id="{6098284B-04B4-44A3-AA7A-FB42975805BE}"/>
              </a:ext>
            </a:extLst>
          </p:cNvPr>
          <p:cNvGraphicFramePr/>
          <p:nvPr>
            <p:extLst>
              <p:ext uri="{D42A27DB-BD31-4B8C-83A1-F6EECF244321}">
                <p14:modId xmlns:p14="http://schemas.microsoft.com/office/powerpoint/2010/main" val="3990958335"/>
              </p:ext>
            </p:extLst>
          </p:nvPr>
        </p:nvGraphicFramePr>
        <p:xfrm>
          <a:off x="3191165" y="1648047"/>
          <a:ext cx="8590558" cy="4589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Рисунок 5">
            <a:extLst>
              <a:ext uri="{FF2B5EF4-FFF2-40B4-BE49-F238E27FC236}">
                <a16:creationId xmlns:a16="http://schemas.microsoft.com/office/drawing/2014/main" id="{C0093750-E7EA-4296-8A48-3A3C9D701CB0}"/>
              </a:ext>
            </a:extLst>
          </p:cNvPr>
          <p:cNvPicPr>
            <a:picLocks noChangeAspect="1"/>
          </p:cNvPicPr>
          <p:nvPr/>
        </p:nvPicPr>
        <p:blipFill>
          <a:blip r:embed="rId7"/>
          <a:stretch>
            <a:fillRect/>
          </a:stretch>
        </p:blipFill>
        <p:spPr>
          <a:xfrm>
            <a:off x="495075" y="2664272"/>
            <a:ext cx="2228850" cy="2257425"/>
          </a:xfrm>
          <a:prstGeom prst="rect">
            <a:avLst/>
          </a:prstGeom>
        </p:spPr>
      </p:pic>
    </p:spTree>
    <p:extLst>
      <p:ext uri="{BB962C8B-B14F-4D97-AF65-F5344CB8AC3E}">
        <p14:creationId xmlns:p14="http://schemas.microsoft.com/office/powerpoint/2010/main" val="89755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920DA006-DB27-4FCD-B5C5-3BA671165125}"/>
                                            </p:graphicEl>
                                          </p:spTgt>
                                        </p:tgtEl>
                                        <p:attrNameLst>
                                          <p:attrName>style.visibility</p:attrName>
                                        </p:attrNameLst>
                                      </p:cBhvr>
                                      <p:to>
                                        <p:strVal val="visible"/>
                                      </p:to>
                                    </p:set>
                                    <p:animEffect transition="in" filter="fade">
                                      <p:cBhvr>
                                        <p:cTn id="7" dur="1000"/>
                                        <p:tgtEl>
                                          <p:spTgt spid="4">
                                            <p:graphicEl>
                                              <a:dgm id="{920DA006-DB27-4FCD-B5C5-3BA671165125}"/>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88E70BFC-F1C1-422D-B598-3A32BFF531CB}"/>
                                            </p:graphicEl>
                                          </p:spTgt>
                                        </p:tgtEl>
                                        <p:attrNameLst>
                                          <p:attrName>style.visibility</p:attrName>
                                        </p:attrNameLst>
                                      </p:cBhvr>
                                      <p:to>
                                        <p:strVal val="visible"/>
                                      </p:to>
                                    </p:set>
                                    <p:animEffect transition="in" filter="fade">
                                      <p:cBhvr>
                                        <p:cTn id="10" dur="1000"/>
                                        <p:tgtEl>
                                          <p:spTgt spid="4">
                                            <p:graphicEl>
                                              <a:dgm id="{88E70BFC-F1C1-422D-B598-3A32BFF531CB}"/>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graphicEl>
                                              <a:dgm id="{51BAC239-5EFF-4E4C-A5C6-778C1698954C}"/>
                                            </p:graphicEl>
                                          </p:spTgt>
                                        </p:tgtEl>
                                        <p:attrNameLst>
                                          <p:attrName>style.visibility</p:attrName>
                                        </p:attrNameLst>
                                      </p:cBhvr>
                                      <p:to>
                                        <p:strVal val="visible"/>
                                      </p:to>
                                    </p:set>
                                    <p:animEffect transition="in" filter="fade">
                                      <p:cBhvr>
                                        <p:cTn id="13" dur="1000"/>
                                        <p:tgtEl>
                                          <p:spTgt spid="4">
                                            <p:graphicEl>
                                              <a:dgm id="{51BAC239-5EFF-4E4C-A5C6-778C1698954C}"/>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graphicEl>
                                              <a:dgm id="{2C9D27E7-9A41-458F-9531-579340F087E9}"/>
                                            </p:graphicEl>
                                          </p:spTgt>
                                        </p:tgtEl>
                                        <p:attrNameLst>
                                          <p:attrName>style.visibility</p:attrName>
                                        </p:attrNameLst>
                                      </p:cBhvr>
                                      <p:to>
                                        <p:strVal val="visible"/>
                                      </p:to>
                                    </p:set>
                                    <p:animEffect transition="in" filter="fade">
                                      <p:cBhvr>
                                        <p:cTn id="18" dur="1000"/>
                                        <p:tgtEl>
                                          <p:spTgt spid="4">
                                            <p:graphicEl>
                                              <a:dgm id="{2C9D27E7-9A41-458F-9531-579340F087E9}"/>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graphicEl>
                                              <a:dgm id="{D6771A68-F137-4593-ACC2-1488E71522DA}"/>
                                            </p:graphicEl>
                                          </p:spTgt>
                                        </p:tgtEl>
                                        <p:attrNameLst>
                                          <p:attrName>style.visibility</p:attrName>
                                        </p:attrNameLst>
                                      </p:cBhvr>
                                      <p:to>
                                        <p:strVal val="visible"/>
                                      </p:to>
                                    </p:set>
                                    <p:animEffect transition="in" filter="fade">
                                      <p:cBhvr>
                                        <p:cTn id="21" dur="1000"/>
                                        <p:tgtEl>
                                          <p:spTgt spid="4">
                                            <p:graphicEl>
                                              <a:dgm id="{D6771A68-F137-4593-ACC2-1488E71522DA}"/>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graphicEl>
                                              <a:dgm id="{86FCE530-C1E6-4A70-95CE-81D06D487AE3}"/>
                                            </p:graphicEl>
                                          </p:spTgt>
                                        </p:tgtEl>
                                        <p:attrNameLst>
                                          <p:attrName>style.visibility</p:attrName>
                                        </p:attrNameLst>
                                      </p:cBhvr>
                                      <p:to>
                                        <p:strVal val="visible"/>
                                      </p:to>
                                    </p:set>
                                    <p:animEffect transition="in" filter="fade">
                                      <p:cBhvr>
                                        <p:cTn id="26" dur="1000"/>
                                        <p:tgtEl>
                                          <p:spTgt spid="4">
                                            <p:graphicEl>
                                              <a:dgm id="{86FCE530-C1E6-4A70-95CE-81D06D487AE3}"/>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graphicEl>
                                              <a:dgm id="{392B36EA-572A-4432-A12F-3E4D5172A1B9}"/>
                                            </p:graphicEl>
                                          </p:spTgt>
                                        </p:tgtEl>
                                        <p:attrNameLst>
                                          <p:attrName>style.visibility</p:attrName>
                                        </p:attrNameLst>
                                      </p:cBhvr>
                                      <p:to>
                                        <p:strVal val="visible"/>
                                      </p:to>
                                    </p:set>
                                    <p:animEffect transition="in" filter="fade">
                                      <p:cBhvr>
                                        <p:cTn id="29" dur="1000"/>
                                        <p:tgtEl>
                                          <p:spTgt spid="4">
                                            <p:graphicEl>
                                              <a:dgm id="{392B36EA-572A-4432-A12F-3E4D5172A1B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463382" y="1662330"/>
            <a:ext cx="5823752" cy="4574897"/>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ru-RU" sz="2000" b="1" dirty="0" err="1">
                <a:solidFill>
                  <a:schemeClr val="accent6">
                    <a:lumMod val="50000"/>
                  </a:schemeClr>
                </a:solidFill>
              </a:rPr>
              <a:t>Створений</a:t>
            </a:r>
            <a:r>
              <a:rPr lang="ru-RU" sz="2000" b="1" dirty="0">
                <a:solidFill>
                  <a:schemeClr val="accent6">
                    <a:lumMod val="50000"/>
                  </a:schemeClr>
                </a:solidFill>
              </a:rPr>
              <a:t> у </a:t>
            </a:r>
            <a:r>
              <a:rPr lang="ru-RU" sz="2000" b="1" dirty="0" err="1">
                <a:solidFill>
                  <a:schemeClr val="accent6">
                    <a:lumMod val="50000"/>
                  </a:schemeClr>
                </a:solidFill>
              </a:rPr>
              <a:t>середовищі</a:t>
            </a:r>
            <a:r>
              <a:rPr lang="ru-RU" sz="2000" b="1" dirty="0">
                <a:solidFill>
                  <a:schemeClr val="accent6">
                    <a:lumMod val="50000"/>
                  </a:schemeClr>
                </a:solidFill>
              </a:rPr>
              <a:t> </a:t>
            </a:r>
            <a:r>
              <a:rPr lang="ru-RU" sz="2000" b="1" dirty="0" err="1">
                <a:solidFill>
                  <a:schemeClr val="accent6">
                    <a:lumMod val="50000"/>
                  </a:schemeClr>
                </a:solidFill>
              </a:rPr>
              <a:t>Scratch</a:t>
            </a:r>
            <a:r>
              <a:rPr lang="ru-RU" sz="2000" b="1" dirty="0">
                <a:solidFill>
                  <a:schemeClr val="accent6">
                    <a:lumMod val="50000"/>
                  </a:schemeClr>
                </a:solidFill>
              </a:rPr>
              <a:t> 3 </a:t>
            </a:r>
            <a:r>
              <a:rPr lang="ru-RU" sz="2000" b="1" dirty="0" err="1">
                <a:solidFill>
                  <a:schemeClr val="accent6">
                    <a:lumMod val="50000"/>
                  </a:schemeClr>
                </a:solidFill>
              </a:rPr>
              <a:t>проєкт</a:t>
            </a:r>
            <a:r>
              <a:rPr lang="ru-RU" sz="2000" b="1" dirty="0">
                <a:solidFill>
                  <a:schemeClr val="accent6">
                    <a:lumMod val="50000"/>
                  </a:schemeClr>
                </a:solidFill>
              </a:rPr>
              <a:t> </a:t>
            </a:r>
            <a:r>
              <a:rPr lang="ru-RU" sz="2000" b="1" dirty="0" err="1">
                <a:solidFill>
                  <a:schemeClr val="accent6">
                    <a:lumMod val="50000"/>
                  </a:schemeClr>
                </a:solidFill>
              </a:rPr>
              <a:t>можна</a:t>
            </a:r>
            <a:r>
              <a:rPr lang="ru-RU" sz="2000" b="1" dirty="0">
                <a:solidFill>
                  <a:schemeClr val="accent6">
                    <a:lumMod val="50000"/>
                  </a:schemeClr>
                </a:solidFill>
              </a:rPr>
              <a:t> </a:t>
            </a:r>
            <a:r>
              <a:rPr lang="ru-RU" sz="2000" b="1" dirty="0" err="1">
                <a:solidFill>
                  <a:schemeClr val="accent6">
                    <a:lumMod val="50000"/>
                  </a:schemeClr>
                </a:solidFill>
              </a:rPr>
              <a:t>редагувати</a:t>
            </a:r>
            <a:r>
              <a:rPr lang="ru-RU" sz="2000" b="1" dirty="0">
                <a:solidFill>
                  <a:schemeClr val="accent6">
                    <a:lumMod val="50000"/>
                  </a:schemeClr>
                </a:solidFill>
              </a:rPr>
              <a:t>: </a:t>
            </a:r>
            <a:r>
              <a:rPr lang="ru-RU" sz="2000" b="1" dirty="0" err="1">
                <a:solidFill>
                  <a:schemeClr val="accent6">
                    <a:lumMod val="50000"/>
                  </a:schemeClr>
                </a:solidFill>
              </a:rPr>
              <a:t>видаляти</a:t>
            </a:r>
            <a:r>
              <a:rPr lang="ru-RU" sz="2000" b="1" dirty="0">
                <a:solidFill>
                  <a:schemeClr val="accent6">
                    <a:lumMod val="50000"/>
                  </a:schemeClr>
                </a:solidFill>
              </a:rPr>
              <a:t> блоки з командами, </a:t>
            </a:r>
            <a:r>
              <a:rPr lang="ru-RU" sz="2000" b="1" dirty="0" err="1">
                <a:solidFill>
                  <a:schemeClr val="accent6">
                    <a:lumMod val="50000"/>
                  </a:schemeClr>
                </a:solidFill>
              </a:rPr>
              <a:t>додавати</a:t>
            </a:r>
            <a:r>
              <a:rPr lang="ru-RU" sz="2000" b="1" dirty="0">
                <a:solidFill>
                  <a:schemeClr val="accent6">
                    <a:lumMod val="50000"/>
                  </a:schemeClr>
                </a:solidFill>
              </a:rPr>
              <a:t> </a:t>
            </a:r>
            <a:r>
              <a:rPr lang="ru-RU" sz="2000" b="1" dirty="0" err="1">
                <a:solidFill>
                  <a:schemeClr val="accent6">
                    <a:lumMod val="50000"/>
                  </a:schemeClr>
                </a:solidFill>
              </a:rPr>
              <a:t>нові</a:t>
            </a:r>
            <a:r>
              <a:rPr lang="ru-RU" sz="2000" b="1" dirty="0">
                <a:solidFill>
                  <a:schemeClr val="accent6">
                    <a:lumMod val="50000"/>
                  </a:schemeClr>
                </a:solidFill>
              </a:rPr>
              <a:t> блоки з командами, </a:t>
            </a:r>
            <a:r>
              <a:rPr lang="ru-RU" sz="2000" b="1" dirty="0" err="1">
                <a:solidFill>
                  <a:schemeClr val="accent6">
                    <a:lumMod val="50000"/>
                  </a:schemeClr>
                </a:solidFill>
              </a:rPr>
              <a:t>копіювати</a:t>
            </a:r>
            <a:r>
              <a:rPr lang="ru-RU" sz="2000" b="1" dirty="0">
                <a:solidFill>
                  <a:schemeClr val="accent6">
                    <a:lumMod val="50000"/>
                  </a:schemeClr>
                </a:solidFill>
              </a:rPr>
              <a:t> і </a:t>
            </a:r>
            <a:r>
              <a:rPr lang="ru-RU" sz="2000" b="1" dirty="0" err="1">
                <a:solidFill>
                  <a:schemeClr val="accent6">
                    <a:lumMod val="50000"/>
                  </a:schemeClr>
                </a:solidFill>
              </a:rPr>
              <a:t>переміщувати</a:t>
            </a:r>
            <a:r>
              <a:rPr lang="ru-RU" sz="2000" b="1" dirty="0">
                <a:solidFill>
                  <a:schemeClr val="accent6">
                    <a:lumMod val="50000"/>
                  </a:schemeClr>
                </a:solidFill>
              </a:rPr>
              <a:t> блоки з командами, </a:t>
            </a:r>
            <a:r>
              <a:rPr lang="ru-RU" sz="2000" b="1" dirty="0" err="1">
                <a:solidFill>
                  <a:schemeClr val="accent6">
                    <a:lumMod val="50000"/>
                  </a:schemeClr>
                </a:solidFill>
              </a:rPr>
              <a:t>змінювати</a:t>
            </a:r>
            <a:r>
              <a:rPr lang="ru-RU" sz="2000" b="1" dirty="0">
                <a:solidFill>
                  <a:schemeClr val="accent6">
                    <a:lumMod val="50000"/>
                  </a:schemeClr>
                </a:solidFill>
              </a:rPr>
              <a:t> </a:t>
            </a:r>
            <a:r>
              <a:rPr lang="ru-RU" sz="2000" b="1" dirty="0" err="1">
                <a:solidFill>
                  <a:schemeClr val="accent6">
                    <a:lumMod val="50000"/>
                  </a:schemeClr>
                </a:solidFill>
              </a:rPr>
              <a:t>значення</a:t>
            </a:r>
            <a:r>
              <a:rPr lang="ru-RU" sz="2000" b="1" dirty="0">
                <a:solidFill>
                  <a:schemeClr val="accent6">
                    <a:lumMod val="50000"/>
                  </a:schemeClr>
                </a:solidFill>
              </a:rPr>
              <a:t> в командах </a:t>
            </a:r>
            <a:r>
              <a:rPr lang="ru-RU" sz="2000" b="1" dirty="0" err="1">
                <a:solidFill>
                  <a:schemeClr val="accent6">
                    <a:lumMod val="50000"/>
                  </a:schemeClr>
                </a:solidFill>
              </a:rPr>
              <a:t>тощо</a:t>
            </a:r>
            <a:r>
              <a:rPr lang="ru-RU" sz="2000" b="1" dirty="0">
                <a:solidFill>
                  <a:schemeClr val="accent6">
                    <a:lumMod val="50000"/>
                  </a:schemeClr>
                </a:solidFill>
              </a:rPr>
              <a:t>. </a:t>
            </a:r>
            <a:r>
              <a:rPr lang="ru-RU" sz="2000" b="1" dirty="0" err="1">
                <a:solidFill>
                  <a:schemeClr val="accent6">
                    <a:lumMod val="50000"/>
                  </a:schemeClr>
                </a:solidFill>
              </a:rPr>
              <a:t>Видалити</a:t>
            </a:r>
            <a:r>
              <a:rPr lang="ru-RU" sz="2000" b="1" dirty="0">
                <a:solidFill>
                  <a:schemeClr val="accent6">
                    <a:lumMod val="50000"/>
                  </a:schemeClr>
                </a:solidFill>
              </a:rPr>
              <a:t> </a:t>
            </a:r>
            <a:r>
              <a:rPr lang="ru-RU" sz="2000" b="1" dirty="0" err="1">
                <a:solidFill>
                  <a:schemeClr val="accent6">
                    <a:lumMod val="50000"/>
                  </a:schemeClr>
                </a:solidFill>
              </a:rPr>
              <a:t>окремий</a:t>
            </a:r>
            <a:r>
              <a:rPr lang="ru-RU" sz="2000" b="1" dirty="0">
                <a:solidFill>
                  <a:schemeClr val="accent6">
                    <a:lumMod val="50000"/>
                  </a:schemeClr>
                </a:solidFill>
              </a:rPr>
              <a:t> блок з командою </a:t>
            </a:r>
            <a:r>
              <a:rPr lang="ru-RU" sz="2000" b="1" dirty="0" err="1">
                <a:solidFill>
                  <a:schemeClr val="accent6">
                    <a:lumMod val="50000"/>
                  </a:schemeClr>
                </a:solidFill>
              </a:rPr>
              <a:t>можна</a:t>
            </a:r>
            <a:r>
              <a:rPr lang="ru-RU" sz="2000" b="1" dirty="0">
                <a:solidFill>
                  <a:schemeClr val="accent6">
                    <a:lumMod val="50000"/>
                  </a:schemeClr>
                </a:solidFill>
              </a:rPr>
              <a:t>, </a:t>
            </a:r>
            <a:r>
              <a:rPr lang="ru-RU" sz="2000" b="1" dirty="0" err="1">
                <a:solidFill>
                  <a:schemeClr val="accent6">
                    <a:lumMod val="50000"/>
                  </a:schemeClr>
                </a:solidFill>
              </a:rPr>
              <a:t>перетягнувши</a:t>
            </a:r>
            <a:r>
              <a:rPr lang="ru-RU" sz="2000" b="1" dirty="0">
                <a:solidFill>
                  <a:schemeClr val="accent6">
                    <a:lumMod val="50000"/>
                  </a:schemeClr>
                </a:solidFill>
              </a:rPr>
              <a:t> </a:t>
            </a:r>
            <a:r>
              <a:rPr lang="ru-RU" sz="2000" b="1" dirty="0" err="1">
                <a:solidFill>
                  <a:schemeClr val="accent6">
                    <a:lumMod val="50000"/>
                  </a:schemeClr>
                </a:solidFill>
              </a:rPr>
              <a:t>його</a:t>
            </a:r>
            <a:r>
              <a:rPr lang="ru-RU" sz="2000" b="1" dirty="0">
                <a:solidFill>
                  <a:schemeClr val="accent6">
                    <a:lumMod val="50000"/>
                  </a:schemeClr>
                </a:solidFill>
              </a:rPr>
              <a:t> на вкладку </a:t>
            </a:r>
            <a:r>
              <a:rPr lang="ru-RU" sz="2000" b="1" i="1" dirty="0">
                <a:solidFill>
                  <a:schemeClr val="accent6">
                    <a:lumMod val="50000"/>
                  </a:schemeClr>
                </a:solidFill>
              </a:rPr>
              <a:t>Код</a:t>
            </a:r>
            <a:r>
              <a:rPr lang="ru-RU" sz="2000" b="1" dirty="0">
                <a:solidFill>
                  <a:schemeClr val="accent6">
                    <a:lumMod val="50000"/>
                  </a:schemeClr>
                </a:solidFill>
              </a:rPr>
              <a:t> </a:t>
            </a:r>
            <a:r>
              <a:rPr lang="ru-RU" sz="2000" b="1" dirty="0" err="1">
                <a:solidFill>
                  <a:schemeClr val="accent6">
                    <a:lumMod val="50000"/>
                  </a:schemeClr>
                </a:solidFill>
              </a:rPr>
              <a:t>або</a:t>
            </a:r>
            <a:r>
              <a:rPr lang="ru-RU" sz="2000" b="1" dirty="0">
                <a:solidFill>
                  <a:schemeClr val="accent6">
                    <a:lumMod val="50000"/>
                  </a:schemeClr>
                </a:solidFill>
              </a:rPr>
              <a:t> </a:t>
            </a:r>
            <a:r>
              <a:rPr lang="ru-RU" sz="2000" b="1" dirty="0" err="1">
                <a:solidFill>
                  <a:schemeClr val="accent6">
                    <a:lumMod val="50000"/>
                  </a:schemeClr>
                </a:solidFill>
              </a:rPr>
              <a:t>виконавши</a:t>
            </a:r>
            <a:r>
              <a:rPr lang="ru-RU" sz="2000" b="1" dirty="0">
                <a:solidFill>
                  <a:schemeClr val="accent6">
                    <a:lumMod val="50000"/>
                  </a:schemeClr>
                </a:solidFill>
              </a:rPr>
              <a:t> команду </a:t>
            </a:r>
            <a:r>
              <a:rPr lang="ru-RU" sz="2000" b="1" i="1" dirty="0" err="1">
                <a:solidFill>
                  <a:schemeClr val="accent6">
                    <a:lumMod val="50000"/>
                  </a:schemeClr>
                </a:solidFill>
              </a:rPr>
              <a:t>Вилучити</a:t>
            </a:r>
            <a:r>
              <a:rPr lang="ru-RU" sz="2000" b="1" dirty="0">
                <a:solidFill>
                  <a:schemeClr val="accent6">
                    <a:lumMod val="50000"/>
                  </a:schemeClr>
                </a:solidFill>
              </a:rPr>
              <a:t> </a:t>
            </a:r>
            <a:r>
              <a:rPr lang="ru-RU" sz="2000" b="1" i="1" dirty="0">
                <a:solidFill>
                  <a:schemeClr val="accent6">
                    <a:lumMod val="50000"/>
                  </a:schemeClr>
                </a:solidFill>
              </a:rPr>
              <a:t>блок</a:t>
            </a:r>
            <a:r>
              <a:rPr lang="ru-RU" sz="2000" b="1" dirty="0">
                <a:solidFill>
                  <a:schemeClr val="accent6">
                    <a:lumMod val="50000"/>
                  </a:schemeClr>
                </a:solidFill>
              </a:rPr>
              <a:t> </a:t>
            </a:r>
            <a:r>
              <a:rPr lang="ru-RU" sz="2000" b="1" dirty="0" err="1">
                <a:solidFill>
                  <a:schemeClr val="accent6">
                    <a:lumMod val="50000"/>
                  </a:schemeClr>
                </a:solidFill>
              </a:rPr>
              <a:t>його</a:t>
            </a:r>
            <a:r>
              <a:rPr lang="ru-RU" sz="2000" b="1" dirty="0">
                <a:solidFill>
                  <a:schemeClr val="accent6">
                    <a:lumMod val="50000"/>
                  </a:schemeClr>
                </a:solidFill>
              </a:rPr>
              <a:t> контекстного меню.</a:t>
            </a:r>
            <a:endParaRPr lang="uk-UA" sz="2000" b="1" dirty="0">
              <a:solidFill>
                <a:schemeClr val="accent6">
                  <a:lumMod val="50000"/>
                </a:schemeClr>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0EF1646B-7ADC-41CC-B0BD-DD65850793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389940"/>
            <a:ext cx="6858000" cy="6858000"/>
          </a:xfrm>
          <a:prstGeom prst="rect">
            <a:avLst/>
          </a:prstGeom>
        </p:spPr>
      </p:pic>
    </p:spTree>
    <p:extLst>
      <p:ext uri="{BB962C8B-B14F-4D97-AF65-F5344CB8AC3E}">
        <p14:creationId xmlns:p14="http://schemas.microsoft.com/office/powerpoint/2010/main" val="92117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4500979" y="1685610"/>
            <a:ext cx="7334434" cy="4266660"/>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uk-UA" sz="2000" b="1" dirty="0">
                <a:solidFill>
                  <a:schemeClr val="accent6">
                    <a:lumMod val="50000"/>
                  </a:schemeClr>
                </a:solidFill>
              </a:rPr>
              <a:t>Для вставлення блока з командою у </a:t>
            </a:r>
            <a:r>
              <a:rPr lang="uk-UA" sz="2000" b="1" dirty="0" err="1">
                <a:solidFill>
                  <a:schemeClr val="accent6">
                    <a:lumMod val="50000"/>
                  </a:schemeClr>
                </a:solidFill>
              </a:rPr>
              <a:t>проєкт</a:t>
            </a:r>
            <a:r>
              <a:rPr lang="uk-UA" sz="2000" b="1" dirty="0">
                <a:solidFill>
                  <a:schemeClr val="accent6">
                    <a:lumMod val="50000"/>
                  </a:schemeClr>
                </a:solidFill>
              </a:rPr>
              <a:t> необхідно перетягнути його з вкладки </a:t>
            </a:r>
            <a:r>
              <a:rPr lang="uk-UA" sz="2000" b="1" i="1" dirty="0">
                <a:solidFill>
                  <a:schemeClr val="accent6">
                    <a:lumMod val="50000"/>
                  </a:schemeClr>
                </a:solidFill>
              </a:rPr>
              <a:t>Код</a:t>
            </a:r>
            <a:r>
              <a:rPr lang="uk-UA" sz="2000" b="1" dirty="0">
                <a:solidFill>
                  <a:schemeClr val="accent6">
                    <a:lumMod val="50000"/>
                  </a:schemeClr>
                </a:solidFill>
              </a:rPr>
              <a:t> і розмістити в потрібному місці </a:t>
            </a:r>
            <a:r>
              <a:rPr lang="uk-UA" sz="2000" b="1" dirty="0" err="1">
                <a:solidFill>
                  <a:schemeClr val="accent6">
                    <a:lumMod val="50000"/>
                  </a:schemeClr>
                </a:solidFill>
              </a:rPr>
              <a:t>проєкту</a:t>
            </a:r>
            <a:r>
              <a:rPr lang="uk-UA" sz="2000" b="1" dirty="0">
                <a:solidFill>
                  <a:schemeClr val="accent6">
                    <a:lumMod val="50000"/>
                  </a:schemeClr>
                </a:solidFill>
              </a:rPr>
              <a:t>. Блок або групу блоків можна копіювати (дублювати). Алгоритм копіювання блока або групи блоків: відкрити контекстне меню блока або першого блока групи =&gt; виконати команду </a:t>
            </a:r>
            <a:r>
              <a:rPr lang="uk-UA" sz="2000" b="1" i="1" dirty="0">
                <a:solidFill>
                  <a:schemeClr val="accent6">
                    <a:lumMod val="50000"/>
                  </a:schemeClr>
                </a:solidFill>
              </a:rPr>
              <a:t>Дублювати</a:t>
            </a:r>
            <a:r>
              <a:rPr lang="uk-UA" sz="2000" b="1" dirty="0">
                <a:solidFill>
                  <a:schemeClr val="accent6">
                    <a:lumMod val="50000"/>
                  </a:schemeClr>
                </a:solidFill>
              </a:rPr>
              <a:t> =&gt; перетягнути копію блока або групи блоків у потрібне місце </a:t>
            </a:r>
            <a:r>
              <a:rPr lang="uk-UA" sz="2000" b="1" dirty="0" err="1">
                <a:solidFill>
                  <a:schemeClr val="accent6">
                    <a:lumMod val="50000"/>
                  </a:schemeClr>
                </a:solidFill>
              </a:rPr>
              <a:t>проєкту</a:t>
            </a:r>
            <a:r>
              <a:rPr lang="uk-UA" sz="2000" b="1" dirty="0">
                <a:solidFill>
                  <a:schemeClr val="accent6">
                    <a:lumMod val="50000"/>
                  </a:schemeClr>
                </a:solidFill>
              </a:rPr>
              <a:t> =&gt; клацнути ліву кнопку миші.</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4C5FA5C4-3BCE-4D47-8474-B8258EB0D1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664" y="389940"/>
            <a:ext cx="6858000" cy="6858000"/>
          </a:xfrm>
          <a:prstGeom prst="rect">
            <a:avLst/>
          </a:prstGeom>
        </p:spPr>
      </p:pic>
    </p:spTree>
    <p:extLst>
      <p:ext uri="{BB962C8B-B14F-4D97-AF65-F5344CB8AC3E}">
        <p14:creationId xmlns:p14="http://schemas.microsoft.com/office/powerpoint/2010/main" val="4163947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5149048" y="2107508"/>
            <a:ext cx="6375646" cy="3618590"/>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err="1">
                <a:solidFill>
                  <a:schemeClr val="accent6">
                    <a:lumMod val="50000"/>
                  </a:schemeClr>
                </a:solidFill>
              </a:rPr>
              <a:t>Створений</a:t>
            </a:r>
            <a:r>
              <a:rPr lang="ru-RU" sz="2000" b="1" dirty="0">
                <a:solidFill>
                  <a:schemeClr val="accent6">
                    <a:lumMod val="50000"/>
                  </a:schemeClr>
                </a:solidFill>
              </a:rPr>
              <a:t> </a:t>
            </a:r>
            <a:r>
              <a:rPr lang="ru-RU" sz="2000" b="1" dirty="0" err="1">
                <a:solidFill>
                  <a:schemeClr val="accent6">
                    <a:lumMod val="50000"/>
                  </a:schemeClr>
                </a:solidFill>
              </a:rPr>
              <a:t>проєкт</a:t>
            </a:r>
            <a:r>
              <a:rPr lang="ru-RU" sz="2000" b="1" dirty="0">
                <a:solidFill>
                  <a:schemeClr val="accent6">
                    <a:lumMod val="50000"/>
                  </a:schemeClr>
                </a:solidFill>
              </a:rPr>
              <a:t> </a:t>
            </a:r>
            <a:r>
              <a:rPr lang="ru-RU" sz="2000" b="1" dirty="0" err="1">
                <a:solidFill>
                  <a:schemeClr val="accent6">
                    <a:lumMod val="50000"/>
                  </a:schemeClr>
                </a:solidFill>
              </a:rPr>
              <a:t>можна</a:t>
            </a:r>
            <a:r>
              <a:rPr lang="ru-RU" sz="2000" b="1" dirty="0">
                <a:solidFill>
                  <a:schemeClr val="accent6">
                    <a:lumMod val="50000"/>
                  </a:schemeClr>
                </a:solidFill>
              </a:rPr>
              <a:t> </a:t>
            </a:r>
            <a:r>
              <a:rPr lang="ru-RU" sz="2000" b="1" dirty="0" err="1">
                <a:solidFill>
                  <a:schemeClr val="accent6">
                    <a:lumMod val="50000"/>
                  </a:schemeClr>
                </a:solidFill>
              </a:rPr>
              <a:t>зберегти</a:t>
            </a:r>
            <a:r>
              <a:rPr lang="ru-RU" sz="2000" b="1" dirty="0">
                <a:solidFill>
                  <a:schemeClr val="accent6">
                    <a:lumMod val="50000"/>
                  </a:schemeClr>
                </a:solidFill>
              </a:rPr>
              <a:t> на </a:t>
            </a:r>
            <a:r>
              <a:rPr lang="ru-RU" sz="2000" b="1" dirty="0" err="1">
                <a:solidFill>
                  <a:schemeClr val="accent6">
                    <a:lumMod val="50000"/>
                  </a:schemeClr>
                </a:solidFill>
              </a:rPr>
              <a:t>носії</a:t>
            </a:r>
            <a:r>
              <a:rPr lang="ru-RU" sz="2000" b="1" dirty="0">
                <a:solidFill>
                  <a:schemeClr val="accent6">
                    <a:lumMod val="50000"/>
                  </a:schemeClr>
                </a:solidFill>
              </a:rPr>
              <a:t> для </a:t>
            </a:r>
            <a:r>
              <a:rPr lang="ru-RU" sz="2000" b="1" dirty="0" err="1">
                <a:solidFill>
                  <a:schemeClr val="accent6">
                    <a:lumMod val="50000"/>
                  </a:schemeClr>
                </a:solidFill>
              </a:rPr>
              <a:t>подальшого</a:t>
            </a:r>
            <a:r>
              <a:rPr lang="ru-RU" sz="2000" b="1" dirty="0">
                <a:solidFill>
                  <a:schemeClr val="accent6">
                    <a:lumMod val="50000"/>
                  </a:schemeClr>
                </a:solidFill>
              </a:rPr>
              <a:t> </a:t>
            </a:r>
            <a:r>
              <a:rPr lang="ru-RU" sz="2000" b="1" dirty="0" err="1">
                <a:solidFill>
                  <a:schemeClr val="accent6">
                    <a:lumMod val="50000"/>
                  </a:schemeClr>
                </a:solidFill>
              </a:rPr>
              <a:t>використання</a:t>
            </a:r>
            <a:r>
              <a:rPr lang="ru-RU" sz="2000" b="1" dirty="0">
                <a:solidFill>
                  <a:schemeClr val="accent6">
                    <a:lumMod val="50000"/>
                  </a:schemeClr>
                </a:solidFill>
              </a:rPr>
              <a:t>.</a:t>
            </a:r>
          </a:p>
          <a:p>
            <a:pPr algn="ctr"/>
            <a:endParaRPr lang="uk-UA" sz="2000" b="1" dirty="0">
              <a:solidFill>
                <a:schemeClr val="accent6">
                  <a:lumMod val="50000"/>
                </a:schemeClr>
              </a:solidFill>
            </a:endParaRPr>
          </a:p>
          <a:p>
            <a:pPr algn="ctr">
              <a:lnSpc>
                <a:spcPct val="150000"/>
              </a:lnSpc>
            </a:pPr>
            <a:r>
              <a:rPr lang="uk-UA" sz="2400" b="1" dirty="0">
                <a:solidFill>
                  <a:schemeClr val="accent6">
                    <a:lumMod val="50000"/>
                  </a:schemeClr>
                </a:solidFill>
              </a:rPr>
              <a:t>Пригадайте </a:t>
            </a:r>
          </a:p>
          <a:p>
            <a:pPr algn="just">
              <a:lnSpc>
                <a:spcPct val="150000"/>
              </a:lnSpc>
            </a:pPr>
            <a:r>
              <a:rPr lang="uk-UA" sz="2000" b="1" dirty="0">
                <a:solidFill>
                  <a:schemeClr val="accent6">
                    <a:lumMod val="50000"/>
                  </a:schemeClr>
                </a:solidFill>
              </a:rPr>
              <a:t>• Як ви зберігали на носії комп’ютерні презентації, текстові документи? </a:t>
            </a:r>
          </a:p>
          <a:p>
            <a:pPr algn="just">
              <a:lnSpc>
                <a:spcPct val="150000"/>
              </a:lnSpc>
            </a:pPr>
            <a:r>
              <a:rPr lang="uk-UA" sz="2000" b="1" dirty="0">
                <a:solidFill>
                  <a:schemeClr val="accent6">
                    <a:lumMod val="50000"/>
                  </a:schemeClr>
                </a:solidFill>
              </a:rPr>
              <a:t>• Як ви відкривали збережені на носії файли презентацій, файли текстових документів?</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Збереження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відкривання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збережених</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02C36A77-FE1A-4022-B1FF-325610FA2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779" y="1353844"/>
            <a:ext cx="5778402" cy="5778402"/>
          </a:xfrm>
          <a:prstGeom prst="rect">
            <a:avLst/>
          </a:prstGeom>
        </p:spPr>
      </p:pic>
    </p:spTree>
    <p:extLst>
      <p:ext uri="{BB962C8B-B14F-4D97-AF65-F5344CB8AC3E}">
        <p14:creationId xmlns:p14="http://schemas.microsoft.com/office/powerpoint/2010/main" val="280594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10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1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1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кутник 7">
            <a:extLst>
              <a:ext uri="{FF2B5EF4-FFF2-40B4-BE49-F238E27FC236}">
                <a16:creationId xmlns:a16="http://schemas.microsoft.com/office/drawing/2014/main" id="{62D9A5DB-7296-467A-BB43-725EA1CD254C}"/>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uk-UA" sz="2000" b="1" dirty="0">
                <a:solidFill>
                  <a:schemeClr val="bg1"/>
                </a:solidFill>
              </a:rPr>
              <a:t>Правила поведінки в кабінеті інформатики</a:t>
            </a:r>
          </a:p>
        </p:txBody>
      </p:sp>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pic>
        <p:nvPicPr>
          <p:cNvPr id="5" name="Рисунок 4">
            <a:extLst>
              <a:ext uri="{FF2B5EF4-FFF2-40B4-BE49-F238E27FC236}">
                <a16:creationId xmlns:a16="http://schemas.microsoft.com/office/drawing/2014/main" id="{24D98C64-D9CE-46F4-852E-0B4B0C3BA1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637" y="1421137"/>
            <a:ext cx="2971553" cy="2007863"/>
          </a:xfrm>
          <a:prstGeom prst="rect">
            <a:avLst/>
          </a:prstGeom>
        </p:spPr>
      </p:pic>
      <p:pic>
        <p:nvPicPr>
          <p:cNvPr id="6" name="Рисунок 5">
            <a:extLst>
              <a:ext uri="{FF2B5EF4-FFF2-40B4-BE49-F238E27FC236}">
                <a16:creationId xmlns:a16="http://schemas.microsoft.com/office/drawing/2014/main" id="{BA8622ED-BECA-4353-AC41-E11EDA8A37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7761" y="1212037"/>
            <a:ext cx="3590469" cy="2426062"/>
          </a:xfrm>
          <a:prstGeom prst="rect">
            <a:avLst/>
          </a:prstGeom>
        </p:spPr>
      </p:pic>
      <p:pic>
        <p:nvPicPr>
          <p:cNvPr id="7" name="Рисунок 6">
            <a:extLst>
              <a:ext uri="{FF2B5EF4-FFF2-40B4-BE49-F238E27FC236}">
                <a16:creationId xmlns:a16="http://schemas.microsoft.com/office/drawing/2014/main" id="{A0637DB8-CB9F-4553-8F89-473DF5AB79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6235" y="1140542"/>
            <a:ext cx="4147128" cy="2802194"/>
          </a:xfrm>
          <a:prstGeom prst="rect">
            <a:avLst/>
          </a:prstGeom>
        </p:spPr>
      </p:pic>
      <p:pic>
        <p:nvPicPr>
          <p:cNvPr id="9" name="Рисунок 8">
            <a:extLst>
              <a:ext uri="{FF2B5EF4-FFF2-40B4-BE49-F238E27FC236}">
                <a16:creationId xmlns:a16="http://schemas.microsoft.com/office/drawing/2014/main" id="{2322553A-247B-4B3C-A29D-FD01DA010CD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771" r="15910" b="2459"/>
          <a:stretch/>
        </p:blipFill>
        <p:spPr>
          <a:xfrm>
            <a:off x="141252" y="3638099"/>
            <a:ext cx="3216840" cy="3196920"/>
          </a:xfrm>
          <a:prstGeom prst="rect">
            <a:avLst/>
          </a:prstGeom>
        </p:spPr>
      </p:pic>
      <p:pic>
        <p:nvPicPr>
          <p:cNvPr id="10" name="Рисунок 9">
            <a:extLst>
              <a:ext uri="{FF2B5EF4-FFF2-40B4-BE49-F238E27FC236}">
                <a16:creationId xmlns:a16="http://schemas.microsoft.com/office/drawing/2014/main" id="{E75A2060-AA5E-49A8-8A4D-330A8B1923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22216" y="4048892"/>
            <a:ext cx="3699584" cy="2499790"/>
          </a:xfrm>
          <a:prstGeom prst="rect">
            <a:avLst/>
          </a:prstGeom>
        </p:spPr>
      </p:pic>
      <p:pic>
        <p:nvPicPr>
          <p:cNvPr id="11" name="Рисунок 10">
            <a:extLst>
              <a:ext uri="{FF2B5EF4-FFF2-40B4-BE49-F238E27FC236}">
                <a16:creationId xmlns:a16="http://schemas.microsoft.com/office/drawing/2014/main" id="{1210308B-4BDA-4773-AAA1-10098799D6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83829" y="3035299"/>
            <a:ext cx="4512650" cy="4019001"/>
          </a:xfrm>
          <a:prstGeom prst="rect">
            <a:avLst/>
          </a:prstGeom>
        </p:spPr>
      </p:pic>
    </p:spTree>
    <p:extLst>
      <p:ext uri="{BB962C8B-B14F-4D97-AF65-F5344CB8AC3E}">
        <p14:creationId xmlns:p14="http://schemas.microsoft.com/office/powerpoint/2010/main" val="124698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uk-UA" sz="2000" b="1" dirty="0">
                <a:solidFill>
                  <a:schemeClr val="bg1"/>
                </a:solidFill>
                <a:effectLst>
                  <a:outerShdw blurRad="38100" dist="38100" dir="2700000" algn="tl">
                    <a:srgbClr val="000000">
                      <a:alpha val="43137"/>
                    </a:srgbClr>
                  </a:outerShdw>
                </a:effectLst>
              </a:rPr>
              <a:t>Алгоритми збереження проєкту</a:t>
            </a:r>
          </a:p>
        </p:txBody>
      </p:sp>
      <p:graphicFrame>
        <p:nvGraphicFramePr>
          <p:cNvPr id="3" name="Схема 2">
            <a:extLst>
              <a:ext uri="{FF2B5EF4-FFF2-40B4-BE49-F238E27FC236}">
                <a16:creationId xmlns:a16="http://schemas.microsoft.com/office/drawing/2014/main" id="{C0D5E6DC-4186-4EF2-BB0A-4FBE2064CE27}"/>
              </a:ext>
            </a:extLst>
          </p:cNvPr>
          <p:cNvGraphicFramePr/>
          <p:nvPr>
            <p:extLst>
              <p:ext uri="{D42A27DB-BD31-4B8C-83A1-F6EECF244321}">
                <p14:modId xmlns:p14="http://schemas.microsoft.com/office/powerpoint/2010/main" val="1592510774"/>
              </p:ext>
            </p:extLst>
          </p:nvPr>
        </p:nvGraphicFramePr>
        <p:xfrm>
          <a:off x="301779" y="1280226"/>
          <a:ext cx="11588442" cy="54845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0468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8BFB7748-1E51-482B-9B2E-E0D538448E7F}"/>
                                            </p:graphicEl>
                                          </p:spTgt>
                                        </p:tgtEl>
                                        <p:attrNameLst>
                                          <p:attrName>style.visibility</p:attrName>
                                        </p:attrNameLst>
                                      </p:cBhvr>
                                      <p:to>
                                        <p:strVal val="visible"/>
                                      </p:to>
                                    </p:set>
                                    <p:animEffect transition="in" filter="fade">
                                      <p:cBhvr>
                                        <p:cTn id="7" dur="1000"/>
                                        <p:tgtEl>
                                          <p:spTgt spid="3">
                                            <p:graphicEl>
                                              <a:dgm id="{8BFB7748-1E51-482B-9B2E-E0D538448E7F}"/>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AC9440BD-FF0F-4323-B472-8778691366C9}"/>
                                            </p:graphicEl>
                                          </p:spTgt>
                                        </p:tgtEl>
                                        <p:attrNameLst>
                                          <p:attrName>style.visibility</p:attrName>
                                        </p:attrNameLst>
                                      </p:cBhvr>
                                      <p:to>
                                        <p:strVal val="visible"/>
                                      </p:to>
                                    </p:set>
                                    <p:animEffect transition="in" filter="fade">
                                      <p:cBhvr>
                                        <p:cTn id="10" dur="1000"/>
                                        <p:tgtEl>
                                          <p:spTgt spid="3">
                                            <p:graphicEl>
                                              <a:dgm id="{AC9440BD-FF0F-4323-B472-8778691366C9}"/>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graphicEl>
                                              <a:dgm id="{8FF44C70-81DF-4A5A-B8FA-9D28C405B205}"/>
                                            </p:graphicEl>
                                          </p:spTgt>
                                        </p:tgtEl>
                                        <p:attrNameLst>
                                          <p:attrName>style.visibility</p:attrName>
                                        </p:attrNameLst>
                                      </p:cBhvr>
                                      <p:to>
                                        <p:strVal val="visible"/>
                                      </p:to>
                                    </p:set>
                                    <p:animEffect transition="in" filter="fade">
                                      <p:cBhvr>
                                        <p:cTn id="13" dur="1000"/>
                                        <p:tgtEl>
                                          <p:spTgt spid="3">
                                            <p:graphicEl>
                                              <a:dgm id="{8FF44C70-81DF-4A5A-B8FA-9D28C405B205}"/>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graphicEl>
                                              <a:dgm id="{C8254194-6941-4CB9-8A1C-0E4E7A1D4868}"/>
                                            </p:graphicEl>
                                          </p:spTgt>
                                        </p:tgtEl>
                                        <p:attrNameLst>
                                          <p:attrName>style.visibility</p:attrName>
                                        </p:attrNameLst>
                                      </p:cBhvr>
                                      <p:to>
                                        <p:strVal val="visible"/>
                                      </p:to>
                                    </p:set>
                                    <p:animEffect transition="in" filter="fade">
                                      <p:cBhvr>
                                        <p:cTn id="18" dur="1000"/>
                                        <p:tgtEl>
                                          <p:spTgt spid="3">
                                            <p:graphicEl>
                                              <a:dgm id="{C8254194-6941-4CB9-8A1C-0E4E7A1D4868}"/>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graphicEl>
                                              <a:dgm id="{38231431-68AD-462D-9ECC-F6AFD65EBBD0}"/>
                                            </p:graphicEl>
                                          </p:spTgt>
                                        </p:tgtEl>
                                        <p:attrNameLst>
                                          <p:attrName>style.visibility</p:attrName>
                                        </p:attrNameLst>
                                      </p:cBhvr>
                                      <p:to>
                                        <p:strVal val="visible"/>
                                      </p:to>
                                    </p:set>
                                    <p:animEffect transition="in" filter="fade">
                                      <p:cBhvr>
                                        <p:cTn id="21" dur="1000"/>
                                        <p:tgtEl>
                                          <p:spTgt spid="3">
                                            <p:graphicEl>
                                              <a:dgm id="{38231431-68AD-462D-9ECC-F6AFD65EBBD0}"/>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graphicEl>
                                              <a:dgm id="{25CC7AD5-8FE5-425A-A605-952A581112CE}"/>
                                            </p:graphicEl>
                                          </p:spTgt>
                                        </p:tgtEl>
                                        <p:attrNameLst>
                                          <p:attrName>style.visibility</p:attrName>
                                        </p:attrNameLst>
                                      </p:cBhvr>
                                      <p:to>
                                        <p:strVal val="visible"/>
                                      </p:to>
                                    </p:set>
                                    <p:animEffect transition="in" filter="fade">
                                      <p:cBhvr>
                                        <p:cTn id="26" dur="1000"/>
                                        <p:tgtEl>
                                          <p:spTgt spid="3">
                                            <p:graphicEl>
                                              <a:dgm id="{25CC7AD5-8FE5-425A-A605-952A581112CE}"/>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graphicEl>
                                              <a:dgm id="{A18AAD20-E914-42BE-84D4-9DA6DF29691D}"/>
                                            </p:graphicEl>
                                          </p:spTgt>
                                        </p:tgtEl>
                                        <p:attrNameLst>
                                          <p:attrName>style.visibility</p:attrName>
                                        </p:attrNameLst>
                                      </p:cBhvr>
                                      <p:to>
                                        <p:strVal val="visible"/>
                                      </p:to>
                                    </p:set>
                                    <p:animEffect transition="in" filter="fade">
                                      <p:cBhvr>
                                        <p:cTn id="29" dur="1000"/>
                                        <p:tgtEl>
                                          <p:spTgt spid="3">
                                            <p:graphicEl>
                                              <a:dgm id="{A18AAD20-E914-42BE-84D4-9DA6DF29691D}"/>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a:solidFill>
                  <a:schemeClr val="bg1"/>
                </a:solidFill>
                <a:effectLst>
                  <a:outerShdw blurRad="38100" dist="38100" dir="2700000" algn="tl">
                    <a:srgbClr val="000000">
                      <a:alpha val="43137"/>
                    </a:srgbClr>
                  </a:outerShdw>
                </a:effectLst>
              </a:rPr>
              <a:t>Алгоритм </a:t>
            </a:r>
            <a:r>
              <a:rPr lang="ru-RU" sz="2000" b="1" dirty="0" err="1">
                <a:solidFill>
                  <a:schemeClr val="bg1"/>
                </a:solidFill>
                <a:effectLst>
                  <a:outerShdw blurRad="38100" dist="38100" dir="2700000" algn="tl">
                    <a:srgbClr val="000000">
                      <a:alpha val="43137"/>
                    </a:srgbClr>
                  </a:outerShdw>
                </a:effectLst>
              </a:rPr>
              <a:t>відкривання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проєкту</a:t>
            </a:r>
            <a:r>
              <a:rPr lang="ru-RU" sz="2000" b="1" dirty="0">
                <a:solidFill>
                  <a:schemeClr val="bg1"/>
                </a:solidFill>
                <a:effectLst>
                  <a:outerShdw blurRad="38100" dist="38100" dir="2700000" algn="tl">
                    <a:srgbClr val="000000">
                      <a:alpha val="43137"/>
                    </a:srgbClr>
                  </a:outerShdw>
                </a:effectLst>
              </a:rPr>
              <a:t> з </a:t>
            </a:r>
            <a:r>
              <a:rPr lang="ru-RU" sz="2000" b="1" dirty="0" err="1">
                <a:solidFill>
                  <a:schemeClr val="bg1"/>
                </a:solidFill>
                <a:effectLst>
                  <a:outerShdw blurRad="38100" dist="38100" dir="2700000" algn="tl">
                    <a:srgbClr val="000000">
                      <a:alpha val="43137"/>
                    </a:srgbClr>
                  </a:outerShdw>
                </a:effectLst>
              </a:rPr>
              <a:t>носія</a:t>
            </a:r>
            <a:endParaRPr lang="uk-UA" sz="2000" b="1" dirty="0">
              <a:solidFill>
                <a:schemeClr val="bg1"/>
              </a:solidFill>
              <a:effectLst>
                <a:outerShdw blurRad="38100" dist="38100" dir="2700000" algn="tl">
                  <a:srgbClr val="000000">
                    <a:alpha val="43137"/>
                  </a:srgbClr>
                </a:outerShdw>
              </a:effectLst>
            </a:endParaRPr>
          </a:p>
        </p:txBody>
      </p:sp>
      <p:graphicFrame>
        <p:nvGraphicFramePr>
          <p:cNvPr id="3" name="Схема 2">
            <a:extLst>
              <a:ext uri="{FF2B5EF4-FFF2-40B4-BE49-F238E27FC236}">
                <a16:creationId xmlns:a16="http://schemas.microsoft.com/office/drawing/2014/main" id="{0195A9C6-FD9F-48AC-897E-AAC99AB3CD78}"/>
              </a:ext>
            </a:extLst>
          </p:cNvPr>
          <p:cNvGraphicFramePr/>
          <p:nvPr>
            <p:extLst>
              <p:ext uri="{D42A27DB-BD31-4B8C-83A1-F6EECF244321}">
                <p14:modId xmlns:p14="http://schemas.microsoft.com/office/powerpoint/2010/main" val="3366341515"/>
              </p:ext>
            </p:extLst>
          </p:nvPr>
        </p:nvGraphicFramePr>
        <p:xfrm>
          <a:off x="3496816" y="120793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Групувати 4">
            <a:extLst>
              <a:ext uri="{FF2B5EF4-FFF2-40B4-BE49-F238E27FC236}">
                <a16:creationId xmlns:a16="http://schemas.microsoft.com/office/drawing/2014/main" id="{71C5594E-7A90-4455-900C-C4D813D5D227}"/>
              </a:ext>
            </a:extLst>
          </p:cNvPr>
          <p:cNvGrpSpPr/>
          <p:nvPr/>
        </p:nvGrpSpPr>
        <p:grpSpPr>
          <a:xfrm>
            <a:off x="776992" y="2660097"/>
            <a:ext cx="2719824" cy="2514347"/>
            <a:chOff x="136448" y="1247337"/>
            <a:chExt cx="7134364" cy="4922136"/>
          </a:xfrm>
        </p:grpSpPr>
        <p:pic>
          <p:nvPicPr>
            <p:cNvPr id="2050" name="Picture 2" descr="USB Флешка 2в1 32ГБ MicroUSB/USB 2.0 для телефона, компьютера OTG Kingstick  32GB Зеленый, цена 285 грн — Prom.ua (ID#1283694868)">
              <a:extLst>
                <a:ext uri="{FF2B5EF4-FFF2-40B4-BE49-F238E27FC236}">
                  <a16:creationId xmlns:a16="http://schemas.microsoft.com/office/drawing/2014/main" id="{F1B02FC2-C369-454A-9569-6A789AAA0D6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4925"/>
            <a:stretch/>
          </p:blipFill>
          <p:spPr bwMode="auto">
            <a:xfrm>
              <a:off x="136448" y="1247337"/>
              <a:ext cx="7134364" cy="492213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кутник 3">
              <a:extLst>
                <a:ext uri="{FF2B5EF4-FFF2-40B4-BE49-F238E27FC236}">
                  <a16:creationId xmlns:a16="http://schemas.microsoft.com/office/drawing/2014/main" id="{FBBE126A-848E-47F6-A16C-4520B5B18B86}"/>
                </a:ext>
              </a:extLst>
            </p:cNvPr>
            <p:cNvSpPr/>
            <p:nvPr/>
          </p:nvSpPr>
          <p:spPr>
            <a:xfrm rot="1437873">
              <a:off x="1453442" y="2642206"/>
              <a:ext cx="2690873" cy="692457"/>
            </a:xfrm>
            <a:prstGeom prst="rect">
              <a:avLst/>
            </a:prstGeom>
            <a:solidFill>
              <a:srgbClr val="97F75F"/>
            </a:solidFill>
            <a:ln>
              <a:solidFill>
                <a:srgbClr val="93F9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grpSp>
    </p:spTree>
    <p:extLst>
      <p:ext uri="{BB962C8B-B14F-4D97-AF65-F5344CB8AC3E}">
        <p14:creationId xmlns:p14="http://schemas.microsoft.com/office/powerpoint/2010/main" val="347560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graphicEl>
                                              <a:dgm id="{04A610B6-91E2-494D-85A3-8966DBB657A0}"/>
                                            </p:graphicEl>
                                          </p:spTgt>
                                        </p:tgtEl>
                                        <p:attrNameLst>
                                          <p:attrName>style.visibility</p:attrName>
                                        </p:attrNameLst>
                                      </p:cBhvr>
                                      <p:to>
                                        <p:strVal val="visible"/>
                                      </p:to>
                                    </p:set>
                                    <p:animEffect transition="in" filter="fade">
                                      <p:cBhvr>
                                        <p:cTn id="7" dur="1000"/>
                                        <p:tgtEl>
                                          <p:spTgt spid="3">
                                            <p:graphicEl>
                                              <a:dgm id="{04A610B6-91E2-494D-85A3-8966DBB657A0}"/>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graphicEl>
                                              <a:dgm id="{8EACA8B3-24F3-418B-AD90-64FBA409F70D}"/>
                                            </p:graphicEl>
                                          </p:spTgt>
                                        </p:tgtEl>
                                        <p:attrNameLst>
                                          <p:attrName>style.visibility</p:attrName>
                                        </p:attrNameLst>
                                      </p:cBhvr>
                                      <p:to>
                                        <p:strVal val="visible"/>
                                      </p:to>
                                    </p:set>
                                    <p:animEffect transition="in" filter="fade">
                                      <p:cBhvr>
                                        <p:cTn id="10" dur="1000"/>
                                        <p:tgtEl>
                                          <p:spTgt spid="3">
                                            <p:graphicEl>
                                              <a:dgm id="{8EACA8B3-24F3-418B-AD90-64FBA409F70D}"/>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graphicEl>
                                              <a:dgm id="{8D4DEC7A-4930-45AE-9BF7-128533A960CA}"/>
                                            </p:graphicEl>
                                          </p:spTgt>
                                        </p:tgtEl>
                                        <p:attrNameLst>
                                          <p:attrName>style.visibility</p:attrName>
                                        </p:attrNameLst>
                                      </p:cBhvr>
                                      <p:to>
                                        <p:strVal val="visible"/>
                                      </p:to>
                                    </p:set>
                                    <p:animEffect transition="in" filter="fade">
                                      <p:cBhvr>
                                        <p:cTn id="13" dur="1000"/>
                                        <p:tgtEl>
                                          <p:spTgt spid="3">
                                            <p:graphicEl>
                                              <a:dgm id="{8D4DEC7A-4930-45AE-9BF7-128533A960CA}"/>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graphicEl>
                                              <a:dgm id="{3E378B98-8C16-4D4D-9A2E-6F432135A37A}"/>
                                            </p:graphicEl>
                                          </p:spTgt>
                                        </p:tgtEl>
                                        <p:attrNameLst>
                                          <p:attrName>style.visibility</p:attrName>
                                        </p:attrNameLst>
                                      </p:cBhvr>
                                      <p:to>
                                        <p:strVal val="visible"/>
                                      </p:to>
                                    </p:set>
                                    <p:animEffect transition="in" filter="fade">
                                      <p:cBhvr>
                                        <p:cTn id="18" dur="1000"/>
                                        <p:tgtEl>
                                          <p:spTgt spid="3">
                                            <p:graphicEl>
                                              <a:dgm id="{3E378B98-8C16-4D4D-9A2E-6F432135A37A}"/>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graphicEl>
                                              <a:dgm id="{62730290-1367-4E25-8FD9-E6E1FC6011BE}"/>
                                            </p:graphicEl>
                                          </p:spTgt>
                                        </p:tgtEl>
                                        <p:attrNameLst>
                                          <p:attrName>style.visibility</p:attrName>
                                        </p:attrNameLst>
                                      </p:cBhvr>
                                      <p:to>
                                        <p:strVal val="visible"/>
                                      </p:to>
                                    </p:set>
                                    <p:animEffect transition="in" filter="fade">
                                      <p:cBhvr>
                                        <p:cTn id="21" dur="1000"/>
                                        <p:tgtEl>
                                          <p:spTgt spid="3">
                                            <p:graphicEl>
                                              <a:dgm id="{62730290-1367-4E25-8FD9-E6E1FC6011BE}"/>
                                            </p:graphic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graphicEl>
                                              <a:dgm id="{BB2E0DE3-2B3E-4EDB-BEEB-1C7607516175}"/>
                                            </p:graphicEl>
                                          </p:spTgt>
                                        </p:tgtEl>
                                        <p:attrNameLst>
                                          <p:attrName>style.visibility</p:attrName>
                                        </p:attrNameLst>
                                      </p:cBhvr>
                                      <p:to>
                                        <p:strVal val="visible"/>
                                      </p:to>
                                    </p:set>
                                    <p:animEffect transition="in" filter="fade">
                                      <p:cBhvr>
                                        <p:cTn id="26" dur="1000"/>
                                        <p:tgtEl>
                                          <p:spTgt spid="3">
                                            <p:graphicEl>
                                              <a:dgm id="{BB2E0DE3-2B3E-4EDB-BEEB-1C7607516175}"/>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graphicEl>
                                              <a:dgm id="{0788E3CB-C155-478C-992C-FE2891E079C6}"/>
                                            </p:graphicEl>
                                          </p:spTgt>
                                        </p:tgtEl>
                                        <p:attrNameLst>
                                          <p:attrName>style.visibility</p:attrName>
                                        </p:attrNameLst>
                                      </p:cBhvr>
                                      <p:to>
                                        <p:strVal val="visible"/>
                                      </p:to>
                                    </p:set>
                                    <p:animEffect transition="in" filter="fade">
                                      <p:cBhvr>
                                        <p:cTn id="29" dur="1000"/>
                                        <p:tgtEl>
                                          <p:spTgt spid="3">
                                            <p:graphicEl>
                                              <a:dgm id="{0788E3CB-C155-478C-992C-FE2891E079C6}"/>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graphicEl>
                                              <a:dgm id="{A0DFCF36-EBB7-4A85-BC2E-D1778AD76C06}"/>
                                            </p:graphicEl>
                                          </p:spTgt>
                                        </p:tgtEl>
                                        <p:attrNameLst>
                                          <p:attrName>style.visibility</p:attrName>
                                        </p:attrNameLst>
                                      </p:cBhvr>
                                      <p:to>
                                        <p:strVal val="visible"/>
                                      </p:to>
                                    </p:set>
                                    <p:animEffect transition="in" filter="fade">
                                      <p:cBhvr>
                                        <p:cTn id="34" dur="1000"/>
                                        <p:tgtEl>
                                          <p:spTgt spid="3">
                                            <p:graphicEl>
                                              <a:dgm id="{A0DFCF36-EBB7-4A85-BC2E-D1778AD76C06}"/>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graphicEl>
                                              <a:dgm id="{6A6F6BD5-4E01-4958-95D7-BC869321BEA2}"/>
                                            </p:graphicEl>
                                          </p:spTgt>
                                        </p:tgtEl>
                                        <p:attrNameLst>
                                          <p:attrName>style.visibility</p:attrName>
                                        </p:attrNameLst>
                                      </p:cBhvr>
                                      <p:to>
                                        <p:strVal val="visible"/>
                                      </p:to>
                                    </p:set>
                                    <p:animEffect transition="in" filter="fade">
                                      <p:cBhvr>
                                        <p:cTn id="37" dur="1000"/>
                                        <p:tgtEl>
                                          <p:spTgt spid="3">
                                            <p:graphicEl>
                                              <a:dgm id="{6A6F6BD5-4E01-4958-95D7-BC869321BEA2}"/>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graphicEl>
                                              <a:dgm id="{67B6CA4B-8D3C-46A1-B62E-1EC3057E73FA}"/>
                                            </p:graphicEl>
                                          </p:spTgt>
                                        </p:tgtEl>
                                        <p:attrNameLst>
                                          <p:attrName>style.visibility</p:attrName>
                                        </p:attrNameLst>
                                      </p:cBhvr>
                                      <p:to>
                                        <p:strVal val="visible"/>
                                      </p:to>
                                    </p:set>
                                    <p:animEffect transition="in" filter="fade">
                                      <p:cBhvr>
                                        <p:cTn id="42" dur="1000"/>
                                        <p:tgtEl>
                                          <p:spTgt spid="3">
                                            <p:graphicEl>
                                              <a:dgm id="{67B6CA4B-8D3C-46A1-B62E-1EC3057E73FA}"/>
                                            </p:graphic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
                                            <p:graphicEl>
                                              <a:dgm id="{4EDD991C-CD92-4D49-A878-8C2B2BF3D223}"/>
                                            </p:graphicEl>
                                          </p:spTgt>
                                        </p:tgtEl>
                                        <p:attrNameLst>
                                          <p:attrName>style.visibility</p:attrName>
                                        </p:attrNameLst>
                                      </p:cBhvr>
                                      <p:to>
                                        <p:strVal val="visible"/>
                                      </p:to>
                                    </p:set>
                                    <p:animEffect transition="in" filter="fade">
                                      <p:cBhvr>
                                        <p:cTn id="45" dur="1000"/>
                                        <p:tgtEl>
                                          <p:spTgt spid="3">
                                            <p:graphicEl>
                                              <a:dgm id="{4EDD991C-CD92-4D49-A878-8C2B2BF3D22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4918229" y="1735259"/>
            <a:ext cx="6695242" cy="4328803"/>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AutoNum type="arabicPeriod"/>
            </a:pPr>
            <a:r>
              <a:rPr lang="ru-RU" sz="2000" b="1" dirty="0" err="1">
                <a:solidFill>
                  <a:schemeClr val="accent6">
                    <a:lumMod val="50000"/>
                  </a:schemeClr>
                </a:solidFill>
              </a:rPr>
              <a:t>Чи</a:t>
            </a:r>
            <a:r>
              <a:rPr lang="ru-RU" sz="2000" b="1" dirty="0">
                <a:solidFill>
                  <a:schemeClr val="accent6">
                    <a:lumMod val="50000"/>
                  </a:schemeClr>
                </a:solidFill>
              </a:rPr>
              <a:t> </a:t>
            </a:r>
            <a:r>
              <a:rPr lang="ru-RU" sz="2000" b="1" dirty="0" err="1">
                <a:solidFill>
                  <a:schemeClr val="accent6">
                    <a:lumMod val="50000"/>
                  </a:schemeClr>
                </a:solidFill>
              </a:rPr>
              <a:t>залежить</a:t>
            </a:r>
            <a:r>
              <a:rPr lang="ru-RU" sz="2000" b="1" dirty="0">
                <a:solidFill>
                  <a:schemeClr val="accent6">
                    <a:lumMod val="50000"/>
                  </a:schemeClr>
                </a:solidFill>
              </a:rPr>
              <a:t> результат </a:t>
            </a:r>
            <a:r>
              <a:rPr lang="ru-RU" sz="2000" b="1" dirty="0" err="1">
                <a:solidFill>
                  <a:schemeClr val="accent6">
                    <a:lumMod val="50000"/>
                  </a:schemeClr>
                </a:solidFill>
              </a:rPr>
              <a:t>виконання</a:t>
            </a:r>
            <a:r>
              <a:rPr lang="ru-RU" sz="2000" b="1" dirty="0">
                <a:solidFill>
                  <a:schemeClr val="accent6">
                    <a:lumMod val="50000"/>
                  </a:schemeClr>
                </a:solidFill>
              </a:rPr>
              <a:t> </a:t>
            </a:r>
            <a:r>
              <a:rPr lang="ru-RU" sz="2000" b="1" dirty="0" err="1">
                <a:solidFill>
                  <a:schemeClr val="accent6">
                    <a:lumMod val="50000"/>
                  </a:schemeClr>
                </a:solidFill>
              </a:rPr>
              <a:t>проєкту</a:t>
            </a:r>
            <a:r>
              <a:rPr lang="ru-RU" sz="2000" b="1" dirty="0">
                <a:solidFill>
                  <a:schemeClr val="accent6">
                    <a:lumMod val="50000"/>
                  </a:schemeClr>
                </a:solidFill>
              </a:rPr>
              <a:t> </a:t>
            </a:r>
            <a:r>
              <a:rPr lang="ru-RU" sz="2000" b="1" dirty="0" err="1">
                <a:solidFill>
                  <a:schemeClr val="accent6">
                    <a:lumMod val="50000"/>
                  </a:schemeClr>
                </a:solidFill>
              </a:rPr>
              <a:t>від</a:t>
            </a:r>
            <a:r>
              <a:rPr lang="ru-RU" sz="2000" b="1" dirty="0">
                <a:solidFill>
                  <a:schemeClr val="accent6">
                    <a:lumMod val="50000"/>
                  </a:schemeClr>
                </a:solidFill>
              </a:rPr>
              <a:t> </a:t>
            </a:r>
            <a:r>
              <a:rPr lang="ru-RU" sz="2000" b="1" dirty="0" err="1">
                <a:solidFill>
                  <a:schemeClr val="accent6">
                    <a:lumMod val="50000"/>
                  </a:schemeClr>
                </a:solidFill>
              </a:rPr>
              <a:t>положення</a:t>
            </a:r>
            <a:r>
              <a:rPr lang="ru-RU" sz="2000" b="1" dirty="0">
                <a:solidFill>
                  <a:schemeClr val="accent6">
                    <a:lumMod val="50000"/>
                  </a:schemeClr>
                </a:solidFill>
              </a:rPr>
              <a:t> </a:t>
            </a:r>
            <a:r>
              <a:rPr lang="ru-RU" sz="2000" b="1" dirty="0" err="1">
                <a:solidFill>
                  <a:schemeClr val="accent6">
                    <a:lumMod val="50000"/>
                  </a:schemeClr>
                </a:solidFill>
              </a:rPr>
              <a:t>виконавця</a:t>
            </a:r>
            <a:r>
              <a:rPr lang="ru-RU" sz="2000" b="1" dirty="0">
                <a:solidFill>
                  <a:schemeClr val="accent6">
                    <a:lumMod val="50000"/>
                  </a:schemeClr>
                </a:solidFill>
              </a:rPr>
              <a:t> на </a:t>
            </a:r>
            <a:r>
              <a:rPr lang="ru-RU" sz="2000" b="1" i="1" dirty="0" err="1">
                <a:solidFill>
                  <a:schemeClr val="accent6">
                    <a:lumMod val="50000"/>
                  </a:schemeClr>
                </a:solidFill>
              </a:rPr>
              <a:t>Сцені</a:t>
            </a:r>
            <a:r>
              <a:rPr lang="ru-RU" sz="2000" b="1" dirty="0">
                <a:solidFill>
                  <a:schemeClr val="accent6">
                    <a:lumMod val="50000"/>
                  </a:schemeClr>
                </a:solidFill>
              </a:rPr>
              <a:t>? </a:t>
            </a:r>
            <a:r>
              <a:rPr lang="ru-RU" sz="2000" b="1" dirty="0" err="1">
                <a:solidFill>
                  <a:schemeClr val="accent6">
                    <a:lumMod val="50000"/>
                  </a:schemeClr>
                </a:solidFill>
              </a:rPr>
              <a:t>Від</a:t>
            </a:r>
            <a:r>
              <a:rPr lang="ru-RU" sz="2000" b="1" dirty="0">
                <a:solidFill>
                  <a:schemeClr val="accent6">
                    <a:lumMod val="50000"/>
                  </a:schemeClr>
                </a:solidFill>
              </a:rPr>
              <a:t> початкового </a:t>
            </a:r>
            <a:r>
              <a:rPr lang="ru-RU" sz="2000" b="1" dirty="0" err="1">
                <a:solidFill>
                  <a:schemeClr val="accent6">
                    <a:lumMod val="50000"/>
                  </a:schemeClr>
                </a:solidFill>
              </a:rPr>
              <a:t>напрямку</a:t>
            </a:r>
            <a:r>
              <a:rPr lang="ru-RU" sz="2000" b="1" dirty="0">
                <a:solidFill>
                  <a:schemeClr val="accent6">
                    <a:lumMod val="50000"/>
                  </a:schemeClr>
                </a:solidFill>
              </a:rPr>
              <a:t> руху </a:t>
            </a:r>
            <a:r>
              <a:rPr lang="ru-RU" sz="2000" b="1" dirty="0" err="1">
                <a:solidFill>
                  <a:schemeClr val="accent6">
                    <a:lumMod val="50000"/>
                  </a:schemeClr>
                </a:solidFill>
              </a:rPr>
              <a:t>виконавця</a:t>
            </a:r>
            <a:r>
              <a:rPr lang="ru-RU" sz="2000" b="1" dirty="0">
                <a:solidFill>
                  <a:schemeClr val="accent6">
                    <a:lumMod val="50000"/>
                  </a:schemeClr>
                </a:solidFill>
              </a:rPr>
              <a:t>? </a:t>
            </a:r>
          </a:p>
          <a:p>
            <a:pPr marL="457200" indent="-457200" algn="just">
              <a:buAutoNum type="arabicPeriod"/>
            </a:pPr>
            <a:endParaRPr lang="ru-RU" sz="2000" b="1" dirty="0">
              <a:solidFill>
                <a:schemeClr val="accent6">
                  <a:lumMod val="50000"/>
                </a:schemeClr>
              </a:solidFill>
            </a:endParaRPr>
          </a:p>
          <a:p>
            <a:pPr marL="457200" indent="-457200" algn="just">
              <a:buAutoNum type="arabicPeriod"/>
            </a:pPr>
            <a:r>
              <a:rPr lang="ru-RU" sz="2000" b="1" dirty="0">
                <a:solidFill>
                  <a:schemeClr val="accent6">
                    <a:lumMod val="50000"/>
                  </a:schemeClr>
                </a:solidFill>
              </a:rPr>
              <a:t>Чим схоже </a:t>
            </a:r>
            <a:r>
              <a:rPr lang="ru-RU" sz="2000" b="1" dirty="0" err="1">
                <a:solidFill>
                  <a:schemeClr val="accent6">
                    <a:lumMod val="50000"/>
                  </a:schemeClr>
                </a:solidFill>
              </a:rPr>
              <a:t>середовище</a:t>
            </a:r>
            <a:r>
              <a:rPr lang="ru-RU" sz="2000" b="1" dirty="0">
                <a:solidFill>
                  <a:schemeClr val="accent6">
                    <a:lumMod val="50000"/>
                  </a:schemeClr>
                </a:solidFill>
              </a:rPr>
              <a:t> </a:t>
            </a:r>
            <a:r>
              <a:rPr lang="ru-RU" sz="2000" b="1" dirty="0" err="1">
                <a:solidFill>
                  <a:schemeClr val="accent6">
                    <a:lumMod val="50000"/>
                  </a:schemeClr>
                </a:solidFill>
              </a:rPr>
              <a:t>Scratch</a:t>
            </a:r>
            <a:r>
              <a:rPr lang="ru-RU" sz="2000" b="1" dirty="0">
                <a:solidFill>
                  <a:schemeClr val="accent6">
                    <a:lumMod val="50000"/>
                  </a:schemeClr>
                </a:solidFill>
              </a:rPr>
              <a:t> 3 на </a:t>
            </a:r>
            <a:r>
              <a:rPr lang="ru-RU" sz="2000" b="1" dirty="0" err="1">
                <a:solidFill>
                  <a:schemeClr val="accent6">
                    <a:lumMod val="50000"/>
                  </a:schemeClr>
                </a:solidFill>
              </a:rPr>
              <a:t>середовище</a:t>
            </a:r>
            <a:r>
              <a:rPr lang="ru-RU" sz="2000" b="1" dirty="0">
                <a:solidFill>
                  <a:schemeClr val="accent6">
                    <a:lumMod val="50000"/>
                  </a:schemeClr>
                </a:solidFill>
              </a:rPr>
              <a:t> </a:t>
            </a:r>
            <a:r>
              <a:rPr lang="ru-RU" sz="2000" b="1" i="1" dirty="0">
                <a:solidFill>
                  <a:schemeClr val="accent6">
                    <a:lumMod val="50000"/>
                  </a:schemeClr>
                </a:solidFill>
              </a:rPr>
              <a:t>Художник</a:t>
            </a:r>
            <a:r>
              <a:rPr lang="ru-RU" sz="2000" b="1" dirty="0">
                <a:solidFill>
                  <a:schemeClr val="accent6">
                    <a:lumMod val="50000"/>
                  </a:schemeClr>
                </a:solidFill>
              </a:rPr>
              <a:t>, з </a:t>
            </a:r>
            <a:r>
              <a:rPr lang="ru-RU" sz="2000" b="1" dirty="0" err="1">
                <a:solidFill>
                  <a:schemeClr val="accent6">
                    <a:lumMod val="50000"/>
                  </a:schemeClr>
                </a:solidFill>
              </a:rPr>
              <a:t>яким</a:t>
            </a:r>
            <a:r>
              <a:rPr lang="ru-RU" sz="2000" b="1" dirty="0">
                <a:solidFill>
                  <a:schemeClr val="accent6">
                    <a:lumMod val="50000"/>
                  </a:schemeClr>
                </a:solidFill>
              </a:rPr>
              <a:t> </a:t>
            </a:r>
            <a:r>
              <a:rPr lang="ru-RU" sz="2000" b="1" dirty="0" err="1">
                <a:solidFill>
                  <a:schemeClr val="accent6">
                    <a:lumMod val="50000"/>
                  </a:schemeClr>
                </a:solidFill>
              </a:rPr>
              <a:t>ви</a:t>
            </a:r>
            <a:r>
              <a:rPr lang="ru-RU" sz="2000" b="1" dirty="0">
                <a:solidFill>
                  <a:schemeClr val="accent6">
                    <a:lumMod val="50000"/>
                  </a:schemeClr>
                </a:solidFill>
              </a:rPr>
              <a:t> </a:t>
            </a:r>
            <a:r>
              <a:rPr lang="ru-RU" sz="2000" b="1" dirty="0" err="1">
                <a:solidFill>
                  <a:schemeClr val="accent6">
                    <a:lumMod val="50000"/>
                  </a:schemeClr>
                </a:solidFill>
              </a:rPr>
              <a:t>працювали</a:t>
            </a:r>
            <a:r>
              <a:rPr lang="ru-RU" sz="2000" b="1" dirty="0">
                <a:solidFill>
                  <a:schemeClr val="accent6">
                    <a:lumMod val="50000"/>
                  </a:schemeClr>
                </a:solidFill>
              </a:rPr>
              <a:t> на </a:t>
            </a:r>
            <a:r>
              <a:rPr lang="ru-RU" sz="2000" b="1" dirty="0" err="1">
                <a:solidFill>
                  <a:schemeClr val="accent6">
                    <a:lumMod val="50000"/>
                  </a:schemeClr>
                </a:solidFill>
              </a:rPr>
              <a:t>попередніх</a:t>
            </a:r>
            <a:r>
              <a:rPr lang="ru-RU" sz="2000" b="1" dirty="0">
                <a:solidFill>
                  <a:schemeClr val="accent6">
                    <a:lumMod val="50000"/>
                  </a:schemeClr>
                </a:solidFill>
              </a:rPr>
              <a:t> уроках? Чим вони </a:t>
            </a:r>
            <a:r>
              <a:rPr lang="ru-RU" sz="2000" b="1" dirty="0" err="1">
                <a:solidFill>
                  <a:schemeClr val="accent6">
                    <a:lumMod val="50000"/>
                  </a:schemeClr>
                </a:solidFill>
              </a:rPr>
              <a:t>відрізняються</a:t>
            </a:r>
            <a:r>
              <a:rPr lang="ru-RU" sz="2000" b="1" dirty="0">
                <a:solidFill>
                  <a:schemeClr val="accent6">
                    <a:lumMod val="50000"/>
                  </a:schemeClr>
                </a:solidFill>
              </a:rPr>
              <a:t>? Яке </a:t>
            </a:r>
            <a:r>
              <a:rPr lang="ru-RU" sz="2000" b="1" dirty="0" err="1">
                <a:solidFill>
                  <a:schemeClr val="accent6">
                    <a:lumMod val="50000"/>
                  </a:schemeClr>
                </a:solidFill>
              </a:rPr>
              <a:t>із</a:t>
            </a:r>
            <a:r>
              <a:rPr lang="ru-RU" sz="2000" b="1" dirty="0">
                <a:solidFill>
                  <a:schemeClr val="accent6">
                    <a:lumMod val="50000"/>
                  </a:schemeClr>
                </a:solidFill>
              </a:rPr>
              <a:t> </a:t>
            </a:r>
            <a:r>
              <a:rPr lang="ru-RU" sz="2000" b="1" dirty="0" err="1">
                <a:solidFill>
                  <a:schemeClr val="accent6">
                    <a:lumMod val="50000"/>
                  </a:schemeClr>
                </a:solidFill>
              </a:rPr>
              <a:t>середовищ</a:t>
            </a:r>
            <a:r>
              <a:rPr lang="ru-RU" sz="2000" b="1" dirty="0">
                <a:solidFill>
                  <a:schemeClr val="accent6">
                    <a:lumMod val="50000"/>
                  </a:schemeClr>
                </a:solidFill>
              </a:rPr>
              <a:t>, на ваш </a:t>
            </a:r>
            <a:r>
              <a:rPr lang="ru-RU" sz="2000" b="1" dirty="0" err="1">
                <a:solidFill>
                  <a:schemeClr val="accent6">
                    <a:lumMod val="50000"/>
                  </a:schemeClr>
                </a:solidFill>
              </a:rPr>
              <a:t>погляд</a:t>
            </a:r>
            <a:r>
              <a:rPr lang="ru-RU" sz="2000" b="1" dirty="0">
                <a:solidFill>
                  <a:schemeClr val="accent6">
                    <a:lumMod val="50000"/>
                  </a:schemeClr>
                </a:solidFill>
              </a:rPr>
              <a:t>, </a:t>
            </a:r>
            <a:r>
              <a:rPr lang="ru-RU" sz="2000" b="1" dirty="0" err="1">
                <a:solidFill>
                  <a:schemeClr val="accent6">
                    <a:lumMod val="50000"/>
                  </a:schemeClr>
                </a:solidFill>
              </a:rPr>
              <a:t>дає</a:t>
            </a:r>
            <a:r>
              <a:rPr lang="ru-RU" sz="2000" b="1" dirty="0">
                <a:solidFill>
                  <a:schemeClr val="accent6">
                    <a:lumMod val="50000"/>
                  </a:schemeClr>
                </a:solidFill>
              </a:rPr>
              <a:t> </a:t>
            </a:r>
            <a:r>
              <a:rPr lang="ru-RU" sz="2000" b="1" dirty="0" err="1">
                <a:solidFill>
                  <a:schemeClr val="accent6">
                    <a:lumMod val="50000"/>
                  </a:schemeClr>
                </a:solidFill>
              </a:rPr>
              <a:t>більше</a:t>
            </a:r>
            <a:r>
              <a:rPr lang="ru-RU" sz="2000" b="1" dirty="0">
                <a:solidFill>
                  <a:schemeClr val="accent6">
                    <a:lumMod val="50000"/>
                  </a:schemeClr>
                </a:solidFill>
              </a:rPr>
              <a:t> простору для </a:t>
            </a:r>
            <a:r>
              <a:rPr lang="ru-RU" sz="2000" b="1" dirty="0" err="1">
                <a:solidFill>
                  <a:schemeClr val="accent6">
                    <a:lumMod val="50000"/>
                  </a:schemeClr>
                </a:solidFill>
              </a:rPr>
              <a:t>творчості</a:t>
            </a:r>
            <a:r>
              <a:rPr lang="ru-RU" sz="2000" b="1" dirty="0">
                <a:solidFill>
                  <a:schemeClr val="accent6">
                    <a:lumMod val="50000"/>
                  </a:schemeClr>
                </a:solidFill>
              </a:rPr>
              <a:t>? </a:t>
            </a:r>
          </a:p>
          <a:p>
            <a:pPr marL="457200" indent="-457200" algn="just">
              <a:buAutoNum type="arabicPeriod"/>
            </a:pPr>
            <a:endParaRPr lang="ru-RU" sz="2000" b="1" dirty="0">
              <a:solidFill>
                <a:schemeClr val="accent6">
                  <a:lumMod val="50000"/>
                </a:schemeClr>
              </a:solidFill>
            </a:endParaRPr>
          </a:p>
          <a:p>
            <a:pPr marL="457200" indent="-457200" algn="just">
              <a:buAutoNum type="arabicPeriod"/>
            </a:pPr>
            <a:r>
              <a:rPr lang="ru-RU" sz="2000" b="1" dirty="0">
                <a:solidFill>
                  <a:schemeClr val="accent6">
                    <a:lumMod val="50000"/>
                  </a:schemeClr>
                </a:solidFill>
              </a:rPr>
              <a:t>На </a:t>
            </a:r>
            <a:r>
              <a:rPr lang="ru-RU" sz="2000" b="1" dirty="0" err="1">
                <a:solidFill>
                  <a:schemeClr val="accent6">
                    <a:lumMod val="50000"/>
                  </a:schemeClr>
                </a:solidFill>
              </a:rPr>
              <a:t>яких</a:t>
            </a:r>
            <a:r>
              <a:rPr lang="ru-RU" sz="2000" b="1" dirty="0">
                <a:solidFill>
                  <a:schemeClr val="accent6">
                    <a:lumMod val="50000"/>
                  </a:schemeClr>
                </a:solidFill>
              </a:rPr>
              <a:t> уроках </a:t>
            </a:r>
            <a:r>
              <a:rPr lang="ru-RU" sz="2000" b="1" dirty="0" err="1">
                <a:solidFill>
                  <a:schemeClr val="accent6">
                    <a:lumMod val="50000"/>
                  </a:schemeClr>
                </a:solidFill>
              </a:rPr>
              <a:t>можна</a:t>
            </a:r>
            <a:r>
              <a:rPr lang="ru-RU" sz="2000" b="1" dirty="0">
                <a:solidFill>
                  <a:schemeClr val="accent6">
                    <a:lumMod val="50000"/>
                  </a:schemeClr>
                </a:solidFill>
              </a:rPr>
              <a:t> </a:t>
            </a:r>
            <a:r>
              <a:rPr lang="ru-RU" sz="2000" b="1" dirty="0" err="1">
                <a:solidFill>
                  <a:schemeClr val="accent6">
                    <a:lumMod val="50000"/>
                  </a:schemeClr>
                </a:solidFill>
              </a:rPr>
              <a:t>було</a:t>
            </a:r>
            <a:r>
              <a:rPr lang="ru-RU" sz="2000" b="1" dirty="0">
                <a:solidFill>
                  <a:schemeClr val="accent6">
                    <a:lumMod val="50000"/>
                  </a:schemeClr>
                </a:solidFill>
              </a:rPr>
              <a:t> б </a:t>
            </a:r>
            <a:r>
              <a:rPr lang="ru-RU" sz="2000" b="1" dirty="0" err="1">
                <a:solidFill>
                  <a:schemeClr val="accent6">
                    <a:lumMod val="50000"/>
                  </a:schemeClr>
                </a:solidFill>
              </a:rPr>
              <a:t>використовувати</a:t>
            </a:r>
            <a:r>
              <a:rPr lang="ru-RU" sz="2000" b="1" dirty="0">
                <a:solidFill>
                  <a:schemeClr val="accent6">
                    <a:lumMod val="50000"/>
                  </a:schemeClr>
                </a:solidFill>
              </a:rPr>
              <a:t> </a:t>
            </a:r>
            <a:r>
              <a:rPr lang="ru-RU" sz="2000" b="1" dirty="0" err="1">
                <a:solidFill>
                  <a:schemeClr val="accent6">
                    <a:lumMod val="50000"/>
                  </a:schemeClr>
                </a:solidFill>
              </a:rPr>
              <a:t>проєкти</a:t>
            </a:r>
            <a:r>
              <a:rPr lang="ru-RU" sz="2000" b="1" dirty="0">
                <a:solidFill>
                  <a:schemeClr val="accent6">
                    <a:lumMod val="50000"/>
                  </a:schemeClr>
                </a:solidFill>
              </a:rPr>
              <a:t>, </a:t>
            </a:r>
            <a:r>
              <a:rPr lang="ru-RU" sz="2000" b="1" dirty="0" err="1">
                <a:solidFill>
                  <a:schemeClr val="accent6">
                    <a:lumMod val="50000"/>
                  </a:schemeClr>
                </a:solidFill>
              </a:rPr>
              <a:t>створені</a:t>
            </a:r>
            <a:r>
              <a:rPr lang="ru-RU" sz="2000" b="1" dirty="0">
                <a:solidFill>
                  <a:schemeClr val="accent6">
                    <a:lumMod val="50000"/>
                  </a:schemeClr>
                </a:solidFill>
              </a:rPr>
              <a:t> в </a:t>
            </a:r>
            <a:r>
              <a:rPr lang="ru-RU" sz="2000" b="1" dirty="0" err="1">
                <a:solidFill>
                  <a:schemeClr val="accent6">
                    <a:lumMod val="50000"/>
                  </a:schemeClr>
                </a:solidFill>
              </a:rPr>
              <a:t>середовищі</a:t>
            </a:r>
            <a:r>
              <a:rPr lang="ru-RU" sz="2000" b="1" dirty="0">
                <a:solidFill>
                  <a:schemeClr val="accent6">
                    <a:lumMod val="50000"/>
                  </a:schemeClr>
                </a:solidFill>
              </a:rPr>
              <a:t> </a:t>
            </a:r>
            <a:r>
              <a:rPr lang="ru-RU" sz="2000" b="1" dirty="0" err="1">
                <a:solidFill>
                  <a:schemeClr val="accent6">
                    <a:lumMod val="50000"/>
                  </a:schemeClr>
                </a:solidFill>
              </a:rPr>
              <a:t>Scratch</a:t>
            </a:r>
            <a:r>
              <a:rPr lang="ru-RU" sz="2000" b="1" dirty="0">
                <a:solidFill>
                  <a:schemeClr val="accent6">
                    <a:lumMod val="50000"/>
                  </a:schemeClr>
                </a:solidFill>
              </a:rPr>
              <a:t> З?</a:t>
            </a:r>
            <a:endParaRPr lang="uk-UA" sz="2000" b="1" dirty="0">
              <a:solidFill>
                <a:schemeClr val="accent6">
                  <a:lumMod val="50000"/>
                </a:schemeClr>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Обговоріть</a:t>
            </a:r>
            <a:r>
              <a:rPr lang="ru-RU" sz="2000" b="1" dirty="0">
                <a:solidFill>
                  <a:schemeClr val="bg1"/>
                </a:solidFill>
                <a:effectLst>
                  <a:outerShdw blurRad="38100" dist="38100" dir="2700000" algn="tl">
                    <a:srgbClr val="000000">
                      <a:alpha val="43137"/>
                    </a:srgbClr>
                  </a:outerShdw>
                </a:effectLst>
              </a:rPr>
              <a:t> і </a:t>
            </a:r>
            <a:r>
              <a:rPr lang="ru-RU" sz="2000" b="1" dirty="0" err="1">
                <a:solidFill>
                  <a:schemeClr val="bg1"/>
                </a:solidFill>
                <a:effectLst>
                  <a:outerShdw blurRad="38100" dist="38100" dir="2700000" algn="tl">
                    <a:srgbClr val="000000">
                      <a:alpha val="43137"/>
                    </a:srgbClr>
                  </a:outerShdw>
                </a:effectLst>
              </a:rPr>
              <a:t>зробіть</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висновки</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F73750EA-95C4-46DD-9373-CD59DEF75A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040" y="1184942"/>
            <a:ext cx="5429435" cy="5429435"/>
          </a:xfrm>
          <a:prstGeom prst="rect">
            <a:avLst/>
          </a:prstGeom>
        </p:spPr>
      </p:pic>
    </p:spTree>
    <p:extLst>
      <p:ext uri="{BB962C8B-B14F-4D97-AF65-F5344CB8AC3E}">
        <p14:creationId xmlns:p14="http://schemas.microsoft.com/office/powerpoint/2010/main" val="255513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10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4" end="4"/>
                                            </p:txEl>
                                          </p:spTgt>
                                        </p:tgtEl>
                                        <p:attrNameLst>
                                          <p:attrName>style.visibility</p:attrName>
                                        </p:attrNameLst>
                                      </p:cBhvr>
                                      <p:to>
                                        <p:strVal val="visible"/>
                                      </p:to>
                                    </p:set>
                                    <p:animEffect transition="in" filter="fade">
                                      <p:cBhvr>
                                        <p:cTn id="22" dur="1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кутник 7">
            <a:extLst>
              <a:ext uri="{FF2B5EF4-FFF2-40B4-BE49-F238E27FC236}">
                <a16:creationId xmlns:a16="http://schemas.microsoft.com/office/drawing/2014/main" id="{62D9A5DB-7296-467A-BB43-725EA1CD254C}"/>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uk-UA" sz="2000" b="1" dirty="0">
                <a:solidFill>
                  <a:schemeClr val="bg1"/>
                </a:solidFill>
              </a:rPr>
              <a:t>Повідомлення теми і мети уроку</a:t>
            </a:r>
          </a:p>
        </p:txBody>
      </p:sp>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6" name="Прямокутник: округлені кути 5">
            <a:extLst>
              <a:ext uri="{FF2B5EF4-FFF2-40B4-BE49-F238E27FC236}">
                <a16:creationId xmlns:a16="http://schemas.microsoft.com/office/drawing/2014/main" id="{E2A5ED55-1A96-482C-8018-A77A944EB088}"/>
              </a:ext>
            </a:extLst>
          </p:cNvPr>
          <p:cNvSpPr/>
          <p:nvPr/>
        </p:nvSpPr>
        <p:spPr>
          <a:xfrm>
            <a:off x="2495068" y="1435251"/>
            <a:ext cx="7906543" cy="991903"/>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800" b="1" dirty="0">
                <a:solidFill>
                  <a:schemeClr val="accent6">
                    <a:lumMod val="50000"/>
                  </a:schemeClr>
                </a:solidFill>
              </a:rPr>
              <a:t>Сьогодні на уроці ми з вами:</a:t>
            </a:r>
          </a:p>
        </p:txBody>
      </p:sp>
      <p:sp>
        <p:nvSpPr>
          <p:cNvPr id="9" name="Прямокутник: округлені кути 8">
            <a:extLst>
              <a:ext uri="{FF2B5EF4-FFF2-40B4-BE49-F238E27FC236}">
                <a16:creationId xmlns:a16="http://schemas.microsoft.com/office/drawing/2014/main" id="{CC0243BA-5DAF-44BA-A5D5-620F7E542E64}"/>
              </a:ext>
            </a:extLst>
          </p:cNvPr>
          <p:cNvSpPr/>
          <p:nvPr/>
        </p:nvSpPr>
        <p:spPr>
          <a:xfrm>
            <a:off x="2240006" y="2867668"/>
            <a:ext cx="8581874" cy="823353"/>
          </a:xfrm>
          <a:prstGeom prst="roundRect">
            <a:avLst/>
          </a:prstGeom>
          <a:solidFill>
            <a:srgbClr val="F9F95D"/>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accent2">
                    <a:lumMod val="50000"/>
                  </a:schemeClr>
                </a:solidFill>
              </a:rPr>
              <a:t>з’ясуємо</a:t>
            </a:r>
            <a:r>
              <a:rPr lang="ru-RU" sz="2000" b="1" dirty="0">
                <a:solidFill>
                  <a:schemeClr val="accent2">
                    <a:lumMod val="50000"/>
                  </a:schemeClr>
                </a:solidFill>
              </a:rPr>
              <a:t> </a:t>
            </a:r>
            <a:r>
              <a:rPr lang="ru-RU" sz="2000" b="1" dirty="0" err="1">
                <a:solidFill>
                  <a:schemeClr val="accent2">
                    <a:lumMod val="50000"/>
                  </a:schemeClr>
                </a:solidFill>
              </a:rPr>
              <a:t>призначення</a:t>
            </a:r>
            <a:r>
              <a:rPr lang="ru-RU" sz="2000" b="1" dirty="0">
                <a:solidFill>
                  <a:schemeClr val="accent2">
                    <a:lumMod val="50000"/>
                  </a:schemeClr>
                </a:solidFill>
              </a:rPr>
              <a:t> </a:t>
            </a:r>
            <a:r>
              <a:rPr lang="ru-RU" sz="2000" b="1" dirty="0" err="1">
                <a:solidFill>
                  <a:schemeClr val="accent2">
                    <a:lumMod val="50000"/>
                  </a:schemeClr>
                </a:solidFill>
              </a:rPr>
              <a:t>різних</a:t>
            </a:r>
            <a:r>
              <a:rPr lang="ru-RU" sz="2000" b="1" dirty="0">
                <a:solidFill>
                  <a:schemeClr val="accent2">
                    <a:lumMod val="50000"/>
                  </a:schemeClr>
                </a:solidFill>
              </a:rPr>
              <a:t> </a:t>
            </a:r>
            <a:r>
              <a:rPr lang="ru-RU" sz="2000" b="1" dirty="0" err="1">
                <a:solidFill>
                  <a:schemeClr val="accent2">
                    <a:lumMod val="50000"/>
                  </a:schemeClr>
                </a:solidFill>
              </a:rPr>
              <a:t>частин</a:t>
            </a:r>
            <a:r>
              <a:rPr lang="ru-RU" sz="2000" b="1" dirty="0">
                <a:solidFill>
                  <a:schemeClr val="accent2">
                    <a:lumMod val="50000"/>
                  </a:schemeClr>
                </a:solidFill>
              </a:rPr>
              <a:t> Головного </a:t>
            </a:r>
            <a:r>
              <a:rPr lang="ru-RU" sz="2000" b="1" dirty="0" err="1">
                <a:solidFill>
                  <a:schemeClr val="accent2">
                    <a:lumMod val="50000"/>
                  </a:schemeClr>
                </a:solidFill>
              </a:rPr>
              <a:t>вікна</a:t>
            </a:r>
            <a:r>
              <a:rPr lang="ru-RU" sz="2000" b="1" dirty="0">
                <a:solidFill>
                  <a:schemeClr val="accent2">
                    <a:lumMod val="50000"/>
                  </a:schemeClr>
                </a:solidFill>
              </a:rPr>
              <a:t> </a:t>
            </a:r>
            <a:r>
              <a:rPr lang="ru-RU" sz="2000" b="1" dirty="0" err="1">
                <a:solidFill>
                  <a:schemeClr val="accent2">
                    <a:lumMod val="50000"/>
                  </a:schemeClr>
                </a:solidFill>
              </a:rPr>
              <a:t>середовища</a:t>
            </a:r>
            <a:r>
              <a:rPr lang="ru-RU" sz="2000" b="1" dirty="0">
                <a:solidFill>
                  <a:schemeClr val="accent2">
                    <a:lumMod val="50000"/>
                  </a:schemeClr>
                </a:solidFill>
              </a:rPr>
              <a:t> </a:t>
            </a:r>
            <a:r>
              <a:rPr lang="ru-RU" sz="2000" b="1" dirty="0" err="1">
                <a:solidFill>
                  <a:schemeClr val="accent2">
                    <a:lumMod val="50000"/>
                  </a:schemeClr>
                </a:solidFill>
              </a:rPr>
              <a:t>Scratch</a:t>
            </a:r>
            <a:r>
              <a:rPr lang="ru-RU" sz="2000" b="1" dirty="0">
                <a:solidFill>
                  <a:schemeClr val="accent2">
                    <a:lumMod val="50000"/>
                  </a:schemeClr>
                </a:solidFill>
              </a:rPr>
              <a:t> З; </a:t>
            </a:r>
            <a:endParaRPr lang="uk-UA" sz="2000" b="1" dirty="0">
              <a:solidFill>
                <a:schemeClr val="accent2">
                  <a:lumMod val="50000"/>
                </a:schemeClr>
              </a:solidFill>
            </a:endParaRPr>
          </a:p>
        </p:txBody>
      </p:sp>
      <p:sp>
        <p:nvSpPr>
          <p:cNvPr id="10" name="Прямокутник: округлені кути 9">
            <a:extLst>
              <a:ext uri="{FF2B5EF4-FFF2-40B4-BE49-F238E27FC236}">
                <a16:creationId xmlns:a16="http://schemas.microsoft.com/office/drawing/2014/main" id="{09A58919-A84F-414C-A39A-D00D8FF88AB1}"/>
              </a:ext>
            </a:extLst>
          </p:cNvPr>
          <p:cNvSpPr/>
          <p:nvPr/>
        </p:nvSpPr>
        <p:spPr>
          <a:xfrm>
            <a:off x="2240006" y="4156273"/>
            <a:ext cx="8581874" cy="823352"/>
          </a:xfrm>
          <a:prstGeom prst="roundRect">
            <a:avLst/>
          </a:prstGeom>
          <a:solidFill>
            <a:srgbClr val="F9F95D"/>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a:solidFill>
                  <a:schemeClr val="accent2">
                    <a:lumMod val="50000"/>
                  </a:schemeClr>
                </a:solidFill>
              </a:rPr>
              <a:t>пригадаємо</a:t>
            </a:r>
            <a:r>
              <a:rPr lang="ru-RU" sz="2000" b="1" dirty="0">
                <a:solidFill>
                  <a:schemeClr val="accent2">
                    <a:lumMod val="50000"/>
                  </a:schemeClr>
                </a:solidFill>
              </a:rPr>
              <a:t>, </a:t>
            </a:r>
            <a:r>
              <a:rPr lang="ru-RU" sz="2000" b="1" dirty="0" err="1">
                <a:solidFill>
                  <a:schemeClr val="accent2">
                    <a:lumMod val="50000"/>
                  </a:schemeClr>
                </a:solidFill>
              </a:rPr>
              <a:t>які</a:t>
            </a:r>
            <a:r>
              <a:rPr lang="ru-RU" sz="2000" b="1" dirty="0">
                <a:solidFill>
                  <a:schemeClr val="accent2">
                    <a:lumMod val="50000"/>
                  </a:schemeClr>
                </a:solidFill>
              </a:rPr>
              <a:t> </a:t>
            </a:r>
            <a:r>
              <a:rPr lang="ru-RU" sz="2000" b="1" dirty="0" err="1">
                <a:solidFill>
                  <a:schemeClr val="accent2">
                    <a:lumMod val="50000"/>
                  </a:schemeClr>
                </a:solidFill>
              </a:rPr>
              <a:t>команди</a:t>
            </a:r>
            <a:r>
              <a:rPr lang="ru-RU" sz="2000" b="1" dirty="0">
                <a:solidFill>
                  <a:schemeClr val="accent2">
                    <a:lumMod val="50000"/>
                  </a:schemeClr>
                </a:solidFill>
              </a:rPr>
              <a:t> для </a:t>
            </a:r>
            <a:r>
              <a:rPr lang="ru-RU" sz="2000" b="1" dirty="0" err="1">
                <a:solidFill>
                  <a:schemeClr val="accent2">
                    <a:lumMod val="50000"/>
                  </a:schemeClr>
                </a:solidFill>
              </a:rPr>
              <a:t>виконавця</a:t>
            </a:r>
            <a:r>
              <a:rPr lang="ru-RU" sz="2000" b="1" dirty="0">
                <a:solidFill>
                  <a:schemeClr val="accent2">
                    <a:lumMod val="50000"/>
                  </a:schemeClr>
                </a:solidFill>
              </a:rPr>
              <a:t> в </a:t>
            </a:r>
            <a:r>
              <a:rPr lang="ru-RU" sz="2000" b="1" dirty="0" err="1">
                <a:solidFill>
                  <a:schemeClr val="accent2">
                    <a:lumMod val="50000"/>
                  </a:schemeClr>
                </a:solidFill>
              </a:rPr>
              <a:t>середовищі</a:t>
            </a:r>
            <a:r>
              <a:rPr lang="ru-RU" sz="2000" b="1" dirty="0">
                <a:solidFill>
                  <a:schemeClr val="accent2">
                    <a:lumMod val="50000"/>
                  </a:schemeClr>
                </a:solidFill>
              </a:rPr>
              <a:t> </a:t>
            </a:r>
            <a:r>
              <a:rPr lang="ru-RU" sz="2000" b="1" dirty="0" err="1">
                <a:solidFill>
                  <a:schemeClr val="accent2">
                    <a:lumMod val="50000"/>
                  </a:schemeClr>
                </a:solidFill>
              </a:rPr>
              <a:t>Scratch</a:t>
            </a:r>
            <a:r>
              <a:rPr lang="ru-RU" sz="2000" b="1" dirty="0">
                <a:solidFill>
                  <a:schemeClr val="accent2">
                    <a:lumMod val="50000"/>
                  </a:schemeClr>
                </a:solidFill>
              </a:rPr>
              <a:t> 3 </a:t>
            </a:r>
            <a:r>
              <a:rPr lang="ru-RU" sz="2000" b="1" dirty="0" err="1">
                <a:solidFill>
                  <a:schemeClr val="accent2">
                    <a:lumMod val="50000"/>
                  </a:schemeClr>
                </a:solidFill>
              </a:rPr>
              <a:t>ви</a:t>
            </a:r>
            <a:r>
              <a:rPr lang="ru-RU" sz="2000" b="1" dirty="0">
                <a:solidFill>
                  <a:schemeClr val="accent2">
                    <a:lumMod val="50000"/>
                  </a:schemeClr>
                </a:solidFill>
              </a:rPr>
              <a:t> </a:t>
            </a:r>
            <a:r>
              <a:rPr lang="ru-RU" sz="2000" b="1" dirty="0" err="1">
                <a:solidFill>
                  <a:schemeClr val="accent2">
                    <a:lumMod val="50000"/>
                  </a:schemeClr>
                </a:solidFill>
              </a:rPr>
              <a:t>знаєте</a:t>
            </a:r>
            <a:r>
              <a:rPr lang="ru-RU" sz="2000" b="1" dirty="0">
                <a:solidFill>
                  <a:schemeClr val="accent2">
                    <a:lumMod val="50000"/>
                  </a:schemeClr>
                </a:solidFill>
              </a:rPr>
              <a:t>;</a:t>
            </a:r>
            <a:endParaRPr lang="uk-UA" sz="2000" b="1" dirty="0">
              <a:solidFill>
                <a:schemeClr val="accent2">
                  <a:lumMod val="50000"/>
                </a:schemeClr>
              </a:solidFill>
            </a:endParaRPr>
          </a:p>
        </p:txBody>
      </p:sp>
      <p:sp>
        <p:nvSpPr>
          <p:cNvPr id="18" name="Прямокутник: округлені кути 17">
            <a:extLst>
              <a:ext uri="{FF2B5EF4-FFF2-40B4-BE49-F238E27FC236}">
                <a16:creationId xmlns:a16="http://schemas.microsoft.com/office/drawing/2014/main" id="{B673915F-E74F-5E7E-EF47-6BE74D9F969A}"/>
              </a:ext>
            </a:extLst>
          </p:cNvPr>
          <p:cNvSpPr/>
          <p:nvPr/>
        </p:nvSpPr>
        <p:spPr>
          <a:xfrm>
            <a:off x="2240006" y="5444874"/>
            <a:ext cx="8581874" cy="823353"/>
          </a:xfrm>
          <a:prstGeom prst="roundRect">
            <a:avLst/>
          </a:prstGeom>
          <a:solidFill>
            <a:srgbClr val="F9F95D"/>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accent2">
                    <a:lumMod val="50000"/>
                  </a:schemeClr>
                </a:solidFill>
              </a:rPr>
              <a:t>потренуємося виконувати основні дії над </a:t>
            </a:r>
            <a:r>
              <a:rPr lang="uk-UA" sz="2000" b="1" dirty="0" err="1">
                <a:solidFill>
                  <a:schemeClr val="accent2">
                    <a:lumMod val="50000"/>
                  </a:schemeClr>
                </a:solidFill>
              </a:rPr>
              <a:t>проєктом</a:t>
            </a:r>
            <a:r>
              <a:rPr lang="uk-UA" sz="2000" b="1" dirty="0">
                <a:solidFill>
                  <a:schemeClr val="accent2">
                    <a:lumMod val="50000"/>
                  </a:schemeClr>
                </a:solidFill>
              </a:rPr>
              <a:t> </a:t>
            </a:r>
            <a:r>
              <a:rPr lang="ru-RU" sz="2000" b="1" dirty="0">
                <a:solidFill>
                  <a:schemeClr val="accent2">
                    <a:lumMod val="50000"/>
                  </a:schemeClr>
                </a:solidFill>
              </a:rPr>
              <a:t>у </a:t>
            </a:r>
            <a:r>
              <a:rPr lang="ru-RU" sz="2000" b="1" dirty="0" err="1">
                <a:solidFill>
                  <a:schemeClr val="accent2">
                    <a:lumMod val="50000"/>
                  </a:schemeClr>
                </a:solidFill>
              </a:rPr>
              <a:t>середовищі</a:t>
            </a:r>
            <a:r>
              <a:rPr lang="ru-RU" sz="2000" b="1" dirty="0">
                <a:solidFill>
                  <a:schemeClr val="accent2">
                    <a:lumMod val="50000"/>
                  </a:schemeClr>
                </a:solidFill>
              </a:rPr>
              <a:t> </a:t>
            </a:r>
            <a:r>
              <a:rPr lang="ru-RU" sz="2000" b="1" dirty="0" err="1">
                <a:solidFill>
                  <a:schemeClr val="accent2">
                    <a:lumMod val="50000"/>
                  </a:schemeClr>
                </a:solidFill>
              </a:rPr>
              <a:t>Scratch</a:t>
            </a:r>
            <a:r>
              <a:rPr lang="ru-RU" sz="2000" b="1" dirty="0">
                <a:solidFill>
                  <a:schemeClr val="accent2">
                    <a:lumMod val="50000"/>
                  </a:schemeClr>
                </a:solidFill>
              </a:rPr>
              <a:t> 3.</a:t>
            </a:r>
            <a:r>
              <a:rPr lang="uk-UA" sz="2000" b="1" dirty="0">
                <a:solidFill>
                  <a:schemeClr val="accent2">
                    <a:lumMod val="50000"/>
                  </a:schemeClr>
                </a:solidFill>
              </a:rPr>
              <a:t> </a:t>
            </a:r>
          </a:p>
        </p:txBody>
      </p:sp>
    </p:spTree>
    <p:extLst>
      <p:ext uri="{BB962C8B-B14F-4D97-AF65-F5344CB8AC3E}">
        <p14:creationId xmlns:p14="http://schemas.microsoft.com/office/powerpoint/2010/main" val="410708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3753968" y="2143018"/>
            <a:ext cx="7908524" cy="3449914"/>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uk-UA" sz="2000" b="1" dirty="0">
                <a:solidFill>
                  <a:schemeClr val="accent6">
                    <a:lumMod val="50000"/>
                  </a:schemeClr>
                </a:solidFill>
              </a:rPr>
              <a:t>У попередніх класах ви самі створювали комп’ютерні програми. Виконуючи складені вами програми, комп’ютер керував різними об’єктами. Ці об’єкти рухалися, малювали, говорили, грали на музичних інструментах, змінювали зовнішній вигляд, виконували обчислення та інше. Об’єкти, якими керує комп’ютер, часто називають комп’ютерними виконавцями або просто виконавцями.</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A5710283-179A-4EC3-B66E-7FEE8A48C6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276" y="1126034"/>
            <a:ext cx="5891074" cy="5891074"/>
          </a:xfrm>
          <a:prstGeom prst="rect">
            <a:avLst/>
          </a:prstGeom>
        </p:spPr>
      </p:pic>
    </p:spTree>
    <p:extLst>
      <p:ext uri="{BB962C8B-B14F-4D97-AF65-F5344CB8AC3E}">
        <p14:creationId xmlns:p14="http://schemas.microsoft.com/office/powerpoint/2010/main" val="170509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5619566" y="1965465"/>
            <a:ext cx="5976150" cy="3085929"/>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ru-RU" sz="2800" b="1" dirty="0" err="1">
                <a:solidFill>
                  <a:schemeClr val="accent6">
                    <a:lumMod val="50000"/>
                  </a:schemeClr>
                </a:solidFill>
              </a:rPr>
              <a:t>Поміркуйте</a:t>
            </a:r>
            <a:r>
              <a:rPr lang="ru-RU" sz="2000" b="1" dirty="0">
                <a:solidFill>
                  <a:schemeClr val="accent6">
                    <a:lumMod val="50000"/>
                  </a:schemeClr>
                </a:solidFill>
              </a:rPr>
              <a:t> </a:t>
            </a:r>
          </a:p>
          <a:p>
            <a:pPr algn="just">
              <a:lnSpc>
                <a:spcPct val="150000"/>
              </a:lnSpc>
            </a:pPr>
            <a:r>
              <a:rPr lang="ru-RU" sz="2000" b="1" dirty="0">
                <a:solidFill>
                  <a:schemeClr val="accent6">
                    <a:lumMod val="50000"/>
                  </a:schemeClr>
                </a:solidFill>
              </a:rPr>
              <a:t>• </a:t>
            </a:r>
            <a:r>
              <a:rPr lang="ru-RU" sz="2000" b="1" dirty="0" err="1">
                <a:solidFill>
                  <a:schemeClr val="accent6">
                    <a:lumMod val="50000"/>
                  </a:schemeClr>
                </a:solidFill>
              </a:rPr>
              <a:t>Чи</a:t>
            </a:r>
            <a:r>
              <a:rPr lang="ru-RU" sz="2000" b="1" dirty="0">
                <a:solidFill>
                  <a:schemeClr val="accent6">
                    <a:lumMod val="50000"/>
                  </a:schemeClr>
                </a:solidFill>
              </a:rPr>
              <a:t> будь-</a:t>
            </a:r>
            <a:r>
              <a:rPr lang="ru-RU" sz="2000" b="1" dirty="0" err="1">
                <a:solidFill>
                  <a:schemeClr val="accent6">
                    <a:lumMod val="50000"/>
                  </a:schemeClr>
                </a:solidFill>
              </a:rPr>
              <a:t>який</a:t>
            </a:r>
            <a:r>
              <a:rPr lang="ru-RU" sz="2000" b="1" dirty="0">
                <a:solidFill>
                  <a:schemeClr val="accent6">
                    <a:lumMod val="50000"/>
                  </a:schemeClr>
                </a:solidFill>
              </a:rPr>
              <a:t> алгоритм </a:t>
            </a:r>
            <a:r>
              <a:rPr lang="ru-RU" sz="2000" b="1" dirty="0" err="1">
                <a:solidFill>
                  <a:schemeClr val="accent6">
                    <a:lumMod val="50000"/>
                  </a:schemeClr>
                </a:solidFill>
              </a:rPr>
              <a:t>може</a:t>
            </a:r>
            <a:r>
              <a:rPr lang="ru-RU" sz="2000" b="1" dirty="0">
                <a:solidFill>
                  <a:schemeClr val="accent6">
                    <a:lumMod val="50000"/>
                  </a:schemeClr>
                </a:solidFill>
              </a:rPr>
              <a:t> </a:t>
            </a:r>
            <a:r>
              <a:rPr lang="ru-RU" sz="2000" b="1" dirty="0" err="1">
                <a:solidFill>
                  <a:schemeClr val="accent6">
                    <a:lumMod val="50000"/>
                  </a:schemeClr>
                </a:solidFill>
              </a:rPr>
              <a:t>виконати</a:t>
            </a:r>
            <a:r>
              <a:rPr lang="ru-RU" sz="2000" b="1" dirty="0">
                <a:solidFill>
                  <a:schemeClr val="accent6">
                    <a:lumMod val="50000"/>
                  </a:schemeClr>
                </a:solidFill>
              </a:rPr>
              <a:t> </a:t>
            </a:r>
            <a:r>
              <a:rPr lang="ru-RU" sz="2000" b="1" dirty="0" err="1">
                <a:solidFill>
                  <a:schemeClr val="accent6">
                    <a:lumMod val="50000"/>
                  </a:schemeClr>
                </a:solidFill>
              </a:rPr>
              <a:t>комп’ютер</a:t>
            </a:r>
            <a:r>
              <a:rPr lang="ru-RU" sz="2000" b="1" dirty="0">
                <a:solidFill>
                  <a:schemeClr val="accent6">
                    <a:lumMod val="50000"/>
                  </a:schemeClr>
                </a:solidFill>
              </a:rPr>
              <a:t>? </a:t>
            </a:r>
          </a:p>
          <a:p>
            <a:pPr algn="just">
              <a:lnSpc>
                <a:spcPct val="150000"/>
              </a:lnSpc>
            </a:pPr>
            <a:r>
              <a:rPr lang="ru-RU" sz="2000" b="1" dirty="0">
                <a:solidFill>
                  <a:schemeClr val="accent6">
                    <a:lumMod val="50000"/>
                  </a:schemeClr>
                </a:solidFill>
              </a:rPr>
              <a:t>• </a:t>
            </a:r>
            <a:r>
              <a:rPr lang="ru-RU" sz="2000" b="1" dirty="0" err="1">
                <a:solidFill>
                  <a:schemeClr val="accent6">
                    <a:lumMod val="50000"/>
                  </a:schemeClr>
                </a:solidFill>
              </a:rPr>
              <a:t>Чи</a:t>
            </a:r>
            <a:r>
              <a:rPr lang="ru-RU" sz="2000" b="1" dirty="0">
                <a:solidFill>
                  <a:schemeClr val="accent6">
                    <a:lumMod val="50000"/>
                  </a:schemeClr>
                </a:solidFill>
              </a:rPr>
              <a:t> </a:t>
            </a:r>
            <a:r>
              <a:rPr lang="ru-RU" sz="2000" b="1" dirty="0" err="1">
                <a:solidFill>
                  <a:schemeClr val="accent6">
                    <a:lumMod val="50000"/>
                  </a:schemeClr>
                </a:solidFill>
              </a:rPr>
              <a:t>виконував</a:t>
            </a:r>
            <a:r>
              <a:rPr lang="ru-RU" sz="2000" b="1" dirty="0">
                <a:solidFill>
                  <a:schemeClr val="accent6">
                    <a:lumMod val="50000"/>
                  </a:schemeClr>
                </a:solidFill>
              </a:rPr>
              <a:t> </a:t>
            </a:r>
            <a:r>
              <a:rPr lang="ru-RU" sz="2000" b="1" dirty="0" err="1">
                <a:solidFill>
                  <a:schemeClr val="accent6">
                    <a:lumMod val="50000"/>
                  </a:schemeClr>
                </a:solidFill>
              </a:rPr>
              <a:t>комп’ютер</a:t>
            </a:r>
            <a:r>
              <a:rPr lang="ru-RU" sz="2000" b="1" dirty="0">
                <a:solidFill>
                  <a:schemeClr val="accent6">
                    <a:lumMod val="50000"/>
                  </a:schemeClr>
                </a:solidFill>
              </a:rPr>
              <a:t> </a:t>
            </a:r>
            <a:r>
              <a:rPr lang="ru-RU" sz="2000" b="1" dirty="0" err="1">
                <a:solidFill>
                  <a:schemeClr val="accent6">
                    <a:lumMod val="50000"/>
                  </a:schemeClr>
                </a:solidFill>
              </a:rPr>
              <a:t>алгоритми</a:t>
            </a:r>
            <a:r>
              <a:rPr lang="ru-RU" sz="2000" b="1" dirty="0">
                <a:solidFill>
                  <a:schemeClr val="accent6">
                    <a:lumMod val="50000"/>
                  </a:schemeClr>
                </a:solidFill>
              </a:rPr>
              <a:t>, </a:t>
            </a:r>
            <a:r>
              <a:rPr lang="ru-RU" sz="2000" b="1" dirty="0" err="1">
                <a:solidFill>
                  <a:schemeClr val="accent6">
                    <a:lumMod val="50000"/>
                  </a:schemeClr>
                </a:solidFill>
              </a:rPr>
              <a:t>складені</a:t>
            </a:r>
            <a:r>
              <a:rPr lang="ru-RU" sz="2000" b="1" dirty="0">
                <a:solidFill>
                  <a:schemeClr val="accent6">
                    <a:lumMod val="50000"/>
                  </a:schemeClr>
                </a:solidFill>
              </a:rPr>
              <a:t> вами? </a:t>
            </a:r>
            <a:r>
              <a:rPr lang="ru-RU" sz="2000" b="1" dirty="0" err="1">
                <a:solidFill>
                  <a:schemeClr val="accent6">
                    <a:lumMod val="50000"/>
                  </a:schemeClr>
                </a:solidFill>
              </a:rPr>
              <a:t>Якщо</a:t>
            </a:r>
            <a:r>
              <a:rPr lang="ru-RU" sz="2000" b="1" dirty="0">
                <a:solidFill>
                  <a:schemeClr val="accent6">
                    <a:lumMod val="50000"/>
                  </a:schemeClr>
                </a:solidFill>
              </a:rPr>
              <a:t> так, то </a:t>
            </a:r>
            <a:r>
              <a:rPr lang="ru-RU" sz="2000" b="1" dirty="0" err="1">
                <a:solidFill>
                  <a:schemeClr val="accent6">
                    <a:lumMod val="50000"/>
                  </a:schemeClr>
                </a:solidFill>
              </a:rPr>
              <a:t>які</a:t>
            </a:r>
            <a:r>
              <a:rPr lang="ru-RU" sz="2000" b="1" dirty="0">
                <a:solidFill>
                  <a:schemeClr val="accent6">
                    <a:lumMod val="50000"/>
                  </a:schemeClr>
                </a:solidFill>
              </a:rPr>
              <a:t>?</a:t>
            </a:r>
            <a:endParaRPr lang="uk-UA" sz="2000" b="1" dirty="0">
              <a:solidFill>
                <a:schemeClr val="accent6">
                  <a:lumMod val="50000"/>
                </a:schemeClr>
              </a:solidFill>
            </a:endParaRP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C43F417F-E330-464C-8442-E7BFBB6E4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142" y="1082438"/>
            <a:ext cx="6313599" cy="6313599"/>
          </a:xfrm>
          <a:prstGeom prst="rect">
            <a:avLst/>
          </a:prstGeom>
        </p:spPr>
      </p:pic>
    </p:spTree>
    <p:extLst>
      <p:ext uri="{BB962C8B-B14F-4D97-AF65-F5344CB8AC3E}">
        <p14:creationId xmlns:p14="http://schemas.microsoft.com/office/powerpoint/2010/main" val="713435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76688" y="1335150"/>
            <a:ext cx="11638624" cy="1159475"/>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b="1" dirty="0">
                <a:solidFill>
                  <a:schemeClr val="accent6">
                    <a:lumMod val="50000"/>
                  </a:schemeClr>
                </a:solidFill>
              </a:rPr>
              <a:t>У 5-му класі ви будете складати комп’ютерні програми в середовищі створення і виконання програм </a:t>
            </a:r>
            <a:r>
              <a:rPr lang="en-US" sz="2000" b="1" dirty="0">
                <a:solidFill>
                  <a:schemeClr val="accent6">
                    <a:lumMod val="50000"/>
                  </a:schemeClr>
                </a:solidFill>
              </a:rPr>
              <a:t>Scratch </a:t>
            </a:r>
            <a:r>
              <a:rPr lang="uk-UA" sz="2000" b="1" dirty="0">
                <a:solidFill>
                  <a:schemeClr val="accent6">
                    <a:lumMod val="50000"/>
                  </a:schemeClr>
                </a:solidFill>
              </a:rPr>
              <a:t>З (</a:t>
            </a:r>
            <a:r>
              <a:rPr lang="uk-UA" sz="2000" b="1" dirty="0" err="1">
                <a:solidFill>
                  <a:schemeClr val="accent6">
                    <a:lumMod val="50000"/>
                  </a:schemeClr>
                </a:solidFill>
              </a:rPr>
              <a:t>англ</a:t>
            </a:r>
            <a:r>
              <a:rPr lang="uk-UA" sz="2000" b="1" dirty="0">
                <a:solidFill>
                  <a:schemeClr val="accent6">
                    <a:lumMod val="50000"/>
                  </a:schemeClr>
                </a:solidFill>
              </a:rPr>
              <a:t>, </a:t>
            </a:r>
            <a:r>
              <a:rPr lang="en-US" sz="2000" b="1" dirty="0">
                <a:solidFill>
                  <a:schemeClr val="accent6">
                    <a:lumMod val="50000"/>
                  </a:schemeClr>
                </a:solidFill>
              </a:rPr>
              <a:t>scratching — </a:t>
            </a:r>
            <a:r>
              <a:rPr lang="uk-UA" sz="2000" b="1" dirty="0">
                <a:solidFill>
                  <a:schemeClr val="accent6">
                    <a:lumMod val="50000"/>
                  </a:schemeClr>
                </a:solidFill>
              </a:rPr>
              <a:t>спеціальні рухи руками діджеїв вінілових платівок для змішування музичних тем). Програми, створені в середовищі </a:t>
            </a:r>
            <a:r>
              <a:rPr lang="en-US" sz="2000" b="1" dirty="0">
                <a:solidFill>
                  <a:schemeClr val="accent6">
                    <a:lumMod val="50000"/>
                  </a:schemeClr>
                </a:solidFill>
              </a:rPr>
              <a:t>Scratch 3, </a:t>
            </a:r>
            <a:r>
              <a:rPr lang="uk-UA" sz="2000" b="1" dirty="0">
                <a:solidFill>
                  <a:schemeClr val="accent6">
                    <a:lumMod val="50000"/>
                  </a:schemeClr>
                </a:solidFill>
              </a:rPr>
              <a:t>називають </a:t>
            </a:r>
            <a:r>
              <a:rPr lang="uk-UA" sz="2000" b="1" dirty="0" err="1">
                <a:solidFill>
                  <a:schemeClr val="accent6">
                    <a:lumMod val="50000"/>
                  </a:schemeClr>
                </a:solidFill>
              </a:rPr>
              <a:t>проєктами</a:t>
            </a:r>
            <a:r>
              <a:rPr lang="uk-UA" sz="2000" b="1" dirty="0">
                <a:solidFill>
                  <a:schemeClr val="accent6">
                    <a:lumMod val="50000"/>
                  </a:schemeClr>
                </a:solidFill>
              </a:rPr>
              <a:t>.</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1026" name="Picture 2" descr="Новая версия Scratch 3.0">
            <a:extLst>
              <a:ext uri="{FF2B5EF4-FFF2-40B4-BE49-F238E27FC236}">
                <a16:creationId xmlns:a16="http://schemas.microsoft.com/office/drawing/2014/main" id="{5DBCDE57-3020-45CD-8F63-3FD6CB3DFD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1086" y="2885264"/>
            <a:ext cx="6457025" cy="34513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Приложения в Google Play – Scratch 3.0 Projects">
            <a:extLst>
              <a:ext uri="{FF2B5EF4-FFF2-40B4-BE49-F238E27FC236}">
                <a16:creationId xmlns:a16="http://schemas.microsoft.com/office/drawing/2014/main" id="{4BA4E777-909B-44F2-8A3D-397DCAAAF5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2257" y="3209002"/>
            <a:ext cx="2867486" cy="28674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25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310984" y="2055235"/>
            <a:ext cx="3728356" cy="1783948"/>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2000" b="1" dirty="0">
                <a:solidFill>
                  <a:schemeClr val="accent6">
                    <a:lumMod val="50000"/>
                  </a:schemeClr>
                </a:solidFill>
              </a:rPr>
              <a:t>Алгоритм запуску середовища </a:t>
            </a:r>
            <a:r>
              <a:rPr lang="en-US" sz="2000" b="1" dirty="0">
                <a:solidFill>
                  <a:schemeClr val="accent6">
                    <a:lumMod val="50000"/>
                  </a:schemeClr>
                </a:solidFill>
              </a:rPr>
              <a:t>Scratch 3: </a:t>
            </a:r>
            <a:endParaRPr lang="uk-UA" sz="2000" b="1" dirty="0">
              <a:solidFill>
                <a:schemeClr val="accent6">
                  <a:lumMod val="50000"/>
                </a:schemeClr>
              </a:solidFill>
            </a:endParaRPr>
          </a:p>
          <a:p>
            <a:pPr marL="342900" indent="-342900" algn="just">
              <a:buFont typeface="Arial" panose="020B0604020202020204" pitchFamily="34" charset="0"/>
              <a:buChar char="•"/>
            </a:pPr>
            <a:r>
              <a:rPr lang="uk-UA" sz="2000" b="1" dirty="0">
                <a:solidFill>
                  <a:schemeClr val="accent6">
                    <a:lumMod val="50000"/>
                  </a:schemeClr>
                </a:solidFill>
              </a:rPr>
              <a:t>меню Пуск;</a:t>
            </a:r>
          </a:p>
          <a:p>
            <a:pPr marL="342900" indent="-342900" algn="just">
              <a:buFont typeface="Arial" panose="020B0604020202020204" pitchFamily="34" charset="0"/>
              <a:buChar char="•"/>
            </a:pPr>
            <a:r>
              <a:rPr lang="uk-UA" sz="2000" b="1" dirty="0">
                <a:solidFill>
                  <a:schemeClr val="accent6">
                    <a:lumMod val="50000"/>
                  </a:schemeClr>
                </a:solidFill>
              </a:rPr>
              <a:t>Усі програми;</a:t>
            </a:r>
          </a:p>
          <a:p>
            <a:pPr marL="342900" indent="-342900" algn="just">
              <a:buFont typeface="Arial" panose="020B0604020202020204" pitchFamily="34" charset="0"/>
              <a:buChar char="•"/>
            </a:pPr>
            <a:r>
              <a:rPr lang="en-US" sz="2000" b="1" dirty="0">
                <a:solidFill>
                  <a:schemeClr val="accent6">
                    <a:lumMod val="50000"/>
                  </a:schemeClr>
                </a:solidFill>
              </a:rPr>
              <a:t>Scratch 3</a:t>
            </a:r>
            <a:r>
              <a:rPr lang="uk-UA" sz="2000" b="1" dirty="0">
                <a:solidFill>
                  <a:schemeClr val="accent6">
                    <a:lumMod val="50000"/>
                  </a:schemeClr>
                </a:solidFill>
              </a:rPr>
              <a:t>.</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sp>
        <p:nvSpPr>
          <p:cNvPr id="8" name="TextBox 7">
            <a:extLst>
              <a:ext uri="{FF2B5EF4-FFF2-40B4-BE49-F238E27FC236}">
                <a16:creationId xmlns:a16="http://schemas.microsoft.com/office/drawing/2014/main" id="{DD4A3D8C-7F82-408D-8D2A-F251543E2203}"/>
              </a:ext>
            </a:extLst>
          </p:cNvPr>
          <p:cNvSpPr txBox="1"/>
          <p:nvPr/>
        </p:nvSpPr>
        <p:spPr>
          <a:xfrm>
            <a:off x="544127" y="5498563"/>
            <a:ext cx="11103746" cy="1200329"/>
          </a:xfrm>
          <a:prstGeom prst="rect">
            <a:avLst/>
          </a:prstGeom>
          <a:noFill/>
          <a:ln w="28575">
            <a:solidFill>
              <a:srgbClr val="79BA1A"/>
            </a:solidFill>
          </a:ln>
        </p:spPr>
        <p:txBody>
          <a:bodyPr wrap="square">
            <a:spAutoFit/>
          </a:bodyPr>
          <a:lstStyle/>
          <a:p>
            <a:pPr algn="just"/>
            <a:r>
              <a:rPr lang="uk-UA" sz="1800" dirty="0"/>
              <a:t>Після цього відкривається </a:t>
            </a:r>
            <a:r>
              <a:rPr lang="uk-UA" sz="1800" i="1" dirty="0"/>
              <a:t>Головне вікно </a:t>
            </a:r>
            <a:r>
              <a:rPr lang="uk-UA" sz="1800" dirty="0"/>
              <a:t>середовища </a:t>
            </a:r>
            <a:r>
              <a:rPr lang="en-US" sz="1800" i="1" dirty="0"/>
              <a:t>Scratch</a:t>
            </a:r>
            <a:r>
              <a:rPr lang="uk-UA" sz="1800" i="1" dirty="0"/>
              <a:t> 3.</a:t>
            </a:r>
            <a:r>
              <a:rPr lang="uk-UA" sz="1800" dirty="0"/>
              <a:t> У верхньому рядку </a:t>
            </a:r>
            <a:r>
              <a:rPr lang="uk-UA" sz="1800" i="1" dirty="0"/>
              <a:t>Головного вікна </a:t>
            </a:r>
            <a:r>
              <a:rPr lang="uk-UA" sz="1800" dirty="0"/>
              <a:t>розташовано кнопку із зображенням глобуса, вибір якої відкриває список мов інтерфейсу </a:t>
            </a:r>
            <a:r>
              <a:rPr lang="uk-UA" sz="1800" i="1" dirty="0"/>
              <a:t>Головно</a:t>
            </a:r>
            <a:r>
              <a:rPr lang="ru-RU" sz="1800" i="1" dirty="0"/>
              <a:t>го </a:t>
            </a:r>
            <a:r>
              <a:rPr lang="ru-RU" sz="1800" i="1" dirty="0" err="1"/>
              <a:t>вікна</a:t>
            </a:r>
            <a:r>
              <a:rPr lang="ru-RU" sz="1800" i="1" dirty="0"/>
              <a:t>. </a:t>
            </a:r>
            <a:r>
              <a:rPr lang="ru-RU" sz="1800" dirty="0" err="1"/>
              <a:t>Також</a:t>
            </a:r>
            <a:r>
              <a:rPr lang="ru-RU" sz="1800" dirty="0"/>
              <a:t> у </a:t>
            </a:r>
            <a:r>
              <a:rPr lang="ru-RU" sz="1800" dirty="0" err="1"/>
              <a:t>цьому</a:t>
            </a:r>
            <a:r>
              <a:rPr lang="ru-RU" sz="1800" dirty="0"/>
              <a:t> рядку </a:t>
            </a:r>
            <a:r>
              <a:rPr lang="ru-RU" sz="1800" dirty="0" err="1"/>
              <a:t>розташовано</a:t>
            </a:r>
            <a:r>
              <a:rPr lang="ru-RU" sz="1800" dirty="0"/>
              <a:t> </a:t>
            </a:r>
            <a:r>
              <a:rPr lang="ru-RU" sz="1800" i="1" dirty="0"/>
              <a:t>Головне меню, </a:t>
            </a:r>
            <a:r>
              <a:rPr lang="ru-RU" sz="1800" dirty="0" err="1"/>
              <a:t>що</a:t>
            </a:r>
            <a:r>
              <a:rPr lang="ru-RU" sz="1800" dirty="0"/>
              <a:t> </a:t>
            </a:r>
            <a:r>
              <a:rPr lang="ru-RU" sz="1800" dirty="0" err="1"/>
              <a:t>складається</a:t>
            </a:r>
            <a:r>
              <a:rPr lang="ru-RU" sz="1800" dirty="0"/>
              <a:t> з </a:t>
            </a:r>
            <a:r>
              <a:rPr lang="ru-RU" sz="1800" dirty="0" err="1"/>
              <a:t>трьох</a:t>
            </a:r>
            <a:r>
              <a:rPr lang="ru-RU" sz="1800" dirty="0"/>
              <a:t> меню: </a:t>
            </a:r>
            <a:r>
              <a:rPr lang="ru-RU" sz="1800" i="1" dirty="0"/>
              <a:t>Файл, Правка, </a:t>
            </a:r>
            <a:r>
              <a:rPr lang="ru-RU" sz="1800" i="1" dirty="0" err="1"/>
              <a:t>Посібники</a:t>
            </a:r>
            <a:r>
              <a:rPr lang="ru-RU" sz="1800" dirty="0"/>
              <a:t>, а </a:t>
            </a:r>
            <a:r>
              <a:rPr lang="ru-RU" sz="1800" dirty="0" err="1"/>
              <a:t>також</a:t>
            </a:r>
            <a:r>
              <a:rPr lang="ru-RU" sz="1800" dirty="0"/>
              <a:t> поле </a:t>
            </a:r>
            <a:r>
              <a:rPr lang="ru-RU" sz="1800" i="1" dirty="0"/>
              <a:t>Скретч-</a:t>
            </a:r>
            <a:r>
              <a:rPr lang="ru-RU" sz="1800" i="1" dirty="0" err="1"/>
              <a:t>проєкт</a:t>
            </a:r>
            <a:r>
              <a:rPr lang="ru-RU" sz="1800" i="1" dirty="0"/>
              <a:t> </a:t>
            </a:r>
            <a:r>
              <a:rPr lang="ru-RU" sz="1800" dirty="0"/>
              <a:t>для </a:t>
            </a:r>
            <a:r>
              <a:rPr lang="ru-RU" sz="1800" dirty="0" err="1"/>
              <a:t>введення</a:t>
            </a:r>
            <a:r>
              <a:rPr lang="ru-RU" sz="1800" dirty="0"/>
              <a:t> </a:t>
            </a:r>
            <a:r>
              <a:rPr lang="ru-RU" sz="1800" dirty="0" err="1"/>
              <a:t>імені</a:t>
            </a:r>
            <a:r>
              <a:rPr lang="ru-RU" sz="1800" dirty="0"/>
              <a:t> </a:t>
            </a:r>
            <a:r>
              <a:rPr lang="ru-RU" sz="1800" dirty="0" err="1"/>
              <a:t>проєкту</a:t>
            </a:r>
            <a:r>
              <a:rPr lang="ru-RU" sz="1800" dirty="0"/>
              <a:t>. </a:t>
            </a:r>
            <a:endParaRPr lang="uk-UA" sz="1800" dirty="0"/>
          </a:p>
        </p:txBody>
      </p:sp>
      <p:pic>
        <p:nvPicPr>
          <p:cNvPr id="10" name="Рисунок 9">
            <a:extLst>
              <a:ext uri="{FF2B5EF4-FFF2-40B4-BE49-F238E27FC236}">
                <a16:creationId xmlns:a16="http://schemas.microsoft.com/office/drawing/2014/main" id="{D7847B4B-C5CF-40DA-A534-3BB10A8A2466}"/>
              </a:ext>
            </a:extLst>
          </p:cNvPr>
          <p:cNvPicPr>
            <a:picLocks noChangeAspect="1"/>
          </p:cNvPicPr>
          <p:nvPr/>
        </p:nvPicPr>
        <p:blipFill>
          <a:blip r:embed="rId2"/>
          <a:stretch>
            <a:fillRect/>
          </a:stretch>
        </p:blipFill>
        <p:spPr>
          <a:xfrm>
            <a:off x="4206403" y="1147504"/>
            <a:ext cx="7601979" cy="40845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75064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1000"/>
                                        <p:tgtEl>
                                          <p:spTgt spid="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1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10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1000"/>
                                        <p:tgtEl>
                                          <p:spTgt spid="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fade">
                                      <p:cBhvr>
                                        <p:cTn id="27" dur="1000"/>
                                        <p:tgtEl>
                                          <p:spTgt spid="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27563" y="1456402"/>
            <a:ext cx="4535009" cy="4902077"/>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b="1" dirty="0">
                <a:solidFill>
                  <a:schemeClr val="accent6">
                    <a:lumMod val="50000"/>
                  </a:schemeClr>
                </a:solidFill>
              </a:rPr>
              <a:t>У лівій частині </a:t>
            </a:r>
            <a:r>
              <a:rPr lang="uk-UA" sz="2000" b="1" i="1" dirty="0">
                <a:solidFill>
                  <a:schemeClr val="accent6">
                    <a:lumMod val="50000"/>
                  </a:schemeClr>
                </a:solidFill>
              </a:rPr>
              <a:t>Головного вікна </a:t>
            </a:r>
            <a:r>
              <a:rPr lang="uk-UA" sz="2000" b="1" dirty="0">
                <a:solidFill>
                  <a:schemeClr val="accent6">
                    <a:lumMod val="50000"/>
                  </a:schemeClr>
                </a:solidFill>
              </a:rPr>
              <a:t>розташовано три вкладки: </a:t>
            </a:r>
            <a:r>
              <a:rPr lang="uk-UA" sz="2000" b="1" i="1" dirty="0">
                <a:solidFill>
                  <a:schemeClr val="accent6">
                    <a:lumMod val="50000"/>
                  </a:schemeClr>
                </a:solidFill>
              </a:rPr>
              <a:t>Код, Образи, Звуки</a:t>
            </a:r>
            <a:r>
              <a:rPr lang="uk-UA" sz="2000" b="1" dirty="0">
                <a:solidFill>
                  <a:schemeClr val="accent6">
                    <a:lumMod val="50000"/>
                  </a:schemeClr>
                </a:solidFill>
              </a:rPr>
              <a:t>. На вкладці </a:t>
            </a:r>
            <a:r>
              <a:rPr lang="uk-UA" sz="2000" b="1" i="1" dirty="0">
                <a:solidFill>
                  <a:schemeClr val="accent6">
                    <a:lumMod val="50000"/>
                  </a:schemeClr>
                </a:solidFill>
              </a:rPr>
              <a:t>Код</a:t>
            </a:r>
            <a:r>
              <a:rPr lang="uk-UA" sz="2000" b="1" dirty="0">
                <a:solidFill>
                  <a:schemeClr val="accent6">
                    <a:lumMod val="50000"/>
                  </a:schemeClr>
                </a:solidFill>
              </a:rPr>
              <a:t> розташовано блоки з командами для керування виконавцями. Для зручності всі ці команди </a:t>
            </a:r>
            <a:r>
              <a:rPr lang="uk-UA" sz="2000" b="1" dirty="0" err="1">
                <a:solidFill>
                  <a:schemeClr val="accent6">
                    <a:lumMod val="50000"/>
                  </a:schemeClr>
                </a:solidFill>
              </a:rPr>
              <a:t>розподілено</a:t>
            </a:r>
            <a:r>
              <a:rPr lang="uk-UA" sz="2000" b="1" dirty="0">
                <a:solidFill>
                  <a:schemeClr val="accent6">
                    <a:lumMod val="50000"/>
                  </a:schemeClr>
                </a:solidFill>
              </a:rPr>
              <a:t> на 9 груп, імена яких відображаються на кнопках: </a:t>
            </a:r>
            <a:r>
              <a:rPr lang="uk-UA" sz="2000" b="1" i="1" dirty="0">
                <a:solidFill>
                  <a:schemeClr val="accent6">
                    <a:lumMod val="50000"/>
                  </a:schemeClr>
                </a:solidFill>
              </a:rPr>
              <a:t>Рух, Вигляд, Звук </a:t>
            </a:r>
            <a:r>
              <a:rPr lang="uk-UA" sz="2000" b="1" dirty="0">
                <a:solidFill>
                  <a:schemeClr val="accent6">
                    <a:lumMod val="50000"/>
                  </a:schemeClr>
                </a:solidFill>
              </a:rPr>
              <a:t>та інші. Кожна група блоків має свій колір. Якщо вибрати одну з цих кнопок, то на вкладці </a:t>
            </a:r>
            <a:r>
              <a:rPr lang="uk-UA" sz="2000" b="1" i="1" dirty="0">
                <a:solidFill>
                  <a:schemeClr val="accent6">
                    <a:lumMod val="50000"/>
                  </a:schemeClr>
                </a:solidFill>
              </a:rPr>
              <a:t>Код</a:t>
            </a:r>
            <a:r>
              <a:rPr lang="uk-UA" sz="2000" b="1" dirty="0">
                <a:solidFill>
                  <a:schemeClr val="accent6">
                    <a:lumMod val="50000"/>
                  </a:schemeClr>
                </a:solidFill>
              </a:rPr>
              <a:t> відкривається список блоків з командами цієї групи.</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pic>
        <p:nvPicPr>
          <p:cNvPr id="4" name="Рисунок 3">
            <a:extLst>
              <a:ext uri="{FF2B5EF4-FFF2-40B4-BE49-F238E27FC236}">
                <a16:creationId xmlns:a16="http://schemas.microsoft.com/office/drawing/2014/main" id="{B0E64A24-5C8E-40A2-88E6-3D0912D861DD}"/>
              </a:ext>
            </a:extLst>
          </p:cNvPr>
          <p:cNvPicPr>
            <a:picLocks noChangeAspect="1"/>
          </p:cNvPicPr>
          <p:nvPr/>
        </p:nvPicPr>
        <p:blipFill>
          <a:blip r:embed="rId2"/>
          <a:stretch>
            <a:fillRect/>
          </a:stretch>
        </p:blipFill>
        <p:spPr>
          <a:xfrm>
            <a:off x="5007129" y="1953160"/>
            <a:ext cx="6829887" cy="36696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2202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a:extLst>
              <a:ext uri="{FF2B5EF4-FFF2-40B4-BE49-F238E27FC236}">
                <a16:creationId xmlns:a16="http://schemas.microsoft.com/office/drawing/2014/main" id="{E4BA0634-C4A0-4761-A7C1-505F00E3FD59}"/>
              </a:ext>
            </a:extLst>
          </p:cNvPr>
          <p:cNvSpPr txBox="1">
            <a:spLocks/>
          </p:cNvSpPr>
          <p:nvPr/>
        </p:nvSpPr>
        <p:spPr>
          <a:xfrm>
            <a:off x="1609500" y="620773"/>
            <a:ext cx="1581665" cy="373964"/>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A822185A-496F-4C70-9D8D-D70AC743BCEE}" type="datetime1">
              <a:rPr lang="uk-UA" sz="2400" b="1" smtClean="0">
                <a:solidFill>
                  <a:schemeClr val="bg1"/>
                </a:solidFill>
              </a:rPr>
              <a:pPr algn="ctr"/>
              <a:t>23.02.2023</a:t>
            </a:fld>
            <a:endParaRPr lang="ru-RU" sz="2400" b="1" dirty="0">
              <a:solidFill>
                <a:schemeClr val="bg1"/>
              </a:solidFill>
            </a:endParaRPr>
          </a:p>
        </p:txBody>
      </p:sp>
      <p:sp>
        <p:nvSpPr>
          <p:cNvPr id="22" name="TextBox 21">
            <a:extLst>
              <a:ext uri="{FF2B5EF4-FFF2-40B4-BE49-F238E27FC236}">
                <a16:creationId xmlns:a16="http://schemas.microsoft.com/office/drawing/2014/main" id="{47442077-F096-4C2D-B17B-68E3036EC443}"/>
              </a:ext>
            </a:extLst>
          </p:cNvPr>
          <p:cNvSpPr txBox="1"/>
          <p:nvPr/>
        </p:nvSpPr>
        <p:spPr>
          <a:xfrm>
            <a:off x="1733068" y="159108"/>
            <a:ext cx="1524000" cy="461665"/>
          </a:xfrm>
          <a:prstGeom prst="rect">
            <a:avLst/>
          </a:prstGeom>
          <a:noFill/>
        </p:spPr>
        <p:txBody>
          <a:bodyPr wrap="square" rtlCol="0">
            <a:spAutoFit/>
          </a:bodyPr>
          <a:lstStyle/>
          <a:p>
            <a:r>
              <a:rPr lang="uk-UA" sz="2400" b="1" dirty="0">
                <a:solidFill>
                  <a:schemeClr val="bg1"/>
                </a:solidFill>
              </a:rPr>
              <a:t>Сьогодні</a:t>
            </a:r>
            <a:endParaRPr lang="ru-RU" sz="2400" b="1" dirty="0">
              <a:solidFill>
                <a:schemeClr val="bg1"/>
              </a:solidFill>
            </a:endParaRPr>
          </a:p>
        </p:txBody>
      </p:sp>
      <p:sp>
        <p:nvSpPr>
          <p:cNvPr id="9" name="Прямокутник: округлені кути 8">
            <a:extLst>
              <a:ext uri="{FF2B5EF4-FFF2-40B4-BE49-F238E27FC236}">
                <a16:creationId xmlns:a16="http://schemas.microsoft.com/office/drawing/2014/main" id="{4B22F16E-028A-4B1C-8F9B-AE2DF4A0D241}"/>
              </a:ext>
            </a:extLst>
          </p:cNvPr>
          <p:cNvSpPr/>
          <p:nvPr/>
        </p:nvSpPr>
        <p:spPr>
          <a:xfrm>
            <a:off x="276688" y="1335150"/>
            <a:ext cx="11638624" cy="975426"/>
          </a:xfrm>
          <a:prstGeom prst="roundRect">
            <a:avLst/>
          </a:prstGeom>
          <a:solidFill>
            <a:srgbClr val="DEFF89"/>
          </a:solidFill>
          <a:ln w="57150">
            <a:solidFill>
              <a:srgbClr val="79BA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b="1" dirty="0">
                <a:solidFill>
                  <a:schemeClr val="accent6">
                    <a:lumMod val="50000"/>
                  </a:schemeClr>
                </a:solidFill>
              </a:rPr>
              <a:t>Якщо вибрати кнопку </a:t>
            </a:r>
            <a:r>
              <a:rPr lang="uk-UA" sz="2000" b="1" i="1" dirty="0">
                <a:solidFill>
                  <a:schemeClr val="accent6">
                    <a:lumMod val="50000"/>
                  </a:schemeClr>
                </a:solidFill>
              </a:rPr>
              <a:t>Додати</a:t>
            </a:r>
            <a:r>
              <a:rPr lang="uk-UA" sz="2000" b="1" dirty="0">
                <a:solidFill>
                  <a:schemeClr val="accent6">
                    <a:lumMod val="50000"/>
                  </a:schemeClr>
                </a:solidFill>
              </a:rPr>
              <a:t> </a:t>
            </a:r>
            <a:r>
              <a:rPr lang="uk-UA" sz="2000" b="1" i="1" dirty="0">
                <a:solidFill>
                  <a:schemeClr val="accent6">
                    <a:lumMod val="50000"/>
                  </a:schemeClr>
                </a:solidFill>
              </a:rPr>
              <a:t>розширення</a:t>
            </a:r>
            <a:r>
              <a:rPr lang="uk-UA" sz="2000" b="1" dirty="0">
                <a:solidFill>
                  <a:schemeClr val="accent6">
                    <a:lumMod val="50000"/>
                  </a:schemeClr>
                </a:solidFill>
              </a:rPr>
              <a:t> то відкриється вікно </a:t>
            </a:r>
            <a:r>
              <a:rPr lang="uk-UA" sz="2000" b="1" i="1" dirty="0">
                <a:solidFill>
                  <a:schemeClr val="accent6">
                    <a:lumMod val="50000"/>
                  </a:schemeClr>
                </a:solidFill>
              </a:rPr>
              <a:t>Оберіть розширення</a:t>
            </a:r>
            <a:r>
              <a:rPr lang="uk-UA" sz="2000" b="1" dirty="0">
                <a:solidFill>
                  <a:schemeClr val="accent6">
                    <a:lumMod val="50000"/>
                  </a:schemeClr>
                </a:solidFill>
              </a:rPr>
              <a:t>, з якого можна додати до вкладки </a:t>
            </a:r>
            <a:r>
              <a:rPr lang="uk-UA" sz="2000" b="1" i="1" dirty="0">
                <a:solidFill>
                  <a:schemeClr val="accent6">
                    <a:lumMod val="50000"/>
                  </a:schemeClr>
                </a:solidFill>
              </a:rPr>
              <a:t>Код</a:t>
            </a:r>
            <a:r>
              <a:rPr lang="uk-UA" sz="2000" b="1" dirty="0">
                <a:solidFill>
                  <a:schemeClr val="accent6">
                    <a:lumMod val="50000"/>
                  </a:schemeClr>
                </a:solidFill>
              </a:rPr>
              <a:t> інші групи з блоками команд: </a:t>
            </a:r>
            <a:r>
              <a:rPr lang="uk-UA" sz="2000" b="1" i="1" dirty="0">
                <a:solidFill>
                  <a:schemeClr val="accent6">
                    <a:lumMod val="50000"/>
                  </a:schemeClr>
                </a:solidFill>
              </a:rPr>
              <a:t>Музика, Олівець, Відеоспостереження </a:t>
            </a:r>
            <a:r>
              <a:rPr lang="uk-UA" sz="2000" b="1" dirty="0">
                <a:solidFill>
                  <a:schemeClr val="accent6">
                    <a:lumMod val="50000"/>
                  </a:schemeClr>
                </a:solidFill>
              </a:rPr>
              <a:t>та інші. </a:t>
            </a:r>
          </a:p>
        </p:txBody>
      </p:sp>
      <p:sp>
        <p:nvSpPr>
          <p:cNvPr id="2" name="Прямокутник 1">
            <a:extLst>
              <a:ext uri="{FF2B5EF4-FFF2-40B4-BE49-F238E27FC236}">
                <a16:creationId xmlns:a16="http://schemas.microsoft.com/office/drawing/2014/main" id="{F990605E-6B08-99F1-94FD-CD389F177DBB}"/>
              </a:ext>
            </a:extLst>
          </p:cNvPr>
          <p:cNvSpPr/>
          <p:nvPr/>
        </p:nvSpPr>
        <p:spPr>
          <a:xfrm>
            <a:off x="3375258" y="544401"/>
            <a:ext cx="8665945" cy="400110"/>
          </a:xfrm>
          <a:prstGeom prst="rect">
            <a:avLst/>
          </a:prstGeom>
          <a:solidFill>
            <a:srgbClr val="2F3242"/>
          </a:solidFill>
          <a:ln>
            <a:solidFill>
              <a:srgbClr val="584332"/>
            </a:solidFill>
          </a:ln>
        </p:spPr>
        <p:txBody>
          <a:bodyPr wrap="square">
            <a:spAutoFit/>
          </a:bodyPr>
          <a:lstStyle/>
          <a:p>
            <a:pPr algn="ctr"/>
            <a:r>
              <a:rPr lang="ru-RU" sz="2000" b="1" dirty="0" err="1">
                <a:solidFill>
                  <a:schemeClr val="bg1"/>
                </a:solidFill>
                <a:effectLst>
                  <a:outerShdw blurRad="38100" dist="38100" dir="2700000" algn="tl">
                    <a:srgbClr val="000000">
                      <a:alpha val="43137"/>
                    </a:srgbClr>
                  </a:outerShdw>
                </a:effectLst>
              </a:rPr>
              <a:t>Середовище</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створення</a:t>
            </a:r>
            <a:r>
              <a:rPr lang="ru-RU" sz="2000" b="1" dirty="0">
                <a:solidFill>
                  <a:schemeClr val="bg1"/>
                </a:solidFill>
                <a:effectLst>
                  <a:outerShdw blurRad="38100" dist="38100" dir="2700000" algn="tl">
                    <a:srgbClr val="000000">
                      <a:alpha val="43137"/>
                    </a:srgbClr>
                  </a:outerShdw>
                </a:effectLst>
              </a:rPr>
              <a:t> та </a:t>
            </a:r>
            <a:r>
              <a:rPr lang="ru-RU" sz="2000" b="1" dirty="0" err="1">
                <a:solidFill>
                  <a:schemeClr val="bg1"/>
                </a:solidFill>
                <a:effectLst>
                  <a:outerShdw blurRad="38100" dist="38100" dir="2700000" algn="tl">
                    <a:srgbClr val="000000">
                      <a:alpha val="43137"/>
                    </a:srgbClr>
                  </a:outerShdw>
                </a:effectLst>
              </a:rPr>
              <a:t>виконання</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проєктів</a:t>
            </a:r>
            <a:r>
              <a:rPr lang="ru-RU" sz="2000" b="1" dirty="0">
                <a:solidFill>
                  <a:schemeClr val="bg1"/>
                </a:solidFill>
                <a:effectLst>
                  <a:outerShdw blurRad="38100" dist="38100" dir="2700000" algn="tl">
                    <a:srgbClr val="000000">
                      <a:alpha val="43137"/>
                    </a:srgbClr>
                  </a:outerShdw>
                </a:effectLst>
              </a:rPr>
              <a:t> </a:t>
            </a:r>
            <a:r>
              <a:rPr lang="ru-RU" sz="2000" b="1" dirty="0" err="1">
                <a:solidFill>
                  <a:schemeClr val="bg1"/>
                </a:solidFill>
                <a:effectLst>
                  <a:outerShdw blurRad="38100" dist="38100" dir="2700000" algn="tl">
                    <a:srgbClr val="000000">
                      <a:alpha val="43137"/>
                    </a:srgbClr>
                  </a:outerShdw>
                </a:effectLst>
              </a:rPr>
              <a:t>Scratch</a:t>
            </a:r>
            <a:r>
              <a:rPr lang="ru-RU" sz="2000" b="1" dirty="0">
                <a:solidFill>
                  <a:schemeClr val="bg1"/>
                </a:solidFill>
                <a:effectLst>
                  <a:outerShdw blurRad="38100" dist="38100" dir="2700000" algn="tl">
                    <a:srgbClr val="000000">
                      <a:alpha val="43137"/>
                    </a:srgbClr>
                  </a:outerShdw>
                </a:effectLst>
              </a:rPr>
              <a:t> 3 </a:t>
            </a:r>
            <a:endParaRPr lang="uk-UA" sz="2000" b="1" dirty="0">
              <a:solidFill>
                <a:schemeClr val="bg1"/>
              </a:solidFill>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302F8310-3A46-4EB6-A5D7-300D92055094}"/>
              </a:ext>
            </a:extLst>
          </p:cNvPr>
          <p:cNvSpPr txBox="1"/>
          <p:nvPr/>
        </p:nvSpPr>
        <p:spPr>
          <a:xfrm>
            <a:off x="7057748" y="3429000"/>
            <a:ext cx="4857563" cy="2308324"/>
          </a:xfrm>
          <a:prstGeom prst="rect">
            <a:avLst/>
          </a:prstGeom>
          <a:noFill/>
          <a:ln w="28575">
            <a:solidFill>
              <a:srgbClr val="79BA1A"/>
            </a:solidFill>
          </a:ln>
        </p:spPr>
        <p:txBody>
          <a:bodyPr wrap="square">
            <a:spAutoFit/>
          </a:bodyPr>
          <a:lstStyle/>
          <a:p>
            <a:pPr algn="just"/>
            <a:r>
              <a:rPr lang="uk-UA" sz="1800" dirty="0"/>
              <a:t>На вкладці </a:t>
            </a:r>
            <a:r>
              <a:rPr lang="uk-UA" sz="1800" i="1" dirty="0"/>
              <a:t>Образи</a:t>
            </a:r>
            <a:r>
              <a:rPr lang="uk-UA" sz="1800" dirty="0"/>
              <a:t> розташовано образи, яких може набувати виконавець, а на вкладці </a:t>
            </a:r>
            <a:r>
              <a:rPr lang="uk-UA" sz="1800" i="1" dirty="0"/>
              <a:t>Звуки</a:t>
            </a:r>
            <a:r>
              <a:rPr lang="uk-UA" sz="1800" dirty="0"/>
              <a:t> — звуки, які він може відтворювати. </a:t>
            </a:r>
          </a:p>
          <a:p>
            <a:pPr algn="just"/>
            <a:r>
              <a:rPr lang="ru-RU" sz="1800" dirty="0"/>
              <a:t>Центральна </a:t>
            </a:r>
            <a:r>
              <a:rPr lang="ru-RU" sz="1800" dirty="0" err="1"/>
              <a:t>частина</a:t>
            </a:r>
            <a:r>
              <a:rPr lang="ru-RU" sz="1800" dirty="0"/>
              <a:t> </a:t>
            </a:r>
            <a:r>
              <a:rPr lang="ru-RU" sz="1800" dirty="0" err="1"/>
              <a:t>вікна</a:t>
            </a:r>
            <a:r>
              <a:rPr lang="ru-RU" sz="1800" dirty="0"/>
              <a:t> </a:t>
            </a:r>
            <a:r>
              <a:rPr lang="ru-RU" sz="1800" dirty="0" err="1"/>
              <a:t>призначена</a:t>
            </a:r>
            <a:r>
              <a:rPr lang="ru-RU" sz="1800" dirty="0"/>
              <a:t> для </a:t>
            </a:r>
            <a:r>
              <a:rPr lang="ru-RU" sz="1800" dirty="0" err="1"/>
              <a:t>розміщення</a:t>
            </a:r>
            <a:r>
              <a:rPr lang="ru-RU" sz="1800" dirty="0"/>
              <a:t> команд, </a:t>
            </a:r>
            <a:r>
              <a:rPr lang="ru-RU" sz="1800" dirty="0" err="1"/>
              <a:t>які</a:t>
            </a:r>
            <a:r>
              <a:rPr lang="ru-RU" sz="1800" dirty="0"/>
              <a:t> </a:t>
            </a:r>
            <a:r>
              <a:rPr lang="ru-RU" sz="1800" dirty="0" err="1"/>
              <a:t>виконуватимуться</a:t>
            </a:r>
            <a:r>
              <a:rPr lang="ru-RU" sz="1800" dirty="0"/>
              <a:t> </a:t>
            </a:r>
            <a:r>
              <a:rPr lang="ru-RU" sz="1800" dirty="0" err="1"/>
              <a:t>під</a:t>
            </a:r>
            <a:r>
              <a:rPr lang="ru-RU" sz="1800" dirty="0"/>
              <a:t> час </a:t>
            </a:r>
            <a:r>
              <a:rPr lang="ru-RU" sz="1800" dirty="0" err="1"/>
              <a:t>виконання</a:t>
            </a:r>
            <a:r>
              <a:rPr lang="ru-RU" sz="1800" dirty="0"/>
              <a:t> </a:t>
            </a:r>
            <a:r>
              <a:rPr lang="ru-RU" sz="1800" dirty="0" err="1"/>
              <a:t>проєкту</a:t>
            </a:r>
            <a:r>
              <a:rPr lang="ru-RU" sz="1800" dirty="0"/>
              <a:t>. Вона </a:t>
            </a:r>
            <a:r>
              <a:rPr lang="ru-RU" sz="1800" dirty="0" err="1"/>
              <a:t>називається</a:t>
            </a:r>
            <a:r>
              <a:rPr lang="ru-RU" sz="1800" dirty="0"/>
              <a:t> </a:t>
            </a:r>
            <a:r>
              <a:rPr lang="ru-RU" sz="1800" i="1" dirty="0"/>
              <a:t>Область коду</a:t>
            </a:r>
            <a:r>
              <a:rPr lang="ru-RU" sz="1800" dirty="0"/>
              <a:t>. В </a:t>
            </a:r>
            <a:r>
              <a:rPr lang="ru-RU" sz="1800" i="1" dirty="0"/>
              <a:t>Область коду </a:t>
            </a:r>
            <a:r>
              <a:rPr lang="ru-RU" sz="1800" dirty="0"/>
              <a:t>блоки з командами </a:t>
            </a:r>
            <a:r>
              <a:rPr lang="ru-RU" sz="1800" dirty="0" err="1"/>
              <a:t>перетягуються</a:t>
            </a:r>
            <a:r>
              <a:rPr lang="ru-RU" sz="1800" dirty="0"/>
              <a:t> з вкладки </a:t>
            </a:r>
            <a:r>
              <a:rPr lang="ru-RU" sz="1800" i="1" dirty="0"/>
              <a:t>Код</a:t>
            </a:r>
            <a:r>
              <a:rPr lang="ru-RU" sz="1800" dirty="0"/>
              <a:t>.</a:t>
            </a:r>
            <a:endParaRPr lang="uk-UA" sz="1800" dirty="0"/>
          </a:p>
        </p:txBody>
      </p:sp>
      <p:pic>
        <p:nvPicPr>
          <p:cNvPr id="5" name="Рисунок 4">
            <a:extLst>
              <a:ext uri="{FF2B5EF4-FFF2-40B4-BE49-F238E27FC236}">
                <a16:creationId xmlns:a16="http://schemas.microsoft.com/office/drawing/2014/main" id="{76832457-A966-4EB0-AAC0-AED083924258}"/>
              </a:ext>
            </a:extLst>
          </p:cNvPr>
          <p:cNvPicPr>
            <a:picLocks noChangeAspect="1"/>
          </p:cNvPicPr>
          <p:nvPr/>
        </p:nvPicPr>
        <p:blipFill>
          <a:blip r:embed="rId2"/>
          <a:stretch>
            <a:fillRect/>
          </a:stretch>
        </p:blipFill>
        <p:spPr>
          <a:xfrm>
            <a:off x="143992" y="2617880"/>
            <a:ext cx="6736202" cy="36193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986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6263</TotalTime>
  <Words>1233</Words>
  <Application>Microsoft Office PowerPoint</Application>
  <PresentationFormat>Широкоэкранный</PresentationFormat>
  <Paragraphs>118</Paragraphs>
  <Slides>22</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Calibri Light</vt:lpstr>
      <vt:lpstr>Monotype Corsiva</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https://vsimpptx.com</dc:title>
  <dc:creator>Василь Цупа</dc:creator>
  <cp:lastModifiedBy>Valeria</cp:lastModifiedBy>
  <cp:revision>353</cp:revision>
  <dcterms:created xsi:type="dcterms:W3CDTF">2015-10-20T21:14:13Z</dcterms:created>
  <dcterms:modified xsi:type="dcterms:W3CDTF">2023-02-23T08:50:32Z</dcterms:modified>
</cp:coreProperties>
</file>