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525" r:id="rId3"/>
    <p:sldId id="1921" r:id="rId4"/>
    <p:sldId id="1882" r:id="rId5"/>
    <p:sldId id="1144" r:id="rId6"/>
    <p:sldId id="1141" r:id="rId7"/>
    <p:sldId id="1861" r:id="rId8"/>
    <p:sldId id="1852" r:id="rId9"/>
    <p:sldId id="1856" r:id="rId10"/>
    <p:sldId id="1918" r:id="rId11"/>
    <p:sldId id="1919" r:id="rId12"/>
    <p:sldId id="1842" r:id="rId13"/>
    <p:sldId id="1843" r:id="rId14"/>
    <p:sldId id="1853" r:id="rId15"/>
    <p:sldId id="557" r:id="rId16"/>
    <p:sldId id="1862" r:id="rId17"/>
    <p:sldId id="1850" r:id="rId18"/>
    <p:sldId id="899" r:id="rId19"/>
    <p:sldId id="1920" r:id="rId20"/>
    <p:sldId id="1851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64511"/>
    <a:srgbClr val="84A029"/>
    <a:srgbClr val="FF8585"/>
    <a:srgbClr val="2F3242"/>
    <a:srgbClr val="F4CB02"/>
    <a:srgbClr val="FFFFFF"/>
    <a:srgbClr val="B4EA4E"/>
    <a:srgbClr val="5C045E"/>
    <a:srgbClr val="091255"/>
    <a:srgbClr val="F8C2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28B32-5811-49BC-8242-5EED3C690DC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6F2C290-1A1D-4F5F-9AF2-F92A4341767D}">
      <dgm:prSet phldrT="[Текст]" custT="1"/>
      <dgm:spPr/>
      <dgm:t>
        <a:bodyPr/>
        <a:lstStyle/>
        <a:p>
          <a:r>
            <a:rPr lang="uk-UA" sz="2400" b="1" dirty="0"/>
            <a:t>Групи анімаційних ефектів</a:t>
          </a:r>
        </a:p>
      </dgm:t>
    </dgm:pt>
    <dgm:pt modelId="{7C672192-079A-4931-B304-BE56FEB09C32}" type="parTrans" cxnId="{6E804673-CEB5-47CC-A60D-A3F753798C25}">
      <dgm:prSet/>
      <dgm:spPr/>
      <dgm:t>
        <a:bodyPr/>
        <a:lstStyle/>
        <a:p>
          <a:endParaRPr lang="uk-UA"/>
        </a:p>
      </dgm:t>
    </dgm:pt>
    <dgm:pt modelId="{DAB77CE0-C1B5-47A9-A873-74DBAD8EDD6D}" type="sibTrans" cxnId="{6E804673-CEB5-47CC-A60D-A3F753798C25}">
      <dgm:prSet/>
      <dgm:spPr/>
      <dgm:t>
        <a:bodyPr/>
        <a:lstStyle/>
        <a:p>
          <a:endParaRPr lang="uk-UA"/>
        </a:p>
      </dgm:t>
    </dgm:pt>
    <dgm:pt modelId="{36C41AB1-0855-451D-A96B-990AC9FE36F8}">
      <dgm:prSet phldrT="[Текст]" custT="1"/>
      <dgm:spPr/>
      <dgm:t>
        <a:bodyPr/>
        <a:lstStyle/>
        <a:p>
          <a:r>
            <a:rPr lang="uk-UA" sz="1800" b="1" dirty="0"/>
            <a:t>Вхід</a:t>
          </a:r>
        </a:p>
      </dgm:t>
    </dgm:pt>
    <dgm:pt modelId="{BCD716E7-7F13-49FD-A4D2-4A3C9C855F71}" type="parTrans" cxnId="{1CF6C801-07E8-4D04-B339-AF40547A0BC0}">
      <dgm:prSet/>
      <dgm:spPr/>
      <dgm:t>
        <a:bodyPr/>
        <a:lstStyle/>
        <a:p>
          <a:endParaRPr lang="uk-UA"/>
        </a:p>
      </dgm:t>
    </dgm:pt>
    <dgm:pt modelId="{5B51FFEA-7F26-4A42-8348-39CB9621FBA3}" type="sibTrans" cxnId="{1CF6C801-07E8-4D04-B339-AF40547A0BC0}">
      <dgm:prSet/>
      <dgm:spPr/>
      <dgm:t>
        <a:bodyPr/>
        <a:lstStyle/>
        <a:p>
          <a:endParaRPr lang="uk-UA"/>
        </a:p>
      </dgm:t>
    </dgm:pt>
    <dgm:pt modelId="{749A9049-C542-4494-9698-EFE634A3C7C8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dirty="0"/>
            <a:t>Різні способи появи об’єкта на слайді</a:t>
          </a:r>
        </a:p>
      </dgm:t>
    </dgm:pt>
    <dgm:pt modelId="{C2E437A9-B49A-49E3-A16E-D72A8425DD5F}" type="parTrans" cxnId="{BA269DF1-9DC0-4F00-9ED2-6A7EB2B5575E}">
      <dgm:prSet/>
      <dgm:spPr/>
      <dgm:t>
        <a:bodyPr/>
        <a:lstStyle/>
        <a:p>
          <a:endParaRPr lang="uk-UA"/>
        </a:p>
      </dgm:t>
    </dgm:pt>
    <dgm:pt modelId="{BA4603F2-B98A-4A29-A178-5A70B8448F11}" type="sibTrans" cxnId="{BA269DF1-9DC0-4F00-9ED2-6A7EB2B5575E}">
      <dgm:prSet/>
      <dgm:spPr/>
      <dgm:t>
        <a:bodyPr/>
        <a:lstStyle/>
        <a:p>
          <a:endParaRPr lang="uk-UA"/>
        </a:p>
      </dgm:t>
    </dgm:pt>
    <dgm:pt modelId="{E4AA8926-2143-430A-BCE7-1D5D5F40DAC5}">
      <dgm:prSet phldrT="[Текст]" custT="1"/>
      <dgm:spPr/>
      <dgm:t>
        <a:bodyPr/>
        <a:lstStyle/>
        <a:p>
          <a:r>
            <a:rPr lang="uk-UA" sz="1800" b="1" dirty="0"/>
            <a:t>Виділення</a:t>
          </a:r>
        </a:p>
      </dgm:t>
    </dgm:pt>
    <dgm:pt modelId="{697CB49C-5A4A-4A76-82A1-B8A81622F8BE}" type="parTrans" cxnId="{E4750E86-4488-4345-8C7D-AC4849456AC5}">
      <dgm:prSet/>
      <dgm:spPr/>
      <dgm:t>
        <a:bodyPr/>
        <a:lstStyle/>
        <a:p>
          <a:endParaRPr lang="uk-UA"/>
        </a:p>
      </dgm:t>
    </dgm:pt>
    <dgm:pt modelId="{F9C5B31F-E3A4-4CBF-894B-BCAFB3B10460}" type="sibTrans" cxnId="{E4750E86-4488-4345-8C7D-AC4849456AC5}">
      <dgm:prSet/>
      <dgm:spPr/>
      <dgm:t>
        <a:bodyPr/>
        <a:lstStyle/>
        <a:p>
          <a:endParaRPr lang="uk-UA"/>
        </a:p>
      </dgm:t>
    </dgm:pt>
    <dgm:pt modelId="{86B8D848-6893-452C-9CD4-DF8DE534C77A}">
      <dgm:prSet phldrT="[Текст]"/>
      <dgm:spPr>
        <a:solidFill>
          <a:srgbClr val="FF9966">
            <a:alpha val="90000"/>
          </a:srgbClr>
        </a:solidFill>
      </dgm:spPr>
      <dgm:t>
        <a:bodyPr/>
        <a:lstStyle/>
        <a:p>
          <a:r>
            <a:rPr lang="uk-UA" dirty="0"/>
            <a:t>Різні способи переміщення об’єкта по слайду</a:t>
          </a:r>
        </a:p>
      </dgm:t>
    </dgm:pt>
    <dgm:pt modelId="{9009BD72-61E8-4A50-B64F-18CC1EAE0D5F}" type="parTrans" cxnId="{C1E4384E-9855-4007-9D30-078EB995E56C}">
      <dgm:prSet/>
      <dgm:spPr/>
      <dgm:t>
        <a:bodyPr/>
        <a:lstStyle/>
        <a:p>
          <a:endParaRPr lang="uk-UA"/>
        </a:p>
      </dgm:t>
    </dgm:pt>
    <dgm:pt modelId="{A914E3B2-7F19-46D8-BE01-B9FB6AB5CA3A}" type="sibTrans" cxnId="{C1E4384E-9855-4007-9D30-078EB995E56C}">
      <dgm:prSet/>
      <dgm:spPr/>
      <dgm:t>
        <a:bodyPr/>
        <a:lstStyle/>
        <a:p>
          <a:endParaRPr lang="uk-UA"/>
        </a:p>
      </dgm:t>
    </dgm:pt>
    <dgm:pt modelId="{B1DFEACD-4D29-4660-A887-743FBFB25064}">
      <dgm:prSet phldrT="[Текст]" custT="1"/>
      <dgm:spPr/>
      <dgm:t>
        <a:bodyPr/>
        <a:lstStyle/>
        <a:p>
          <a:r>
            <a:rPr lang="uk-UA" sz="1800" b="1" dirty="0"/>
            <a:t>Вихід</a:t>
          </a:r>
        </a:p>
      </dgm:t>
    </dgm:pt>
    <dgm:pt modelId="{6EF53D0E-6DA3-45F5-A535-4AE9CF000247}" type="parTrans" cxnId="{4092AB3A-CF04-4084-B6CD-60B4BA676F90}">
      <dgm:prSet/>
      <dgm:spPr/>
      <dgm:t>
        <a:bodyPr/>
        <a:lstStyle/>
        <a:p>
          <a:endParaRPr lang="uk-UA"/>
        </a:p>
      </dgm:t>
    </dgm:pt>
    <dgm:pt modelId="{D8009511-3EF1-4332-ABAA-F32AEDD97E15}" type="sibTrans" cxnId="{4092AB3A-CF04-4084-B6CD-60B4BA676F90}">
      <dgm:prSet/>
      <dgm:spPr/>
      <dgm:t>
        <a:bodyPr/>
        <a:lstStyle/>
        <a:p>
          <a:endParaRPr lang="uk-UA"/>
        </a:p>
      </dgm:t>
    </dgm:pt>
    <dgm:pt modelId="{20E6C8F5-A2C1-4C73-9EAB-252BB75AA850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uk-UA" sz="1800" b="1" dirty="0"/>
            <a:t>Шляхи переміщення</a:t>
          </a:r>
        </a:p>
      </dgm:t>
    </dgm:pt>
    <dgm:pt modelId="{FE77B2B8-EDE1-4E1C-AE77-F269E389F526}" type="parTrans" cxnId="{CE4EBB6D-7C94-4D18-8573-B93282286BA9}">
      <dgm:prSet/>
      <dgm:spPr/>
      <dgm:t>
        <a:bodyPr/>
        <a:lstStyle/>
        <a:p>
          <a:endParaRPr lang="uk-UA"/>
        </a:p>
      </dgm:t>
    </dgm:pt>
    <dgm:pt modelId="{217E49B0-F66F-4235-8FD2-4F8E425B3F6E}" type="sibTrans" cxnId="{CE4EBB6D-7C94-4D18-8573-B93282286BA9}">
      <dgm:prSet/>
      <dgm:spPr/>
      <dgm:t>
        <a:bodyPr/>
        <a:lstStyle/>
        <a:p>
          <a:endParaRPr lang="uk-UA"/>
        </a:p>
      </dgm:t>
    </dgm:pt>
    <dgm:pt modelId="{D04216C4-ED45-49B8-B090-6F07646A63C1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/>
            <a:t>Різні способи видозміни об’єкта на слайді</a:t>
          </a:r>
        </a:p>
      </dgm:t>
    </dgm:pt>
    <dgm:pt modelId="{521F22B7-78FE-4F54-93FF-7BB3697EAD6F}" type="parTrans" cxnId="{BE70EE7C-2099-45EB-8612-9441E7E9B5B9}">
      <dgm:prSet/>
      <dgm:spPr/>
      <dgm:t>
        <a:bodyPr/>
        <a:lstStyle/>
        <a:p>
          <a:endParaRPr lang="uk-UA"/>
        </a:p>
      </dgm:t>
    </dgm:pt>
    <dgm:pt modelId="{0A19680F-1FFD-4E2A-BD3A-E6B8EF2ED732}" type="sibTrans" cxnId="{BE70EE7C-2099-45EB-8612-9441E7E9B5B9}">
      <dgm:prSet/>
      <dgm:spPr/>
      <dgm:t>
        <a:bodyPr/>
        <a:lstStyle/>
        <a:p>
          <a:endParaRPr lang="uk-UA"/>
        </a:p>
      </dgm:t>
    </dgm:pt>
    <dgm:pt modelId="{464AFCDB-4271-4C07-9991-87369F87C0D4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/>
            <a:t>Різні способи зникнення об’єкта на слайді</a:t>
          </a:r>
        </a:p>
      </dgm:t>
    </dgm:pt>
    <dgm:pt modelId="{F0FB650D-317F-4A88-8F22-76BB79F49B35}" type="parTrans" cxnId="{41083E1F-4850-472D-8493-4710F28F3663}">
      <dgm:prSet/>
      <dgm:spPr/>
      <dgm:t>
        <a:bodyPr/>
        <a:lstStyle/>
        <a:p>
          <a:endParaRPr lang="uk-UA"/>
        </a:p>
      </dgm:t>
    </dgm:pt>
    <dgm:pt modelId="{296A22C8-D54A-4608-A0B0-504411CDC3AE}" type="sibTrans" cxnId="{41083E1F-4850-472D-8493-4710F28F3663}">
      <dgm:prSet/>
      <dgm:spPr/>
      <dgm:t>
        <a:bodyPr/>
        <a:lstStyle/>
        <a:p>
          <a:endParaRPr lang="uk-UA"/>
        </a:p>
      </dgm:t>
    </dgm:pt>
    <dgm:pt modelId="{F22C845E-9537-4CE4-9147-5B0888A49FD7}" type="pres">
      <dgm:prSet presAssocID="{25028B32-5811-49BC-8242-5EED3C690D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D5388E-5F47-4138-949E-A2DEDA6883E5}" type="pres">
      <dgm:prSet presAssocID="{D6F2C290-1A1D-4F5F-9AF2-F92A4341767D}" presName="hierRoot1" presStyleCnt="0"/>
      <dgm:spPr/>
    </dgm:pt>
    <dgm:pt modelId="{92B6FC9D-4B94-404F-A04B-4E1CA0334742}" type="pres">
      <dgm:prSet presAssocID="{D6F2C290-1A1D-4F5F-9AF2-F92A4341767D}" presName="composite" presStyleCnt="0"/>
      <dgm:spPr/>
    </dgm:pt>
    <dgm:pt modelId="{87A8D28C-F955-4E67-94B9-C8E50F094CAB}" type="pres">
      <dgm:prSet presAssocID="{D6F2C290-1A1D-4F5F-9AF2-F92A4341767D}" presName="background" presStyleLbl="node0" presStyleIdx="0" presStyleCnt="1"/>
      <dgm:spPr>
        <a:solidFill>
          <a:srgbClr val="7030A0"/>
        </a:solidFill>
      </dgm:spPr>
    </dgm:pt>
    <dgm:pt modelId="{F114E8B9-9097-4738-9F8D-73107C6A7A27}" type="pres">
      <dgm:prSet presAssocID="{D6F2C290-1A1D-4F5F-9AF2-F92A4341767D}" presName="text" presStyleLbl="fgAcc0" presStyleIdx="0" presStyleCnt="1" custScaleX="2455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CD771B-2ABA-4236-80A1-064EAFBACF0A}" type="pres">
      <dgm:prSet presAssocID="{D6F2C290-1A1D-4F5F-9AF2-F92A4341767D}" presName="hierChild2" presStyleCnt="0"/>
      <dgm:spPr/>
    </dgm:pt>
    <dgm:pt modelId="{2E1B5CFB-83C8-4A55-9791-C501A0502EEB}" type="pres">
      <dgm:prSet presAssocID="{BCD716E7-7F13-49FD-A4D2-4A3C9C855F71}" presName="Name10" presStyleLbl="parChTrans1D2" presStyleIdx="0" presStyleCnt="4"/>
      <dgm:spPr/>
      <dgm:t>
        <a:bodyPr/>
        <a:lstStyle/>
        <a:p>
          <a:endParaRPr lang="ru-RU"/>
        </a:p>
      </dgm:t>
    </dgm:pt>
    <dgm:pt modelId="{A4FBACA5-991F-40D6-8324-F70B8DA900C5}" type="pres">
      <dgm:prSet presAssocID="{36C41AB1-0855-451D-A96B-990AC9FE36F8}" presName="hierRoot2" presStyleCnt="0"/>
      <dgm:spPr/>
    </dgm:pt>
    <dgm:pt modelId="{1664208F-1477-489C-B1A1-757EA83987AB}" type="pres">
      <dgm:prSet presAssocID="{36C41AB1-0855-451D-A96B-990AC9FE36F8}" presName="composite2" presStyleCnt="0"/>
      <dgm:spPr/>
    </dgm:pt>
    <dgm:pt modelId="{1925E7E7-85C6-41BE-A798-DFCB7E8C865A}" type="pres">
      <dgm:prSet presAssocID="{36C41AB1-0855-451D-A96B-990AC9FE36F8}" presName="background2" presStyleLbl="node2" presStyleIdx="0" presStyleCnt="4"/>
      <dgm:spPr>
        <a:solidFill>
          <a:srgbClr val="00B0F0"/>
        </a:solidFill>
      </dgm:spPr>
    </dgm:pt>
    <dgm:pt modelId="{5A52624B-7F01-4EEB-A66F-6D8C9FFF979B}" type="pres">
      <dgm:prSet presAssocID="{36C41AB1-0855-451D-A96B-990AC9FE36F8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6631C5-3890-428A-BDC6-7AFD2F8A5659}" type="pres">
      <dgm:prSet presAssocID="{36C41AB1-0855-451D-A96B-990AC9FE36F8}" presName="hierChild3" presStyleCnt="0"/>
      <dgm:spPr/>
    </dgm:pt>
    <dgm:pt modelId="{D39720D7-05EC-406F-A2ED-CFC03EE316E0}" type="pres">
      <dgm:prSet presAssocID="{C2E437A9-B49A-49E3-A16E-D72A8425DD5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10562804-A0B1-45F6-BD5D-9C0E9EEEF8E0}" type="pres">
      <dgm:prSet presAssocID="{749A9049-C542-4494-9698-EFE634A3C7C8}" presName="hierRoot3" presStyleCnt="0"/>
      <dgm:spPr/>
    </dgm:pt>
    <dgm:pt modelId="{E2E821B4-28F5-40A7-B569-09D4F10D91B1}" type="pres">
      <dgm:prSet presAssocID="{749A9049-C542-4494-9698-EFE634A3C7C8}" presName="composite3" presStyleCnt="0"/>
      <dgm:spPr/>
    </dgm:pt>
    <dgm:pt modelId="{E88A8F78-9F94-432F-A87B-7AC4D13C4A87}" type="pres">
      <dgm:prSet presAssocID="{749A9049-C542-4494-9698-EFE634A3C7C8}" presName="background3" presStyleLbl="node3" presStyleIdx="0" presStyleCnt="4"/>
      <dgm:spPr>
        <a:solidFill>
          <a:srgbClr val="00B0F0"/>
        </a:solidFill>
      </dgm:spPr>
    </dgm:pt>
    <dgm:pt modelId="{CF4CE603-AEDF-4838-9F2B-3867DC7B6707}" type="pres">
      <dgm:prSet presAssocID="{749A9049-C542-4494-9698-EFE634A3C7C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51F48A-907B-42C9-BC39-7DA0D0FFF69B}" type="pres">
      <dgm:prSet presAssocID="{749A9049-C542-4494-9698-EFE634A3C7C8}" presName="hierChild4" presStyleCnt="0"/>
      <dgm:spPr/>
    </dgm:pt>
    <dgm:pt modelId="{75C2A1AD-097A-46B1-A8D7-98A572D818B2}" type="pres">
      <dgm:prSet presAssocID="{697CB49C-5A4A-4A76-82A1-B8A81622F8BE}" presName="Name10" presStyleLbl="parChTrans1D2" presStyleIdx="1" presStyleCnt="4"/>
      <dgm:spPr/>
      <dgm:t>
        <a:bodyPr/>
        <a:lstStyle/>
        <a:p>
          <a:endParaRPr lang="ru-RU"/>
        </a:p>
      </dgm:t>
    </dgm:pt>
    <dgm:pt modelId="{71A989F0-4B9E-4FB6-819E-2827E3C88490}" type="pres">
      <dgm:prSet presAssocID="{E4AA8926-2143-430A-BCE7-1D5D5F40DAC5}" presName="hierRoot2" presStyleCnt="0"/>
      <dgm:spPr/>
    </dgm:pt>
    <dgm:pt modelId="{F5D36C49-4357-4F02-A2EB-FE0AABBA0634}" type="pres">
      <dgm:prSet presAssocID="{E4AA8926-2143-430A-BCE7-1D5D5F40DAC5}" presName="composite2" presStyleCnt="0"/>
      <dgm:spPr/>
    </dgm:pt>
    <dgm:pt modelId="{9DDDD7A4-3B1A-4E7E-84F1-5F309C169AC4}" type="pres">
      <dgm:prSet presAssocID="{E4AA8926-2143-430A-BCE7-1D5D5F40DAC5}" presName="background2" presStyleLbl="node2" presStyleIdx="1" presStyleCnt="4"/>
      <dgm:spPr>
        <a:solidFill>
          <a:srgbClr val="FFC000"/>
        </a:solidFill>
      </dgm:spPr>
    </dgm:pt>
    <dgm:pt modelId="{FEE330C8-8AE9-4E30-AF32-CAE9CECBEEF5}" type="pres">
      <dgm:prSet presAssocID="{E4AA8926-2143-430A-BCE7-1D5D5F40DAC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88BC6A-8DC8-461A-BC4A-F6E17F0650E2}" type="pres">
      <dgm:prSet presAssocID="{E4AA8926-2143-430A-BCE7-1D5D5F40DAC5}" presName="hierChild3" presStyleCnt="0"/>
      <dgm:spPr/>
    </dgm:pt>
    <dgm:pt modelId="{8F2904DA-3408-40B3-84C1-3D1ACEDD97CB}" type="pres">
      <dgm:prSet presAssocID="{521F22B7-78FE-4F54-93FF-7BB3697EAD6F}" presName="Name17" presStyleLbl="parChTrans1D3" presStyleIdx="1" presStyleCnt="4"/>
      <dgm:spPr/>
      <dgm:t>
        <a:bodyPr/>
        <a:lstStyle/>
        <a:p>
          <a:endParaRPr lang="ru-RU"/>
        </a:p>
      </dgm:t>
    </dgm:pt>
    <dgm:pt modelId="{9153FAD6-ED3D-4F0B-9C4F-19A561A94AA9}" type="pres">
      <dgm:prSet presAssocID="{D04216C4-ED45-49B8-B090-6F07646A63C1}" presName="hierRoot3" presStyleCnt="0"/>
      <dgm:spPr/>
    </dgm:pt>
    <dgm:pt modelId="{826C67AA-5536-456F-A710-4BC4910D787C}" type="pres">
      <dgm:prSet presAssocID="{D04216C4-ED45-49B8-B090-6F07646A63C1}" presName="composite3" presStyleCnt="0"/>
      <dgm:spPr/>
    </dgm:pt>
    <dgm:pt modelId="{1B023863-0888-4F3D-B8DF-AE243CE6D281}" type="pres">
      <dgm:prSet presAssocID="{D04216C4-ED45-49B8-B090-6F07646A63C1}" presName="background3" presStyleLbl="node3" presStyleIdx="1" presStyleCnt="4"/>
      <dgm:spPr>
        <a:solidFill>
          <a:srgbClr val="FFC000"/>
        </a:solidFill>
      </dgm:spPr>
    </dgm:pt>
    <dgm:pt modelId="{C9787AA0-5FFB-4300-AD51-C51C18E916C3}" type="pres">
      <dgm:prSet presAssocID="{D04216C4-ED45-49B8-B090-6F07646A63C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378436-BEFD-41A2-94DA-2CF57A1EEDE0}" type="pres">
      <dgm:prSet presAssocID="{D04216C4-ED45-49B8-B090-6F07646A63C1}" presName="hierChild4" presStyleCnt="0"/>
      <dgm:spPr/>
    </dgm:pt>
    <dgm:pt modelId="{A6FE7FED-B20D-4309-B67B-AB706FCDE454}" type="pres">
      <dgm:prSet presAssocID="{6EF53D0E-6DA3-45F5-A535-4AE9CF00024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D81371CF-B21E-494C-9719-3FE6A103D4E5}" type="pres">
      <dgm:prSet presAssocID="{B1DFEACD-4D29-4660-A887-743FBFB25064}" presName="hierRoot2" presStyleCnt="0"/>
      <dgm:spPr/>
    </dgm:pt>
    <dgm:pt modelId="{F2DFCBA5-C1F7-4222-9A4D-8F1DF7A4A6A8}" type="pres">
      <dgm:prSet presAssocID="{B1DFEACD-4D29-4660-A887-743FBFB25064}" presName="composite2" presStyleCnt="0"/>
      <dgm:spPr/>
    </dgm:pt>
    <dgm:pt modelId="{CFA6B15B-6EA5-4C3F-B5B6-1097EAB788F1}" type="pres">
      <dgm:prSet presAssocID="{B1DFEACD-4D29-4660-A887-743FBFB25064}" presName="background2" presStyleLbl="node2" presStyleIdx="2" presStyleCnt="4"/>
      <dgm:spPr>
        <a:solidFill>
          <a:srgbClr val="53EB17"/>
        </a:solidFill>
      </dgm:spPr>
    </dgm:pt>
    <dgm:pt modelId="{55CE3702-48CA-416F-B54D-312A95AD80C2}" type="pres">
      <dgm:prSet presAssocID="{B1DFEACD-4D29-4660-A887-743FBFB2506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D6D43-3DAF-42C8-9EB8-938A012A6147}" type="pres">
      <dgm:prSet presAssocID="{B1DFEACD-4D29-4660-A887-743FBFB25064}" presName="hierChild3" presStyleCnt="0"/>
      <dgm:spPr/>
    </dgm:pt>
    <dgm:pt modelId="{8FB5DF5B-44D4-43A9-9F6C-7C3E40722EC0}" type="pres">
      <dgm:prSet presAssocID="{F0FB650D-317F-4A88-8F22-76BB79F49B35}" presName="Name17" presStyleLbl="parChTrans1D3" presStyleIdx="2" presStyleCnt="4"/>
      <dgm:spPr/>
      <dgm:t>
        <a:bodyPr/>
        <a:lstStyle/>
        <a:p>
          <a:endParaRPr lang="ru-RU"/>
        </a:p>
      </dgm:t>
    </dgm:pt>
    <dgm:pt modelId="{B1191C94-45A9-42B8-9015-05F0C818D016}" type="pres">
      <dgm:prSet presAssocID="{464AFCDB-4271-4C07-9991-87369F87C0D4}" presName="hierRoot3" presStyleCnt="0"/>
      <dgm:spPr/>
    </dgm:pt>
    <dgm:pt modelId="{64665FA5-06D2-4E87-BF03-A4D1ED9D76FB}" type="pres">
      <dgm:prSet presAssocID="{464AFCDB-4271-4C07-9991-87369F87C0D4}" presName="composite3" presStyleCnt="0"/>
      <dgm:spPr/>
    </dgm:pt>
    <dgm:pt modelId="{49323824-E83B-4CD3-8D7D-068944C99185}" type="pres">
      <dgm:prSet presAssocID="{464AFCDB-4271-4C07-9991-87369F87C0D4}" presName="background3" presStyleLbl="node3" presStyleIdx="2" presStyleCnt="4"/>
      <dgm:spPr>
        <a:solidFill>
          <a:srgbClr val="53EB17"/>
        </a:solidFill>
      </dgm:spPr>
    </dgm:pt>
    <dgm:pt modelId="{F48D4730-6591-4FBA-88D8-5726728F804B}" type="pres">
      <dgm:prSet presAssocID="{464AFCDB-4271-4C07-9991-87369F87C0D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06D4C-5B4E-4ED5-B487-BD289701AE54}" type="pres">
      <dgm:prSet presAssocID="{464AFCDB-4271-4C07-9991-87369F87C0D4}" presName="hierChild4" presStyleCnt="0"/>
      <dgm:spPr/>
    </dgm:pt>
    <dgm:pt modelId="{43108550-488D-426D-8814-DCC36BB2AC33}" type="pres">
      <dgm:prSet presAssocID="{FE77B2B8-EDE1-4E1C-AE77-F269E389F526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9EE9F17-2264-4CA7-8B19-53AF6A413D87}" type="pres">
      <dgm:prSet presAssocID="{20E6C8F5-A2C1-4C73-9EAB-252BB75AA850}" presName="hierRoot2" presStyleCnt="0"/>
      <dgm:spPr/>
    </dgm:pt>
    <dgm:pt modelId="{D05CFD61-1A80-4F9C-B7FF-63F767074D2D}" type="pres">
      <dgm:prSet presAssocID="{20E6C8F5-A2C1-4C73-9EAB-252BB75AA850}" presName="composite2" presStyleCnt="0"/>
      <dgm:spPr/>
    </dgm:pt>
    <dgm:pt modelId="{D567554A-5FAD-41CD-B48D-E3905382A18B}" type="pres">
      <dgm:prSet presAssocID="{20E6C8F5-A2C1-4C73-9EAB-252BB75AA850}" presName="background2" presStyleLbl="node2" presStyleIdx="3" presStyleCnt="4"/>
      <dgm:spPr>
        <a:solidFill>
          <a:srgbClr val="FF0000"/>
        </a:solidFill>
      </dgm:spPr>
    </dgm:pt>
    <dgm:pt modelId="{BD21B3DA-2ECC-41DB-8F51-698C596AD2BD}" type="pres">
      <dgm:prSet presAssocID="{20E6C8F5-A2C1-4C73-9EAB-252BB75AA850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5C507A-9BA4-41B7-8FCF-830D871E29F6}" type="pres">
      <dgm:prSet presAssocID="{20E6C8F5-A2C1-4C73-9EAB-252BB75AA850}" presName="hierChild3" presStyleCnt="0"/>
      <dgm:spPr/>
    </dgm:pt>
    <dgm:pt modelId="{5D23C5BA-D4B3-429A-AD66-F266451826E2}" type="pres">
      <dgm:prSet presAssocID="{9009BD72-61E8-4A50-B64F-18CC1EAE0D5F}" presName="Name17" presStyleLbl="parChTrans1D3" presStyleIdx="3" presStyleCnt="4"/>
      <dgm:spPr/>
      <dgm:t>
        <a:bodyPr/>
        <a:lstStyle/>
        <a:p>
          <a:endParaRPr lang="ru-RU"/>
        </a:p>
      </dgm:t>
    </dgm:pt>
    <dgm:pt modelId="{A19A2CA5-D774-4EAE-8E45-1CA4E821E0FC}" type="pres">
      <dgm:prSet presAssocID="{86B8D848-6893-452C-9CD4-DF8DE534C77A}" presName="hierRoot3" presStyleCnt="0"/>
      <dgm:spPr/>
    </dgm:pt>
    <dgm:pt modelId="{C0A1EA78-EC14-42EF-9D5E-A733728DC6A0}" type="pres">
      <dgm:prSet presAssocID="{86B8D848-6893-452C-9CD4-DF8DE534C77A}" presName="composite3" presStyleCnt="0"/>
      <dgm:spPr/>
    </dgm:pt>
    <dgm:pt modelId="{634F85F9-1C6F-4A30-A810-3F6B3521B6EA}" type="pres">
      <dgm:prSet presAssocID="{86B8D848-6893-452C-9CD4-DF8DE534C77A}" presName="background3" presStyleLbl="node3" presStyleIdx="3" presStyleCnt="4"/>
      <dgm:spPr>
        <a:solidFill>
          <a:srgbClr val="FF0000"/>
        </a:solidFill>
      </dgm:spPr>
    </dgm:pt>
    <dgm:pt modelId="{356F6186-6CEE-4A53-99CA-D728447EA215}" type="pres">
      <dgm:prSet presAssocID="{86B8D848-6893-452C-9CD4-DF8DE534C77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362727-35D3-4A69-8F52-4F1302C2D551}" type="pres">
      <dgm:prSet presAssocID="{86B8D848-6893-452C-9CD4-DF8DE534C77A}" presName="hierChild4" presStyleCnt="0"/>
      <dgm:spPr/>
    </dgm:pt>
  </dgm:ptLst>
  <dgm:cxnLst>
    <dgm:cxn modelId="{7C7D6A6D-2EF2-4C4B-9F79-8EF68A798171}" type="presOf" srcId="{6EF53D0E-6DA3-45F5-A535-4AE9CF000247}" destId="{A6FE7FED-B20D-4309-B67B-AB706FCDE454}" srcOrd="0" destOrd="0" presId="urn:microsoft.com/office/officeart/2005/8/layout/hierarchy1"/>
    <dgm:cxn modelId="{C1E4384E-9855-4007-9D30-078EB995E56C}" srcId="{20E6C8F5-A2C1-4C73-9EAB-252BB75AA850}" destId="{86B8D848-6893-452C-9CD4-DF8DE534C77A}" srcOrd="0" destOrd="0" parTransId="{9009BD72-61E8-4A50-B64F-18CC1EAE0D5F}" sibTransId="{A914E3B2-7F19-46D8-BE01-B9FB6AB5CA3A}"/>
    <dgm:cxn modelId="{262CD08D-2B23-4A92-8CFB-C9D402D41287}" type="presOf" srcId="{C2E437A9-B49A-49E3-A16E-D72A8425DD5F}" destId="{D39720D7-05EC-406F-A2ED-CFC03EE316E0}" srcOrd="0" destOrd="0" presId="urn:microsoft.com/office/officeart/2005/8/layout/hierarchy1"/>
    <dgm:cxn modelId="{FDFCA450-C7C9-4496-96CB-504530EDD8B3}" type="presOf" srcId="{FE77B2B8-EDE1-4E1C-AE77-F269E389F526}" destId="{43108550-488D-426D-8814-DCC36BB2AC33}" srcOrd="0" destOrd="0" presId="urn:microsoft.com/office/officeart/2005/8/layout/hierarchy1"/>
    <dgm:cxn modelId="{9152F24C-7401-4592-AF6E-FF16A286778A}" type="presOf" srcId="{25028B32-5811-49BC-8242-5EED3C690DC3}" destId="{F22C845E-9537-4CE4-9147-5B0888A49FD7}" srcOrd="0" destOrd="0" presId="urn:microsoft.com/office/officeart/2005/8/layout/hierarchy1"/>
    <dgm:cxn modelId="{AE0E4439-2293-4B39-AC2B-BAF329FCC0FE}" type="presOf" srcId="{D6F2C290-1A1D-4F5F-9AF2-F92A4341767D}" destId="{F114E8B9-9097-4738-9F8D-73107C6A7A27}" srcOrd="0" destOrd="0" presId="urn:microsoft.com/office/officeart/2005/8/layout/hierarchy1"/>
    <dgm:cxn modelId="{A263F3A7-6FB0-4AF2-BC83-81DBE3E1A8D1}" type="presOf" srcId="{BCD716E7-7F13-49FD-A4D2-4A3C9C855F71}" destId="{2E1B5CFB-83C8-4A55-9791-C501A0502EEB}" srcOrd="0" destOrd="0" presId="urn:microsoft.com/office/officeart/2005/8/layout/hierarchy1"/>
    <dgm:cxn modelId="{8CA87CCA-26FC-4E2E-9844-45A58BB322DC}" type="presOf" srcId="{B1DFEACD-4D29-4660-A887-743FBFB25064}" destId="{55CE3702-48CA-416F-B54D-312A95AD80C2}" srcOrd="0" destOrd="0" presId="urn:microsoft.com/office/officeart/2005/8/layout/hierarchy1"/>
    <dgm:cxn modelId="{1CF6C801-07E8-4D04-B339-AF40547A0BC0}" srcId="{D6F2C290-1A1D-4F5F-9AF2-F92A4341767D}" destId="{36C41AB1-0855-451D-A96B-990AC9FE36F8}" srcOrd="0" destOrd="0" parTransId="{BCD716E7-7F13-49FD-A4D2-4A3C9C855F71}" sibTransId="{5B51FFEA-7F26-4A42-8348-39CB9621FBA3}"/>
    <dgm:cxn modelId="{CE4EBB6D-7C94-4D18-8573-B93282286BA9}" srcId="{D6F2C290-1A1D-4F5F-9AF2-F92A4341767D}" destId="{20E6C8F5-A2C1-4C73-9EAB-252BB75AA850}" srcOrd="3" destOrd="0" parTransId="{FE77B2B8-EDE1-4E1C-AE77-F269E389F526}" sibTransId="{217E49B0-F66F-4235-8FD2-4F8E425B3F6E}"/>
    <dgm:cxn modelId="{E4750E86-4488-4345-8C7D-AC4849456AC5}" srcId="{D6F2C290-1A1D-4F5F-9AF2-F92A4341767D}" destId="{E4AA8926-2143-430A-BCE7-1D5D5F40DAC5}" srcOrd="1" destOrd="0" parTransId="{697CB49C-5A4A-4A76-82A1-B8A81622F8BE}" sibTransId="{F9C5B31F-E3A4-4CBF-894B-BCAFB3B10460}"/>
    <dgm:cxn modelId="{CEC937F5-DFC1-4BE1-AEF5-FE12DB3FF6C6}" type="presOf" srcId="{697CB49C-5A4A-4A76-82A1-B8A81622F8BE}" destId="{75C2A1AD-097A-46B1-A8D7-98A572D818B2}" srcOrd="0" destOrd="0" presId="urn:microsoft.com/office/officeart/2005/8/layout/hierarchy1"/>
    <dgm:cxn modelId="{59A92599-12CD-432F-AE93-2C5AED5076A7}" type="presOf" srcId="{9009BD72-61E8-4A50-B64F-18CC1EAE0D5F}" destId="{5D23C5BA-D4B3-429A-AD66-F266451826E2}" srcOrd="0" destOrd="0" presId="urn:microsoft.com/office/officeart/2005/8/layout/hierarchy1"/>
    <dgm:cxn modelId="{41083E1F-4850-472D-8493-4710F28F3663}" srcId="{B1DFEACD-4D29-4660-A887-743FBFB25064}" destId="{464AFCDB-4271-4C07-9991-87369F87C0D4}" srcOrd="0" destOrd="0" parTransId="{F0FB650D-317F-4A88-8F22-76BB79F49B35}" sibTransId="{296A22C8-D54A-4608-A0B0-504411CDC3AE}"/>
    <dgm:cxn modelId="{753A74AE-7EEF-4511-BADB-A7A908A215C9}" type="presOf" srcId="{86B8D848-6893-452C-9CD4-DF8DE534C77A}" destId="{356F6186-6CEE-4A53-99CA-D728447EA215}" srcOrd="0" destOrd="0" presId="urn:microsoft.com/office/officeart/2005/8/layout/hierarchy1"/>
    <dgm:cxn modelId="{BA269DF1-9DC0-4F00-9ED2-6A7EB2B5575E}" srcId="{36C41AB1-0855-451D-A96B-990AC9FE36F8}" destId="{749A9049-C542-4494-9698-EFE634A3C7C8}" srcOrd="0" destOrd="0" parTransId="{C2E437A9-B49A-49E3-A16E-D72A8425DD5F}" sibTransId="{BA4603F2-B98A-4A29-A178-5A70B8448F11}"/>
    <dgm:cxn modelId="{DC2FAA91-7B47-42E8-A950-F5F8A812F98D}" type="presOf" srcId="{521F22B7-78FE-4F54-93FF-7BB3697EAD6F}" destId="{8F2904DA-3408-40B3-84C1-3D1ACEDD97CB}" srcOrd="0" destOrd="0" presId="urn:microsoft.com/office/officeart/2005/8/layout/hierarchy1"/>
    <dgm:cxn modelId="{2F5778CA-CF97-40AC-97E7-60FBB458455F}" type="presOf" srcId="{20E6C8F5-A2C1-4C73-9EAB-252BB75AA850}" destId="{BD21B3DA-2ECC-41DB-8F51-698C596AD2BD}" srcOrd="0" destOrd="0" presId="urn:microsoft.com/office/officeart/2005/8/layout/hierarchy1"/>
    <dgm:cxn modelId="{4092AB3A-CF04-4084-B6CD-60B4BA676F90}" srcId="{D6F2C290-1A1D-4F5F-9AF2-F92A4341767D}" destId="{B1DFEACD-4D29-4660-A887-743FBFB25064}" srcOrd="2" destOrd="0" parTransId="{6EF53D0E-6DA3-45F5-A535-4AE9CF000247}" sibTransId="{D8009511-3EF1-4332-ABAA-F32AEDD97E15}"/>
    <dgm:cxn modelId="{90FB8BDD-5E9E-4C58-B2C0-25A15196C124}" type="presOf" srcId="{E4AA8926-2143-430A-BCE7-1D5D5F40DAC5}" destId="{FEE330C8-8AE9-4E30-AF32-CAE9CECBEEF5}" srcOrd="0" destOrd="0" presId="urn:microsoft.com/office/officeart/2005/8/layout/hierarchy1"/>
    <dgm:cxn modelId="{6E804673-CEB5-47CC-A60D-A3F753798C25}" srcId="{25028B32-5811-49BC-8242-5EED3C690DC3}" destId="{D6F2C290-1A1D-4F5F-9AF2-F92A4341767D}" srcOrd="0" destOrd="0" parTransId="{7C672192-079A-4931-B304-BE56FEB09C32}" sibTransId="{DAB77CE0-C1B5-47A9-A873-74DBAD8EDD6D}"/>
    <dgm:cxn modelId="{C8EE6F00-93E1-4955-9CBD-96069436A2AC}" type="presOf" srcId="{F0FB650D-317F-4A88-8F22-76BB79F49B35}" destId="{8FB5DF5B-44D4-43A9-9F6C-7C3E40722EC0}" srcOrd="0" destOrd="0" presId="urn:microsoft.com/office/officeart/2005/8/layout/hierarchy1"/>
    <dgm:cxn modelId="{285B3971-19D9-498F-BEBD-3C709AA0D89D}" type="presOf" srcId="{749A9049-C542-4494-9698-EFE634A3C7C8}" destId="{CF4CE603-AEDF-4838-9F2B-3867DC7B6707}" srcOrd="0" destOrd="0" presId="urn:microsoft.com/office/officeart/2005/8/layout/hierarchy1"/>
    <dgm:cxn modelId="{FE65BD98-CEEB-46FB-8158-5C1AC6D01B55}" type="presOf" srcId="{D04216C4-ED45-49B8-B090-6F07646A63C1}" destId="{C9787AA0-5FFB-4300-AD51-C51C18E916C3}" srcOrd="0" destOrd="0" presId="urn:microsoft.com/office/officeart/2005/8/layout/hierarchy1"/>
    <dgm:cxn modelId="{BE70EE7C-2099-45EB-8612-9441E7E9B5B9}" srcId="{E4AA8926-2143-430A-BCE7-1D5D5F40DAC5}" destId="{D04216C4-ED45-49B8-B090-6F07646A63C1}" srcOrd="0" destOrd="0" parTransId="{521F22B7-78FE-4F54-93FF-7BB3697EAD6F}" sibTransId="{0A19680F-1FFD-4E2A-BD3A-E6B8EF2ED732}"/>
    <dgm:cxn modelId="{7E6331A6-6EF5-4185-A471-98EE07A44A0B}" type="presOf" srcId="{464AFCDB-4271-4C07-9991-87369F87C0D4}" destId="{F48D4730-6591-4FBA-88D8-5726728F804B}" srcOrd="0" destOrd="0" presId="urn:microsoft.com/office/officeart/2005/8/layout/hierarchy1"/>
    <dgm:cxn modelId="{33777C70-0CCF-489B-B47C-3581E300D342}" type="presOf" srcId="{36C41AB1-0855-451D-A96B-990AC9FE36F8}" destId="{5A52624B-7F01-4EEB-A66F-6D8C9FFF979B}" srcOrd="0" destOrd="0" presId="urn:microsoft.com/office/officeart/2005/8/layout/hierarchy1"/>
    <dgm:cxn modelId="{7B41C07A-D866-481E-BA47-E2F172A2F7CD}" type="presParOf" srcId="{F22C845E-9537-4CE4-9147-5B0888A49FD7}" destId="{C3D5388E-5F47-4138-949E-A2DEDA6883E5}" srcOrd="0" destOrd="0" presId="urn:microsoft.com/office/officeart/2005/8/layout/hierarchy1"/>
    <dgm:cxn modelId="{811512D3-1879-4CA3-9E9B-936BCABC931E}" type="presParOf" srcId="{C3D5388E-5F47-4138-949E-A2DEDA6883E5}" destId="{92B6FC9D-4B94-404F-A04B-4E1CA0334742}" srcOrd="0" destOrd="0" presId="urn:microsoft.com/office/officeart/2005/8/layout/hierarchy1"/>
    <dgm:cxn modelId="{9971FF7D-F0B5-4C1D-B5AF-41DE1CFE4F1A}" type="presParOf" srcId="{92B6FC9D-4B94-404F-A04B-4E1CA0334742}" destId="{87A8D28C-F955-4E67-94B9-C8E50F094CAB}" srcOrd="0" destOrd="0" presId="urn:microsoft.com/office/officeart/2005/8/layout/hierarchy1"/>
    <dgm:cxn modelId="{C5CA64F3-994B-4AD3-8CD4-571648701C91}" type="presParOf" srcId="{92B6FC9D-4B94-404F-A04B-4E1CA0334742}" destId="{F114E8B9-9097-4738-9F8D-73107C6A7A27}" srcOrd="1" destOrd="0" presId="urn:microsoft.com/office/officeart/2005/8/layout/hierarchy1"/>
    <dgm:cxn modelId="{662CC02D-A1AD-493F-8326-1C136EED174D}" type="presParOf" srcId="{C3D5388E-5F47-4138-949E-A2DEDA6883E5}" destId="{EACD771B-2ABA-4236-80A1-064EAFBACF0A}" srcOrd="1" destOrd="0" presId="urn:microsoft.com/office/officeart/2005/8/layout/hierarchy1"/>
    <dgm:cxn modelId="{12814BB2-1497-4D65-950A-CD6BEE82E0F2}" type="presParOf" srcId="{EACD771B-2ABA-4236-80A1-064EAFBACF0A}" destId="{2E1B5CFB-83C8-4A55-9791-C501A0502EEB}" srcOrd="0" destOrd="0" presId="urn:microsoft.com/office/officeart/2005/8/layout/hierarchy1"/>
    <dgm:cxn modelId="{30267E48-9411-49A9-A6BD-2725FA091F07}" type="presParOf" srcId="{EACD771B-2ABA-4236-80A1-064EAFBACF0A}" destId="{A4FBACA5-991F-40D6-8324-F70B8DA900C5}" srcOrd="1" destOrd="0" presId="urn:microsoft.com/office/officeart/2005/8/layout/hierarchy1"/>
    <dgm:cxn modelId="{BD920C62-1AA7-4A97-81A2-762522E7BEDB}" type="presParOf" srcId="{A4FBACA5-991F-40D6-8324-F70B8DA900C5}" destId="{1664208F-1477-489C-B1A1-757EA83987AB}" srcOrd="0" destOrd="0" presId="urn:microsoft.com/office/officeart/2005/8/layout/hierarchy1"/>
    <dgm:cxn modelId="{ED1620B1-78D1-4637-AF05-39AE74C8B5F8}" type="presParOf" srcId="{1664208F-1477-489C-B1A1-757EA83987AB}" destId="{1925E7E7-85C6-41BE-A798-DFCB7E8C865A}" srcOrd="0" destOrd="0" presId="urn:microsoft.com/office/officeart/2005/8/layout/hierarchy1"/>
    <dgm:cxn modelId="{B9F013FE-A906-486F-9330-7ED8CFF69CA1}" type="presParOf" srcId="{1664208F-1477-489C-B1A1-757EA83987AB}" destId="{5A52624B-7F01-4EEB-A66F-6D8C9FFF979B}" srcOrd="1" destOrd="0" presId="urn:microsoft.com/office/officeart/2005/8/layout/hierarchy1"/>
    <dgm:cxn modelId="{9AE3FF38-14B5-45A4-8709-ECF18AFF7716}" type="presParOf" srcId="{A4FBACA5-991F-40D6-8324-F70B8DA900C5}" destId="{C56631C5-3890-428A-BDC6-7AFD2F8A5659}" srcOrd="1" destOrd="0" presId="urn:microsoft.com/office/officeart/2005/8/layout/hierarchy1"/>
    <dgm:cxn modelId="{AA2E266A-4037-4D5E-A03B-E032F62A0E32}" type="presParOf" srcId="{C56631C5-3890-428A-BDC6-7AFD2F8A5659}" destId="{D39720D7-05EC-406F-A2ED-CFC03EE316E0}" srcOrd="0" destOrd="0" presId="urn:microsoft.com/office/officeart/2005/8/layout/hierarchy1"/>
    <dgm:cxn modelId="{D09C7170-6D9B-4F2D-B454-D6DF0C87207C}" type="presParOf" srcId="{C56631C5-3890-428A-BDC6-7AFD2F8A5659}" destId="{10562804-A0B1-45F6-BD5D-9C0E9EEEF8E0}" srcOrd="1" destOrd="0" presId="urn:microsoft.com/office/officeart/2005/8/layout/hierarchy1"/>
    <dgm:cxn modelId="{36504273-D386-4340-8E7C-449BDE7B834C}" type="presParOf" srcId="{10562804-A0B1-45F6-BD5D-9C0E9EEEF8E0}" destId="{E2E821B4-28F5-40A7-B569-09D4F10D91B1}" srcOrd="0" destOrd="0" presId="urn:microsoft.com/office/officeart/2005/8/layout/hierarchy1"/>
    <dgm:cxn modelId="{60234A17-9197-4BAA-ABCF-112769F02B79}" type="presParOf" srcId="{E2E821B4-28F5-40A7-B569-09D4F10D91B1}" destId="{E88A8F78-9F94-432F-A87B-7AC4D13C4A87}" srcOrd="0" destOrd="0" presId="urn:microsoft.com/office/officeart/2005/8/layout/hierarchy1"/>
    <dgm:cxn modelId="{32FDF272-910B-4A12-B898-772AED49FA5F}" type="presParOf" srcId="{E2E821B4-28F5-40A7-B569-09D4F10D91B1}" destId="{CF4CE603-AEDF-4838-9F2B-3867DC7B6707}" srcOrd="1" destOrd="0" presId="urn:microsoft.com/office/officeart/2005/8/layout/hierarchy1"/>
    <dgm:cxn modelId="{E0D99AC3-D71C-470A-B769-0E3788F7097E}" type="presParOf" srcId="{10562804-A0B1-45F6-BD5D-9C0E9EEEF8E0}" destId="{7751F48A-907B-42C9-BC39-7DA0D0FFF69B}" srcOrd="1" destOrd="0" presId="urn:microsoft.com/office/officeart/2005/8/layout/hierarchy1"/>
    <dgm:cxn modelId="{623DA13A-3345-4CDF-B076-0C0CDB9238CF}" type="presParOf" srcId="{EACD771B-2ABA-4236-80A1-064EAFBACF0A}" destId="{75C2A1AD-097A-46B1-A8D7-98A572D818B2}" srcOrd="2" destOrd="0" presId="urn:microsoft.com/office/officeart/2005/8/layout/hierarchy1"/>
    <dgm:cxn modelId="{FA355DD9-BB01-4617-BCED-DD4F515EAC9D}" type="presParOf" srcId="{EACD771B-2ABA-4236-80A1-064EAFBACF0A}" destId="{71A989F0-4B9E-4FB6-819E-2827E3C88490}" srcOrd="3" destOrd="0" presId="urn:microsoft.com/office/officeart/2005/8/layout/hierarchy1"/>
    <dgm:cxn modelId="{D62BFA09-FBAB-41A6-8FE6-84C0EA5DA663}" type="presParOf" srcId="{71A989F0-4B9E-4FB6-819E-2827E3C88490}" destId="{F5D36C49-4357-4F02-A2EB-FE0AABBA0634}" srcOrd="0" destOrd="0" presId="urn:microsoft.com/office/officeart/2005/8/layout/hierarchy1"/>
    <dgm:cxn modelId="{8249C6C2-3D5C-4BEE-BC64-147ED68E126C}" type="presParOf" srcId="{F5D36C49-4357-4F02-A2EB-FE0AABBA0634}" destId="{9DDDD7A4-3B1A-4E7E-84F1-5F309C169AC4}" srcOrd="0" destOrd="0" presId="urn:microsoft.com/office/officeart/2005/8/layout/hierarchy1"/>
    <dgm:cxn modelId="{7DC7BD58-4C73-4735-9D08-2BB9D2ADB725}" type="presParOf" srcId="{F5D36C49-4357-4F02-A2EB-FE0AABBA0634}" destId="{FEE330C8-8AE9-4E30-AF32-CAE9CECBEEF5}" srcOrd="1" destOrd="0" presId="urn:microsoft.com/office/officeart/2005/8/layout/hierarchy1"/>
    <dgm:cxn modelId="{B11E4EAB-3FA3-4DDA-9A3B-F80A456E065C}" type="presParOf" srcId="{71A989F0-4B9E-4FB6-819E-2827E3C88490}" destId="{E188BC6A-8DC8-461A-BC4A-F6E17F0650E2}" srcOrd="1" destOrd="0" presId="urn:microsoft.com/office/officeart/2005/8/layout/hierarchy1"/>
    <dgm:cxn modelId="{258A5A6C-F6F9-46AB-9B7E-4531712B2BB8}" type="presParOf" srcId="{E188BC6A-8DC8-461A-BC4A-F6E17F0650E2}" destId="{8F2904DA-3408-40B3-84C1-3D1ACEDD97CB}" srcOrd="0" destOrd="0" presId="urn:microsoft.com/office/officeart/2005/8/layout/hierarchy1"/>
    <dgm:cxn modelId="{E432A25E-A452-40A4-90D3-E87837C5F020}" type="presParOf" srcId="{E188BC6A-8DC8-461A-BC4A-F6E17F0650E2}" destId="{9153FAD6-ED3D-4F0B-9C4F-19A561A94AA9}" srcOrd="1" destOrd="0" presId="urn:microsoft.com/office/officeart/2005/8/layout/hierarchy1"/>
    <dgm:cxn modelId="{4201F16D-30E6-4DCC-B9BA-1CEDA01E8483}" type="presParOf" srcId="{9153FAD6-ED3D-4F0B-9C4F-19A561A94AA9}" destId="{826C67AA-5536-456F-A710-4BC4910D787C}" srcOrd="0" destOrd="0" presId="urn:microsoft.com/office/officeart/2005/8/layout/hierarchy1"/>
    <dgm:cxn modelId="{C890C38C-FF9A-40BF-BAD0-0F5B3B02E88B}" type="presParOf" srcId="{826C67AA-5536-456F-A710-4BC4910D787C}" destId="{1B023863-0888-4F3D-B8DF-AE243CE6D281}" srcOrd="0" destOrd="0" presId="urn:microsoft.com/office/officeart/2005/8/layout/hierarchy1"/>
    <dgm:cxn modelId="{11BD62D3-07AB-498F-A240-3363FB3927A0}" type="presParOf" srcId="{826C67AA-5536-456F-A710-4BC4910D787C}" destId="{C9787AA0-5FFB-4300-AD51-C51C18E916C3}" srcOrd="1" destOrd="0" presId="urn:microsoft.com/office/officeart/2005/8/layout/hierarchy1"/>
    <dgm:cxn modelId="{4E55D733-4BD1-468C-B53D-5AA6F11057D9}" type="presParOf" srcId="{9153FAD6-ED3D-4F0B-9C4F-19A561A94AA9}" destId="{8D378436-BEFD-41A2-94DA-2CF57A1EEDE0}" srcOrd="1" destOrd="0" presId="urn:microsoft.com/office/officeart/2005/8/layout/hierarchy1"/>
    <dgm:cxn modelId="{F7BC3122-D137-497B-90BE-4C069BB210E7}" type="presParOf" srcId="{EACD771B-2ABA-4236-80A1-064EAFBACF0A}" destId="{A6FE7FED-B20D-4309-B67B-AB706FCDE454}" srcOrd="4" destOrd="0" presId="urn:microsoft.com/office/officeart/2005/8/layout/hierarchy1"/>
    <dgm:cxn modelId="{0CA1F12D-4BB3-492E-88F9-A9BEB2969BA6}" type="presParOf" srcId="{EACD771B-2ABA-4236-80A1-064EAFBACF0A}" destId="{D81371CF-B21E-494C-9719-3FE6A103D4E5}" srcOrd="5" destOrd="0" presId="urn:microsoft.com/office/officeart/2005/8/layout/hierarchy1"/>
    <dgm:cxn modelId="{5A4807B8-3DA7-4D11-ADD0-0A278D7BBE4E}" type="presParOf" srcId="{D81371CF-B21E-494C-9719-3FE6A103D4E5}" destId="{F2DFCBA5-C1F7-4222-9A4D-8F1DF7A4A6A8}" srcOrd="0" destOrd="0" presId="urn:microsoft.com/office/officeart/2005/8/layout/hierarchy1"/>
    <dgm:cxn modelId="{429994AC-716F-4653-A7C6-5F78BF8AC102}" type="presParOf" srcId="{F2DFCBA5-C1F7-4222-9A4D-8F1DF7A4A6A8}" destId="{CFA6B15B-6EA5-4C3F-B5B6-1097EAB788F1}" srcOrd="0" destOrd="0" presId="urn:microsoft.com/office/officeart/2005/8/layout/hierarchy1"/>
    <dgm:cxn modelId="{36893A00-5AE8-4E4B-8D69-0D2E265F37F5}" type="presParOf" srcId="{F2DFCBA5-C1F7-4222-9A4D-8F1DF7A4A6A8}" destId="{55CE3702-48CA-416F-B54D-312A95AD80C2}" srcOrd="1" destOrd="0" presId="urn:microsoft.com/office/officeart/2005/8/layout/hierarchy1"/>
    <dgm:cxn modelId="{FB4C5B6F-3839-4D0B-9041-96384E83CCAC}" type="presParOf" srcId="{D81371CF-B21E-494C-9719-3FE6A103D4E5}" destId="{D4FD6D43-3DAF-42C8-9EB8-938A012A6147}" srcOrd="1" destOrd="0" presId="urn:microsoft.com/office/officeart/2005/8/layout/hierarchy1"/>
    <dgm:cxn modelId="{17E3DAB2-FA30-4B16-B3BA-FFFD4ED6A93E}" type="presParOf" srcId="{D4FD6D43-3DAF-42C8-9EB8-938A012A6147}" destId="{8FB5DF5B-44D4-43A9-9F6C-7C3E40722EC0}" srcOrd="0" destOrd="0" presId="urn:microsoft.com/office/officeart/2005/8/layout/hierarchy1"/>
    <dgm:cxn modelId="{69C97BDE-235C-43AB-92D9-7D46382FFA7E}" type="presParOf" srcId="{D4FD6D43-3DAF-42C8-9EB8-938A012A6147}" destId="{B1191C94-45A9-42B8-9015-05F0C818D016}" srcOrd="1" destOrd="0" presId="urn:microsoft.com/office/officeart/2005/8/layout/hierarchy1"/>
    <dgm:cxn modelId="{00DF3F0C-4B7D-415F-B870-BA13976B9A7A}" type="presParOf" srcId="{B1191C94-45A9-42B8-9015-05F0C818D016}" destId="{64665FA5-06D2-4E87-BF03-A4D1ED9D76FB}" srcOrd="0" destOrd="0" presId="urn:microsoft.com/office/officeart/2005/8/layout/hierarchy1"/>
    <dgm:cxn modelId="{871FA28A-D647-4107-ADDD-F1DC6B7A55D6}" type="presParOf" srcId="{64665FA5-06D2-4E87-BF03-A4D1ED9D76FB}" destId="{49323824-E83B-4CD3-8D7D-068944C99185}" srcOrd="0" destOrd="0" presId="urn:microsoft.com/office/officeart/2005/8/layout/hierarchy1"/>
    <dgm:cxn modelId="{4C0AB615-9913-4861-8A59-197223C4CB4D}" type="presParOf" srcId="{64665FA5-06D2-4E87-BF03-A4D1ED9D76FB}" destId="{F48D4730-6591-4FBA-88D8-5726728F804B}" srcOrd="1" destOrd="0" presId="urn:microsoft.com/office/officeart/2005/8/layout/hierarchy1"/>
    <dgm:cxn modelId="{505C772D-77FF-44CA-AD09-12A466638E79}" type="presParOf" srcId="{B1191C94-45A9-42B8-9015-05F0C818D016}" destId="{16306D4C-5B4E-4ED5-B487-BD289701AE54}" srcOrd="1" destOrd="0" presId="urn:microsoft.com/office/officeart/2005/8/layout/hierarchy1"/>
    <dgm:cxn modelId="{7D0A613B-8714-4CFE-B0D2-EAE0F72152E4}" type="presParOf" srcId="{EACD771B-2ABA-4236-80A1-064EAFBACF0A}" destId="{43108550-488D-426D-8814-DCC36BB2AC33}" srcOrd="6" destOrd="0" presId="urn:microsoft.com/office/officeart/2005/8/layout/hierarchy1"/>
    <dgm:cxn modelId="{67975151-BB43-493A-B653-EBFD7957EB88}" type="presParOf" srcId="{EACD771B-2ABA-4236-80A1-064EAFBACF0A}" destId="{69EE9F17-2264-4CA7-8B19-53AF6A413D87}" srcOrd="7" destOrd="0" presId="urn:microsoft.com/office/officeart/2005/8/layout/hierarchy1"/>
    <dgm:cxn modelId="{5A161BE0-AA15-4AA6-A1B8-E85FBF0D6F3D}" type="presParOf" srcId="{69EE9F17-2264-4CA7-8B19-53AF6A413D87}" destId="{D05CFD61-1A80-4F9C-B7FF-63F767074D2D}" srcOrd="0" destOrd="0" presId="urn:microsoft.com/office/officeart/2005/8/layout/hierarchy1"/>
    <dgm:cxn modelId="{F5E51454-424B-4645-8121-9A1C706111CA}" type="presParOf" srcId="{D05CFD61-1A80-4F9C-B7FF-63F767074D2D}" destId="{D567554A-5FAD-41CD-B48D-E3905382A18B}" srcOrd="0" destOrd="0" presId="urn:microsoft.com/office/officeart/2005/8/layout/hierarchy1"/>
    <dgm:cxn modelId="{E0B887AF-58FF-4227-B0EC-41203AF1A716}" type="presParOf" srcId="{D05CFD61-1A80-4F9C-B7FF-63F767074D2D}" destId="{BD21B3DA-2ECC-41DB-8F51-698C596AD2BD}" srcOrd="1" destOrd="0" presId="urn:microsoft.com/office/officeart/2005/8/layout/hierarchy1"/>
    <dgm:cxn modelId="{1323EA58-1EA0-4480-A35A-7DFA2C556B05}" type="presParOf" srcId="{69EE9F17-2264-4CA7-8B19-53AF6A413D87}" destId="{2B5C507A-9BA4-41B7-8FCF-830D871E29F6}" srcOrd="1" destOrd="0" presId="urn:microsoft.com/office/officeart/2005/8/layout/hierarchy1"/>
    <dgm:cxn modelId="{C0E868CA-3304-4C5B-A9E5-61E23D44C00B}" type="presParOf" srcId="{2B5C507A-9BA4-41B7-8FCF-830D871E29F6}" destId="{5D23C5BA-D4B3-429A-AD66-F266451826E2}" srcOrd="0" destOrd="0" presId="urn:microsoft.com/office/officeart/2005/8/layout/hierarchy1"/>
    <dgm:cxn modelId="{07AA5D8B-C775-4005-A201-E3302DDC1862}" type="presParOf" srcId="{2B5C507A-9BA4-41B7-8FCF-830D871E29F6}" destId="{A19A2CA5-D774-4EAE-8E45-1CA4E821E0FC}" srcOrd="1" destOrd="0" presId="urn:microsoft.com/office/officeart/2005/8/layout/hierarchy1"/>
    <dgm:cxn modelId="{F717950C-7EB5-4B04-A2D2-68C8F1DF801A}" type="presParOf" srcId="{A19A2CA5-D774-4EAE-8E45-1CA4E821E0FC}" destId="{C0A1EA78-EC14-42EF-9D5E-A733728DC6A0}" srcOrd="0" destOrd="0" presId="urn:microsoft.com/office/officeart/2005/8/layout/hierarchy1"/>
    <dgm:cxn modelId="{6C473B16-B09C-426D-A9A0-5C4F202B039A}" type="presParOf" srcId="{C0A1EA78-EC14-42EF-9D5E-A733728DC6A0}" destId="{634F85F9-1C6F-4A30-A810-3F6B3521B6EA}" srcOrd="0" destOrd="0" presId="urn:microsoft.com/office/officeart/2005/8/layout/hierarchy1"/>
    <dgm:cxn modelId="{678967D4-BA93-470F-8D9F-DD1E2AD59386}" type="presParOf" srcId="{C0A1EA78-EC14-42EF-9D5E-A733728DC6A0}" destId="{356F6186-6CEE-4A53-99CA-D728447EA215}" srcOrd="1" destOrd="0" presId="urn:microsoft.com/office/officeart/2005/8/layout/hierarchy1"/>
    <dgm:cxn modelId="{B53292A4-C27E-4059-A93E-4664895F5E3B}" type="presParOf" srcId="{A19A2CA5-D774-4EAE-8E45-1CA4E821E0FC}" destId="{9C362727-35D3-4A69-8F52-4F1302C2D5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23C5BA-D4B3-429A-AD66-F266451826E2}">
      <dsp:nvSpPr>
        <dsp:cNvPr id="0" name=""/>
        <dsp:cNvSpPr/>
      </dsp:nvSpPr>
      <dsp:spPr>
        <a:xfrm>
          <a:off x="7887596" y="2826399"/>
          <a:ext cx="91440" cy="526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08550-488D-426D-8814-DCC36BB2AC33}">
      <dsp:nvSpPr>
        <dsp:cNvPr id="0" name=""/>
        <dsp:cNvSpPr/>
      </dsp:nvSpPr>
      <dsp:spPr>
        <a:xfrm>
          <a:off x="4615984" y="1151146"/>
          <a:ext cx="3317332" cy="526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623"/>
              </a:lnTo>
              <a:lnTo>
                <a:pt x="3317332" y="358623"/>
              </a:lnTo>
              <a:lnTo>
                <a:pt x="3317332" y="526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5DF5B-44D4-43A9-9F6C-7C3E40722EC0}">
      <dsp:nvSpPr>
        <dsp:cNvPr id="0" name=""/>
        <dsp:cNvSpPr/>
      </dsp:nvSpPr>
      <dsp:spPr>
        <a:xfrm>
          <a:off x="5676041" y="2826399"/>
          <a:ext cx="91440" cy="526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E7FED-B20D-4309-B67B-AB706FCDE454}">
      <dsp:nvSpPr>
        <dsp:cNvPr id="0" name=""/>
        <dsp:cNvSpPr/>
      </dsp:nvSpPr>
      <dsp:spPr>
        <a:xfrm>
          <a:off x="4615984" y="1151146"/>
          <a:ext cx="1105777" cy="526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623"/>
              </a:lnTo>
              <a:lnTo>
                <a:pt x="1105777" y="358623"/>
              </a:lnTo>
              <a:lnTo>
                <a:pt x="1105777" y="526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904DA-3408-40B3-84C1-3D1ACEDD97CB}">
      <dsp:nvSpPr>
        <dsp:cNvPr id="0" name=""/>
        <dsp:cNvSpPr/>
      </dsp:nvSpPr>
      <dsp:spPr>
        <a:xfrm>
          <a:off x="3464486" y="2826399"/>
          <a:ext cx="91440" cy="526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2A1AD-097A-46B1-A8D7-98A572D818B2}">
      <dsp:nvSpPr>
        <dsp:cNvPr id="0" name=""/>
        <dsp:cNvSpPr/>
      </dsp:nvSpPr>
      <dsp:spPr>
        <a:xfrm>
          <a:off x="3510206" y="1151146"/>
          <a:ext cx="1105777" cy="526249"/>
        </a:xfrm>
        <a:custGeom>
          <a:avLst/>
          <a:gdLst/>
          <a:ahLst/>
          <a:cxnLst/>
          <a:rect l="0" t="0" r="0" b="0"/>
          <a:pathLst>
            <a:path>
              <a:moveTo>
                <a:pt x="1105777" y="0"/>
              </a:moveTo>
              <a:lnTo>
                <a:pt x="1105777" y="358623"/>
              </a:lnTo>
              <a:lnTo>
                <a:pt x="0" y="358623"/>
              </a:lnTo>
              <a:lnTo>
                <a:pt x="0" y="526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720D7-05EC-406F-A2ED-CFC03EE316E0}">
      <dsp:nvSpPr>
        <dsp:cNvPr id="0" name=""/>
        <dsp:cNvSpPr/>
      </dsp:nvSpPr>
      <dsp:spPr>
        <a:xfrm>
          <a:off x="1252932" y="2826399"/>
          <a:ext cx="91440" cy="526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B5CFB-83C8-4A55-9791-C501A0502EEB}">
      <dsp:nvSpPr>
        <dsp:cNvPr id="0" name=""/>
        <dsp:cNvSpPr/>
      </dsp:nvSpPr>
      <dsp:spPr>
        <a:xfrm>
          <a:off x="1298652" y="1151146"/>
          <a:ext cx="3317332" cy="526249"/>
        </a:xfrm>
        <a:custGeom>
          <a:avLst/>
          <a:gdLst/>
          <a:ahLst/>
          <a:cxnLst/>
          <a:rect l="0" t="0" r="0" b="0"/>
          <a:pathLst>
            <a:path>
              <a:moveTo>
                <a:pt x="3317332" y="0"/>
              </a:moveTo>
              <a:lnTo>
                <a:pt x="3317332" y="358623"/>
              </a:lnTo>
              <a:lnTo>
                <a:pt x="0" y="358623"/>
              </a:lnTo>
              <a:lnTo>
                <a:pt x="0" y="526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8D28C-F955-4E67-94B9-C8E50F094CAB}">
      <dsp:nvSpPr>
        <dsp:cNvPr id="0" name=""/>
        <dsp:cNvSpPr/>
      </dsp:nvSpPr>
      <dsp:spPr>
        <a:xfrm>
          <a:off x="2394382" y="2143"/>
          <a:ext cx="4443204" cy="1149003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4E8B9-9097-4738-9F8D-73107C6A7A27}">
      <dsp:nvSpPr>
        <dsp:cNvPr id="0" name=""/>
        <dsp:cNvSpPr/>
      </dsp:nvSpPr>
      <dsp:spPr>
        <a:xfrm>
          <a:off x="2595432" y="193141"/>
          <a:ext cx="4443204" cy="1149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/>
            <a:t>Групи анімаційних ефектів</a:t>
          </a:r>
        </a:p>
      </dsp:txBody>
      <dsp:txXfrm>
        <a:off x="2595432" y="193141"/>
        <a:ext cx="4443204" cy="1149003"/>
      </dsp:txXfrm>
    </dsp:sp>
    <dsp:sp modelId="{1925E7E7-85C6-41BE-A798-DFCB7E8C865A}">
      <dsp:nvSpPr>
        <dsp:cNvPr id="0" name=""/>
        <dsp:cNvSpPr/>
      </dsp:nvSpPr>
      <dsp:spPr>
        <a:xfrm>
          <a:off x="393925" y="1677396"/>
          <a:ext cx="1809453" cy="114900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2624B-7F01-4EEB-A66F-6D8C9FFF979B}">
      <dsp:nvSpPr>
        <dsp:cNvPr id="0" name=""/>
        <dsp:cNvSpPr/>
      </dsp:nvSpPr>
      <dsp:spPr>
        <a:xfrm>
          <a:off x="594975" y="1868394"/>
          <a:ext cx="1809453" cy="1149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Вхід</a:t>
          </a:r>
        </a:p>
      </dsp:txBody>
      <dsp:txXfrm>
        <a:off x="594975" y="1868394"/>
        <a:ext cx="1809453" cy="1149003"/>
      </dsp:txXfrm>
    </dsp:sp>
    <dsp:sp modelId="{E88A8F78-9F94-432F-A87B-7AC4D13C4A87}">
      <dsp:nvSpPr>
        <dsp:cNvPr id="0" name=""/>
        <dsp:cNvSpPr/>
      </dsp:nvSpPr>
      <dsp:spPr>
        <a:xfrm>
          <a:off x="393925" y="3352649"/>
          <a:ext cx="1809453" cy="114900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CE603-AEDF-4838-9F2B-3867DC7B6707}">
      <dsp:nvSpPr>
        <dsp:cNvPr id="0" name=""/>
        <dsp:cNvSpPr/>
      </dsp:nvSpPr>
      <dsp:spPr>
        <a:xfrm>
          <a:off x="594975" y="3543647"/>
          <a:ext cx="1809453" cy="114900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Різні способи появи об’єкта на слайді</a:t>
          </a:r>
        </a:p>
      </dsp:txBody>
      <dsp:txXfrm>
        <a:off x="594975" y="3543647"/>
        <a:ext cx="1809453" cy="1149003"/>
      </dsp:txXfrm>
    </dsp:sp>
    <dsp:sp modelId="{9DDDD7A4-3B1A-4E7E-84F1-5F309C169AC4}">
      <dsp:nvSpPr>
        <dsp:cNvPr id="0" name=""/>
        <dsp:cNvSpPr/>
      </dsp:nvSpPr>
      <dsp:spPr>
        <a:xfrm>
          <a:off x="2605479" y="1677396"/>
          <a:ext cx="1809453" cy="114900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330C8-8AE9-4E30-AF32-CAE9CECBEEF5}">
      <dsp:nvSpPr>
        <dsp:cNvPr id="0" name=""/>
        <dsp:cNvSpPr/>
      </dsp:nvSpPr>
      <dsp:spPr>
        <a:xfrm>
          <a:off x="2806530" y="1868394"/>
          <a:ext cx="1809453" cy="1149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Виділення</a:t>
          </a:r>
        </a:p>
      </dsp:txBody>
      <dsp:txXfrm>
        <a:off x="2806530" y="1868394"/>
        <a:ext cx="1809453" cy="1149003"/>
      </dsp:txXfrm>
    </dsp:sp>
    <dsp:sp modelId="{1B023863-0888-4F3D-B8DF-AE243CE6D281}">
      <dsp:nvSpPr>
        <dsp:cNvPr id="0" name=""/>
        <dsp:cNvSpPr/>
      </dsp:nvSpPr>
      <dsp:spPr>
        <a:xfrm>
          <a:off x="2605479" y="3352649"/>
          <a:ext cx="1809453" cy="114900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87AA0-5FFB-4300-AD51-C51C18E916C3}">
      <dsp:nvSpPr>
        <dsp:cNvPr id="0" name=""/>
        <dsp:cNvSpPr/>
      </dsp:nvSpPr>
      <dsp:spPr>
        <a:xfrm>
          <a:off x="2806530" y="3543647"/>
          <a:ext cx="1809453" cy="114900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Різні способи видозміни об’єкта на слайді</a:t>
          </a:r>
        </a:p>
      </dsp:txBody>
      <dsp:txXfrm>
        <a:off x="2806530" y="3543647"/>
        <a:ext cx="1809453" cy="1149003"/>
      </dsp:txXfrm>
    </dsp:sp>
    <dsp:sp modelId="{CFA6B15B-6EA5-4C3F-B5B6-1097EAB788F1}">
      <dsp:nvSpPr>
        <dsp:cNvPr id="0" name=""/>
        <dsp:cNvSpPr/>
      </dsp:nvSpPr>
      <dsp:spPr>
        <a:xfrm>
          <a:off x="4817034" y="1677396"/>
          <a:ext cx="1809453" cy="1149003"/>
        </a:xfrm>
        <a:prstGeom prst="roundRect">
          <a:avLst>
            <a:gd name="adj" fmla="val 10000"/>
          </a:avLst>
        </a:prstGeom>
        <a:solidFill>
          <a:srgbClr val="53EB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E3702-48CA-416F-B54D-312A95AD80C2}">
      <dsp:nvSpPr>
        <dsp:cNvPr id="0" name=""/>
        <dsp:cNvSpPr/>
      </dsp:nvSpPr>
      <dsp:spPr>
        <a:xfrm>
          <a:off x="5018085" y="1868394"/>
          <a:ext cx="1809453" cy="1149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Вихід</a:t>
          </a:r>
        </a:p>
      </dsp:txBody>
      <dsp:txXfrm>
        <a:off x="5018085" y="1868394"/>
        <a:ext cx="1809453" cy="1149003"/>
      </dsp:txXfrm>
    </dsp:sp>
    <dsp:sp modelId="{49323824-E83B-4CD3-8D7D-068944C99185}">
      <dsp:nvSpPr>
        <dsp:cNvPr id="0" name=""/>
        <dsp:cNvSpPr/>
      </dsp:nvSpPr>
      <dsp:spPr>
        <a:xfrm>
          <a:off x="4817034" y="3352649"/>
          <a:ext cx="1809453" cy="1149003"/>
        </a:xfrm>
        <a:prstGeom prst="roundRect">
          <a:avLst>
            <a:gd name="adj" fmla="val 10000"/>
          </a:avLst>
        </a:prstGeom>
        <a:solidFill>
          <a:srgbClr val="53EB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D4730-6591-4FBA-88D8-5726728F804B}">
      <dsp:nvSpPr>
        <dsp:cNvPr id="0" name=""/>
        <dsp:cNvSpPr/>
      </dsp:nvSpPr>
      <dsp:spPr>
        <a:xfrm>
          <a:off x="5018085" y="3543647"/>
          <a:ext cx="1809453" cy="114900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Різні способи зникнення об’єкта на слайді</a:t>
          </a:r>
        </a:p>
      </dsp:txBody>
      <dsp:txXfrm>
        <a:off x="5018085" y="3543647"/>
        <a:ext cx="1809453" cy="1149003"/>
      </dsp:txXfrm>
    </dsp:sp>
    <dsp:sp modelId="{D567554A-5FAD-41CD-B48D-E3905382A18B}">
      <dsp:nvSpPr>
        <dsp:cNvPr id="0" name=""/>
        <dsp:cNvSpPr/>
      </dsp:nvSpPr>
      <dsp:spPr>
        <a:xfrm>
          <a:off x="7028589" y="1677396"/>
          <a:ext cx="1809453" cy="114900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1B3DA-2ECC-41DB-8F51-698C596AD2BD}">
      <dsp:nvSpPr>
        <dsp:cNvPr id="0" name=""/>
        <dsp:cNvSpPr/>
      </dsp:nvSpPr>
      <dsp:spPr>
        <a:xfrm>
          <a:off x="7229639" y="1868394"/>
          <a:ext cx="1809453" cy="114900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Шляхи переміщення</a:t>
          </a:r>
        </a:p>
      </dsp:txBody>
      <dsp:txXfrm>
        <a:off x="7229639" y="1868394"/>
        <a:ext cx="1809453" cy="1149003"/>
      </dsp:txXfrm>
    </dsp:sp>
    <dsp:sp modelId="{634F85F9-1C6F-4A30-A810-3F6B3521B6EA}">
      <dsp:nvSpPr>
        <dsp:cNvPr id="0" name=""/>
        <dsp:cNvSpPr/>
      </dsp:nvSpPr>
      <dsp:spPr>
        <a:xfrm>
          <a:off x="7028589" y="3352649"/>
          <a:ext cx="1809453" cy="114900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F6186-6CEE-4A53-99CA-D728447EA215}">
      <dsp:nvSpPr>
        <dsp:cNvPr id="0" name=""/>
        <dsp:cNvSpPr/>
      </dsp:nvSpPr>
      <dsp:spPr>
        <a:xfrm>
          <a:off x="7229639" y="3543647"/>
          <a:ext cx="1809453" cy="1149003"/>
        </a:xfrm>
        <a:prstGeom prst="roundRect">
          <a:avLst>
            <a:gd name="adj" fmla="val 10000"/>
          </a:avLst>
        </a:prstGeom>
        <a:solidFill>
          <a:srgbClr val="FF9966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Різні способи переміщення об’єкта по слайду</a:t>
          </a:r>
        </a:p>
      </dsp:txBody>
      <dsp:txXfrm>
        <a:off x="7229639" y="3543647"/>
        <a:ext cx="1809453" cy="1149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47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86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74D-05D6-4FA5-A0FE-FCFB5667ECCF}" type="datetime4">
              <a:rPr lang="uk-UA" smtClean="0"/>
              <a:pPr/>
              <a:t>22 лютого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1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754-E3B3-4AE5-8334-5A7D8D99D0DF}" type="datetime4">
              <a:rPr lang="uk-UA" smtClean="0"/>
              <a:pPr/>
              <a:t>22 лютого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53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D4D5-8B29-41CC-AD9F-D860F61E6732}" type="datetime4">
              <a:rPr lang="uk-UA" smtClean="0"/>
              <a:pPr/>
              <a:t>22 лютого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98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26BE-B476-4F10-92EF-5E8F098F3FFD}" type="datetime4">
              <a:rPr lang="uk-UA" smtClean="0"/>
              <a:pPr/>
              <a:t>22 лютого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63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AD0A-BC18-4447-81C4-B70106899EEB}" type="datetime4">
              <a:rPr lang="uk-UA" smtClean="0"/>
              <a:pPr/>
              <a:t>22 лютого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27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1C79-03A4-43EF-BF0B-2A1838ED8C3B}" type="datetime4">
              <a:rPr lang="uk-UA" smtClean="0"/>
              <a:pPr/>
              <a:t>22 лютого 2023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29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CC2F-78EE-4DAB-AE28-7EE2FCCC9D7F}" type="datetime4">
              <a:rPr lang="uk-UA" smtClean="0"/>
              <a:pPr/>
              <a:t>22 лютого 2023 р.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17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C602-D7B2-436E-A38A-787D03AA4BB5}" type="datetime4">
              <a:rPr lang="uk-UA" smtClean="0"/>
              <a:pPr/>
              <a:t>22 лютого 2023 р.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96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F5C9-C2CE-4824-BBA2-613C7A3A53DD}" type="datetime4">
              <a:rPr lang="uk-UA" smtClean="0"/>
              <a:pPr/>
              <a:t>22 лютого 2023 р.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86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04E-09AB-4BA8-9868-771DB87F4C88}" type="datetime4">
              <a:rPr lang="uk-UA" smtClean="0"/>
              <a:pPr/>
              <a:t>22 лютого 2023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19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62B-D05C-4AD1-AE28-D2EA13C2ADAF}" type="datetime4">
              <a:rPr lang="uk-UA" smtClean="0"/>
              <a:pPr/>
              <a:t>22 лютого 2023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42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0679-F8D0-4550-BE94-D8E867DD5806}" type="datetime4">
              <a:rPr lang="uk-UA" smtClean="0"/>
              <a:pPr/>
              <a:t>22 лютого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7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pidruchnykpro.org.ua/theme/contentview/pdrychniki/nformatika-pdrychnik-dlya-4-klasy-zakladv-zagalno-seredno-osvti/yak-dodavati-anmatsyin-efekti/20241-onlayin-zavdanny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8123" y="1155409"/>
            <a:ext cx="16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Сьогодн</a:t>
            </a:r>
            <a:r>
              <a:rPr lang="uk-UA" sz="2400" b="1" dirty="0">
                <a:solidFill>
                  <a:schemeClr val="bg1"/>
                </a:solidFill>
              </a:rPr>
              <a:t>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1171157" y="1617074"/>
            <a:ext cx="1756555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B8F9FE-FD7D-4D5E-A4F0-5CB7444DCCD6}"/>
              </a:ext>
            </a:extLst>
          </p:cNvPr>
          <p:cNvSpPr txBox="1"/>
          <p:nvPr/>
        </p:nvSpPr>
        <p:spPr>
          <a:xfrm>
            <a:off x="1218123" y="2644170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№20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BD5F42-DCD4-4828-A98A-C0B8D74F6F8F}"/>
              </a:ext>
            </a:extLst>
          </p:cNvPr>
          <p:cNvSpPr txBox="1"/>
          <p:nvPr/>
        </p:nvSpPr>
        <p:spPr>
          <a:xfrm>
            <a:off x="850106" y="368121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Інформатика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4DECFB-A962-4566-9CF8-1E2DA91E71FB}"/>
              </a:ext>
            </a:extLst>
          </p:cNvPr>
          <p:cNvSpPr txBox="1"/>
          <p:nvPr/>
        </p:nvSpPr>
        <p:spPr>
          <a:xfrm>
            <a:off x="3252336" y="4647477"/>
            <a:ext cx="8476771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600" b="1" dirty="0">
                <a:solidFill>
                  <a:srgbClr val="2F32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Анімація презентацій. Створення анімаційної вітальної листівки</a:t>
            </a:r>
            <a:endParaRPr lang="uk-UA" sz="255800" b="1" dirty="0">
              <a:solidFill>
                <a:srgbClr val="2F324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7939494-97F5-4CC7-BF8D-B3E70453CE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568176"/>
            <a:ext cx="5757749" cy="244861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3367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">
            <a:extLst>
              <a:ext uri="{FF2B5EF4-FFF2-40B4-BE49-F238E27FC236}">
                <a16:creationId xmlns:a16="http://schemas.microsoft.com/office/drawing/2014/main" xmlns="" id="{5AE5222A-D41D-45D0-B5E8-CBA9CE3FE6A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258D46-37AB-4B28-8895-4912C78EDC4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9634" y="1357095"/>
            <a:ext cx="11512733" cy="1123712"/>
          </a:xfrm>
          <a:prstGeom prst="roundRect">
            <a:avLst/>
          </a:prstGeom>
          <a:ln w="19050">
            <a:solidFill>
              <a:srgbClr val="2F324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кожного слайда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налаштувати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переходу.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зазвичай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доцільно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однаковий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вибрати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переходу й 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Застосувати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7C6CE11C-FDD1-4813-8534-502998244679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ефектів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95CFC2-C48A-4E0A-B4B6-8F646FEF4E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712" b="9389"/>
          <a:stretch/>
        </p:blipFill>
        <p:spPr>
          <a:xfrm>
            <a:off x="1105673" y="3786809"/>
            <a:ext cx="9980655" cy="150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7048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Словничок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8ECED6-19AB-4F30-9312-BEA83621AA6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8A0783-5C84-404F-BA8C-3826D6FCE0D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723C61-04DA-4521-A220-001EE4468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438"/>
            <a:ext cx="12192000" cy="5751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2FAC34-FCB8-4584-8F18-E12DFB4A6D91}"/>
              </a:ext>
            </a:extLst>
          </p:cNvPr>
          <p:cNvSpPr txBox="1"/>
          <p:nvPr/>
        </p:nvSpPr>
        <p:spPr>
          <a:xfrm>
            <a:off x="776990" y="2242481"/>
            <a:ext cx="69312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Анімація об’єкта слайда  </a:t>
            </a:r>
            <a:r>
              <a:rPr lang="uk-UA" sz="4000" dirty="0"/>
              <a:t>— це поява, зникнення, рух об’єкта під час демонстрації слайда.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46783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8ECED6-19AB-4F30-9312-BEA83621AA6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8A0783-5C84-404F-BA8C-3826D6FCE0D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114" y="1306511"/>
            <a:ext cx="11451772" cy="442674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об’єднано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 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вкладці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1EC5794E-3A90-45D6-9E9B-574C156F0165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ефектів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7E0051BC-9564-48A0-BFB3-952299768423}"/>
              </a:ext>
            </a:extLst>
          </p:cNvPr>
          <p:cNvGraphicFramePr/>
          <p:nvPr/>
        </p:nvGraphicFramePr>
        <p:xfrm>
          <a:off x="1379491" y="1962151"/>
          <a:ext cx="9433019" cy="469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ірка: 5-кутна 9">
            <a:extLst>
              <a:ext uri="{FF2B5EF4-FFF2-40B4-BE49-F238E27FC236}">
                <a16:creationId xmlns:a16="http://schemas.microsoft.com/office/drawing/2014/main" xmlns="" id="{273EFF76-88E5-492F-B1C1-A2CB3B929754}"/>
              </a:ext>
            </a:extLst>
          </p:cNvPr>
          <p:cNvSpPr/>
          <p:nvPr/>
        </p:nvSpPr>
        <p:spPr>
          <a:xfrm>
            <a:off x="2381460" y="4280274"/>
            <a:ext cx="226382" cy="22638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ірка: 5-кутна 10">
            <a:extLst>
              <a:ext uri="{FF2B5EF4-FFF2-40B4-BE49-F238E27FC236}">
                <a16:creationId xmlns:a16="http://schemas.microsoft.com/office/drawing/2014/main" xmlns="" id="{1FDA868F-A374-4BBF-90FC-AAC847664BA3}"/>
              </a:ext>
            </a:extLst>
          </p:cNvPr>
          <p:cNvSpPr/>
          <p:nvPr/>
        </p:nvSpPr>
        <p:spPr>
          <a:xfrm>
            <a:off x="4298274" y="4280274"/>
            <a:ext cx="226382" cy="226382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ірка: 5-кутна 11">
            <a:extLst>
              <a:ext uri="{FF2B5EF4-FFF2-40B4-BE49-F238E27FC236}">
                <a16:creationId xmlns:a16="http://schemas.microsoft.com/office/drawing/2014/main" xmlns="" id="{4C01EFCA-9D6D-4A62-8495-7672604E923F}"/>
              </a:ext>
            </a:extLst>
          </p:cNvPr>
          <p:cNvSpPr/>
          <p:nvPr/>
        </p:nvSpPr>
        <p:spPr>
          <a:xfrm>
            <a:off x="6769986" y="4280274"/>
            <a:ext cx="226382" cy="22638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Зірка: 5-кутна 12">
            <a:extLst>
              <a:ext uri="{FF2B5EF4-FFF2-40B4-BE49-F238E27FC236}">
                <a16:creationId xmlns:a16="http://schemas.microsoft.com/office/drawing/2014/main" xmlns="" id="{744525CF-5EC9-4299-A828-E6AC375B7DB7}"/>
              </a:ext>
            </a:extLst>
          </p:cNvPr>
          <p:cNvSpPr/>
          <p:nvPr/>
        </p:nvSpPr>
        <p:spPr>
          <a:xfrm>
            <a:off x="8917621" y="4120474"/>
            <a:ext cx="226382" cy="226382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6853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A8D28C-F955-4E67-94B9-C8E50F09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dgm id="{87A8D28C-F955-4E67-94B9-C8E50F09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14E8B9-9097-4738-9F8D-73107C6A7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F114E8B9-9097-4738-9F8D-73107C6A7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1B5CFB-83C8-4A55-9791-C501A0502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graphicEl>
                                              <a:dgm id="{2E1B5CFB-83C8-4A55-9791-C501A0502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25E7E7-85C6-41BE-A798-DFCB7E8C8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1925E7E7-85C6-41BE-A798-DFCB7E8C8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A52624B-7F01-4EEB-A66F-6D8C9FFF9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5A52624B-7F01-4EEB-A66F-6D8C9FFF9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9720D7-05EC-406F-A2ED-CFC03EE31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graphicEl>
                                              <a:dgm id="{D39720D7-05EC-406F-A2ED-CFC03EE31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8A8F78-9F94-432F-A87B-7AC4D13C4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graphicEl>
                                              <a:dgm id="{E88A8F78-9F94-432F-A87B-7AC4D13C4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4CE603-AEDF-4838-9F2B-3867DC7B6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CF4CE603-AEDF-4838-9F2B-3867DC7B6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5C2A1AD-097A-46B1-A8D7-98A572D81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graphicEl>
                                              <a:dgm id="{75C2A1AD-097A-46B1-A8D7-98A572D81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DDD7A4-3B1A-4E7E-84F1-5F309C169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graphicEl>
                                              <a:dgm id="{9DDDD7A4-3B1A-4E7E-84F1-5F309C169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E330C8-8AE9-4E30-AF32-CAE9CECBE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graphicEl>
                                              <a:dgm id="{FEE330C8-8AE9-4E30-AF32-CAE9CECBE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2904DA-3408-40B3-84C1-3D1ACEDD9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graphicEl>
                                              <a:dgm id="{8F2904DA-3408-40B3-84C1-3D1ACEDD9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023863-0888-4F3D-B8DF-AE243CE6D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1B023863-0888-4F3D-B8DF-AE243CE6D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787AA0-5FFB-4300-AD51-C51C18E91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graphicEl>
                                              <a:dgm id="{C9787AA0-5FFB-4300-AD51-C51C18E91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FE7FED-B20D-4309-B67B-AB706FCDE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graphicEl>
                                              <a:dgm id="{A6FE7FED-B20D-4309-B67B-AB706FCDE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6B15B-6EA5-4C3F-B5B6-1097EAB78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>
                                            <p:graphicEl>
                                              <a:dgm id="{CFA6B15B-6EA5-4C3F-B5B6-1097EAB78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CE3702-48CA-416F-B54D-312A95AD8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graphicEl>
                                              <a:dgm id="{55CE3702-48CA-416F-B54D-312A95AD8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B5DF5B-44D4-43A9-9F6C-7C3E40722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>
                                            <p:graphicEl>
                                              <a:dgm id="{8FB5DF5B-44D4-43A9-9F6C-7C3E40722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323824-E83B-4CD3-8D7D-068944C99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49323824-E83B-4CD3-8D7D-068944C99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8D4730-6591-4FBA-88D8-5726728F8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>
                                            <p:graphicEl>
                                              <a:dgm id="{F48D4730-6591-4FBA-88D8-5726728F8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3108550-488D-426D-8814-DCC36BB2A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>
                                            <p:graphicEl>
                                              <a:dgm id="{43108550-488D-426D-8814-DCC36BB2A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67554A-5FAD-41CD-B48D-E3905382A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>
                                            <p:graphicEl>
                                              <a:dgm id="{D567554A-5FAD-41CD-B48D-E3905382A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21B3DA-2ECC-41DB-8F51-698C596AD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>
                                            <p:graphicEl>
                                              <a:dgm id="{BD21B3DA-2ECC-41DB-8F51-698C596AD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3C5BA-D4B3-429A-AD66-F26645182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">
                                            <p:graphicEl>
                                              <a:dgm id="{5D23C5BA-D4B3-429A-AD66-F26645182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4F85F9-1C6F-4A30-A810-3F6B3521B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634F85F9-1C6F-4A30-A810-3F6B3521B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6F6186-6CEE-4A53-99CA-D728447EA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>
                                            <p:graphicEl>
                                              <a:dgm id="{356F6186-6CEE-4A53-99CA-D728447EA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9" grpId="0" uiExpand="1">
        <p:bldSub>
          <a:bldDgm bld="one"/>
        </p:bldSub>
      </p:bldGraphic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8ECED6-19AB-4F30-9312-BEA83621AA6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8A0783-5C84-404F-BA8C-3826D6FCE0D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9303" y="1260455"/>
            <a:ext cx="11408228" cy="783193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малюнки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 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об’єктом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додано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Годинникова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стрілка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8987F03B-7CB8-468E-BB0D-831D8DA880E4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ефектів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980111-DA55-49ED-88AF-AA9DA3E21E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829" y="3323022"/>
            <a:ext cx="9048342" cy="156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446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З’ясовуємо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додавати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8ECED6-19AB-4F30-9312-BEA83621AA6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8A0783-5C84-404F-BA8C-3826D6FCE0D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9303" y="1260455"/>
            <a:ext cx="11408228" cy="783193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слайда,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скористатися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командами вкладки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  до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командами вкладки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97E38C1-46C3-4664-805D-8D82B2C03B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450" y="2556902"/>
            <a:ext cx="11087100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32A42B-1BC1-4E83-A6DC-8B4BD6C9BC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331"/>
          <a:stretch/>
        </p:blipFill>
        <p:spPr>
          <a:xfrm>
            <a:off x="632350" y="2195599"/>
            <a:ext cx="838535" cy="3524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AA1D25-C2E6-42DA-85F0-C8E15956F6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258" y="3654965"/>
            <a:ext cx="5586023" cy="30254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9E52BB-9DDC-4039-AE7C-265410238CD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2824" y="3668844"/>
            <a:ext cx="819150" cy="4000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2527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Дата 1">
            <a:extLst>
              <a:ext uri="{FF2B5EF4-FFF2-40B4-BE49-F238E27FC236}">
                <a16:creationId xmlns:a16="http://schemas.microsoft.com/office/drawing/2014/main" xmlns="" id="{1B0CEF90-8DC8-46F9-A099-7125FB51C09A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C6B3C9B-0DAE-478B-B617-74F7F8D7F2BC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8674" y="1266839"/>
            <a:ext cx="11469189" cy="442674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схему.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З’ясуй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слайда, до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слайда.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7E506CE3-0AB6-4591-A3B3-654F5AC1DB7B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З’ясовуємо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додавати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EE6B7523-1E51-499F-A004-BFBE17E0FDDA}"/>
              </a:ext>
            </a:extLst>
          </p:cNvPr>
          <p:cNvSpPr/>
          <p:nvPr/>
        </p:nvSpPr>
        <p:spPr>
          <a:xfrm>
            <a:off x="4199138" y="1846555"/>
            <a:ext cx="4536489" cy="70133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1</a:t>
            </a:r>
            <a:r>
              <a:rPr lang="uk-UA" b="1" dirty="0">
                <a:solidFill>
                  <a:schemeClr val="tx1"/>
                </a:solidFill>
              </a:rPr>
              <a:t>1. Виділити: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об’єкт слайда 			слайд</a:t>
            </a:r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C8C3572E-442D-4D33-A77D-6A9238418513}"/>
              </a:ext>
            </a:extLst>
          </p:cNvPr>
          <p:cNvSpPr/>
          <p:nvPr/>
        </p:nvSpPr>
        <p:spPr>
          <a:xfrm>
            <a:off x="4199137" y="3092398"/>
            <a:ext cx="4536489" cy="70133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1</a:t>
            </a:r>
            <a:r>
              <a:rPr lang="uk-UA" b="1" dirty="0">
                <a:solidFill>
                  <a:schemeClr val="tx1"/>
                </a:solidFill>
              </a:rPr>
              <a:t>2. Відкрити вкладку: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АНІМАЦІЯ		          ПЕРЕХОДИ</a:t>
            </a:r>
            <a:endParaRPr lang="uk-UA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AD4AFB76-8D08-47DB-9E4D-7D1964AD701B}"/>
              </a:ext>
            </a:extLst>
          </p:cNvPr>
          <p:cNvSpPr/>
          <p:nvPr/>
        </p:nvSpPr>
        <p:spPr>
          <a:xfrm>
            <a:off x="4199135" y="4338241"/>
            <a:ext cx="4536489" cy="70133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1</a:t>
            </a:r>
            <a:r>
              <a:rPr lang="uk-UA" b="1" dirty="0">
                <a:solidFill>
                  <a:schemeClr val="tx1"/>
                </a:solidFill>
              </a:rPr>
              <a:t>3. Вибрати групу: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АНІМАЦІЯ           ПЕРЕХІД ДО ЦЬОГО СЛАЙДА</a:t>
            </a:r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761D0820-0A7A-41BA-9CFA-B4F0986B1F4F}"/>
              </a:ext>
            </a:extLst>
          </p:cNvPr>
          <p:cNvSpPr/>
          <p:nvPr/>
        </p:nvSpPr>
        <p:spPr>
          <a:xfrm>
            <a:off x="4199134" y="5584084"/>
            <a:ext cx="4536489" cy="70133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1</a:t>
            </a:r>
            <a:r>
              <a:rPr lang="uk-UA" b="1" dirty="0">
                <a:solidFill>
                  <a:schemeClr val="tx1"/>
                </a:solidFill>
              </a:rPr>
              <a:t>4. Вибрати анімаційний ефект</a:t>
            </a:r>
            <a:endParaRPr lang="uk-UA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B21ADDA-2D6B-4F2F-8199-DFF1D12133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6028" y="1825175"/>
            <a:ext cx="658459" cy="76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1571922-D8B2-4766-9964-D7840832C5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1443" y="1846555"/>
            <a:ext cx="961263" cy="72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7416F556-1972-417B-A1FC-8A0304B12E5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703320" y="2197223"/>
            <a:ext cx="49581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xmlns="" id="{3D25D7C0-069C-4948-8612-5F883D17918D}"/>
              </a:ext>
            </a:extLst>
          </p:cNvPr>
          <p:cNvCxnSpPr>
            <a:cxnSpLocks/>
          </p:cNvCxnSpPr>
          <p:nvPr/>
        </p:nvCxnSpPr>
        <p:spPr>
          <a:xfrm flipH="1">
            <a:off x="8735625" y="2197223"/>
            <a:ext cx="49581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xmlns="" id="{AD01722D-F797-4738-A5DB-29D7481EA131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flipH="1">
            <a:off x="6467382" y="2547891"/>
            <a:ext cx="1" cy="54450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xmlns="" id="{7AA53E33-E812-4564-AD71-056AA78188B5}"/>
              </a:ext>
            </a:extLst>
          </p:cNvPr>
          <p:cNvCxnSpPr>
            <a:cxnSpLocks/>
          </p:cNvCxnSpPr>
          <p:nvPr/>
        </p:nvCxnSpPr>
        <p:spPr>
          <a:xfrm flipH="1">
            <a:off x="6463855" y="5046654"/>
            <a:ext cx="1" cy="54450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xmlns="" id="{1CCD418F-AA8F-45A5-B789-E0031B4937AC}"/>
              </a:ext>
            </a:extLst>
          </p:cNvPr>
          <p:cNvCxnSpPr>
            <a:cxnSpLocks/>
          </p:cNvCxnSpPr>
          <p:nvPr/>
        </p:nvCxnSpPr>
        <p:spPr>
          <a:xfrm flipH="1">
            <a:off x="6463855" y="3793734"/>
            <a:ext cx="1" cy="54450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B882CD2-45C0-4E91-BB52-A89664E81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4154" y="5464051"/>
            <a:ext cx="307912" cy="4707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E588184-8050-4955-9C3D-C9FF76553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9134" y="2912348"/>
            <a:ext cx="307912" cy="4707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514C1B2-EFDD-41FD-A33F-B18ADAB6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662" y="1709513"/>
            <a:ext cx="307912" cy="4707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06F02A4D-11FF-4388-9920-326D83D3889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7861" y="5381676"/>
            <a:ext cx="1357945" cy="93192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xmlns="" id="{C95D3805-DEE3-4B20-B217-F05C532120D8}"/>
              </a:ext>
            </a:extLst>
          </p:cNvPr>
          <p:cNvCxnSpPr>
            <a:cxnSpLocks/>
          </p:cNvCxnSpPr>
          <p:nvPr/>
        </p:nvCxnSpPr>
        <p:spPr>
          <a:xfrm flipH="1">
            <a:off x="3703316" y="5934752"/>
            <a:ext cx="49581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B141FD4-8A34-4126-BDE7-3EA0188CE69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31441" y="5381676"/>
            <a:ext cx="1357944" cy="93698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xmlns="" id="{081A9ABC-1CA9-45D9-961C-E082648A7EF5}"/>
              </a:ext>
            </a:extLst>
          </p:cNvPr>
          <p:cNvCxnSpPr>
            <a:cxnSpLocks/>
          </p:cNvCxnSpPr>
          <p:nvPr/>
        </p:nvCxnSpPr>
        <p:spPr>
          <a:xfrm flipH="1">
            <a:off x="8735623" y="5934752"/>
            <a:ext cx="49581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911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8ECED6-19AB-4F30-9312-BEA83621AA6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8A0783-5C84-404F-BA8C-3826D6FCE0D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9303" y="1260455"/>
            <a:ext cx="11408228" cy="1123712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налаштувати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вподобань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встановити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слайдами за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буде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супроводжувати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C0151C-77AB-4C9C-955C-F2158EA4FFB7}"/>
              </a:ext>
            </a:extLst>
          </p:cNvPr>
          <p:cNvSpPr txBox="1"/>
          <p:nvPr/>
        </p:nvSpPr>
        <p:spPr>
          <a:xfrm>
            <a:off x="4847207" y="5816353"/>
            <a:ext cx="7091039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/>
              <a:t>До будь-якого об’єкта слайда можна застосовувати декілька ефектів. Але слідкуй, щоб не перевантажити презентацію зайвими ефектами.</a:t>
            </a:r>
            <a:endParaRPr lang="uk-UA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6E704777-EDD2-49D7-8A53-A21FE4AA305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З’ясовуємо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додавати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3180EB-BBE2-49F9-8C55-31D4EA9203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9402" y="2941724"/>
            <a:ext cx="3053734" cy="21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50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8ECED6-19AB-4F30-9312-BEA83621AA6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8A0783-5C84-404F-BA8C-3826D6FCE0D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Бульбашка прямої мови: прямокутна з округленими кутами 10">
            <a:extLst>
              <a:ext uri="{FF2B5EF4-FFF2-40B4-BE49-F238E27FC236}">
                <a16:creationId xmlns:a16="http://schemas.microsoft.com/office/drawing/2014/main" xmlns="" id="{68B0A790-CC1D-455D-8164-4F632F6F0661}"/>
              </a:ext>
            </a:extLst>
          </p:cNvPr>
          <p:cNvSpPr/>
          <p:nvPr/>
        </p:nvSpPr>
        <p:spPr>
          <a:xfrm>
            <a:off x="5810602" y="1709548"/>
            <a:ext cx="5535184" cy="2072340"/>
          </a:xfrm>
          <a:prstGeom prst="roundRect">
            <a:avLst/>
          </a:prstGeom>
          <a:solidFill>
            <a:srgbClr val="DEFF89"/>
          </a:solidFill>
          <a:ln w="5715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Зверни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увагу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під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час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налаштування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анімаційних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ефектів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слайд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ними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переглянути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допомогою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кнопки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Перегляд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міститься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на вкладках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Переходи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Анімація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D9CA0F52-2D02-4579-87B6-2C00D3F00CC4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З’ясовуємо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додавати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51DE4D-1947-48DE-9CD2-A5F2A5781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97"/>
          <a:stretch/>
        </p:blipFill>
        <p:spPr>
          <a:xfrm>
            <a:off x="846214" y="1293197"/>
            <a:ext cx="3850073" cy="54056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4A77A9C-FB86-4C86-8B6B-8DCEFDE71B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568" y="4394118"/>
            <a:ext cx="1775766" cy="180664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F599C54-89BF-45C4-8B4E-1A706DC8F3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0452" y="4394118"/>
            <a:ext cx="1760325" cy="177576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8447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4725D47A-5A3C-4115-B704-44C8FB604C56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Працюємо за комп’ютером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7C31C4-864B-4569-8E0B-63A01E2A54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6" t="18750" r="8160" b="26250"/>
          <a:stretch/>
        </p:blipFill>
        <p:spPr>
          <a:xfrm>
            <a:off x="312929" y="2834839"/>
            <a:ext cx="3681179" cy="2628652"/>
          </a:xfrm>
          <a:prstGeom prst="rect">
            <a:avLst/>
          </a:prstGeom>
        </p:spPr>
      </p:pic>
      <p:sp>
        <p:nvSpPr>
          <p:cNvPr id="10" name="Дата 1">
            <a:extLst>
              <a:ext uri="{FF2B5EF4-FFF2-40B4-BE49-F238E27FC236}">
                <a16:creationId xmlns:a16="http://schemas.microsoft.com/office/drawing/2014/main" xmlns="" id="{CDA4C1A8-0038-4B00-84C5-B998A4A1E1EF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EDAD03-6050-43B0-84D5-BC4A21596863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473F4160-7D2D-4E7E-B259-2C21A1866C7E}"/>
              </a:ext>
            </a:extLst>
          </p:cNvPr>
          <p:cNvSpPr/>
          <p:nvPr/>
        </p:nvSpPr>
        <p:spPr>
          <a:xfrm>
            <a:off x="4365523" y="1324209"/>
            <a:ext cx="7513548" cy="5248028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2F324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інструкційною карткою</a:t>
            </a:r>
          </a:p>
        </p:txBody>
      </p:sp>
    </p:spTree>
    <p:extLst>
      <p:ext uri="{BB962C8B-B14F-4D97-AF65-F5344CB8AC3E}">
        <p14:creationId xmlns:p14="http://schemas.microsoft.com/office/powerpoint/2010/main" xmlns="" val="322121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274486" y="518275"/>
            <a:ext cx="8850037" cy="707886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solidFill>
                  <a:schemeClr val="bg1"/>
                </a:solidFill>
              </a:rPr>
              <a:t>Щоби відкрити інтерактивне завдання, натисніть на зелений прямокутник або наведіть камеру смартфона на </a:t>
            </a:r>
            <a:r>
              <a:rPr lang="en-US" sz="2000" i="1" dirty="0">
                <a:solidFill>
                  <a:schemeClr val="bg1"/>
                </a:solidFill>
              </a:rPr>
              <a:t>QR-</a:t>
            </a:r>
            <a:r>
              <a:rPr lang="uk-UA" sz="2000" i="1" dirty="0">
                <a:solidFill>
                  <a:schemeClr val="bg1"/>
                </a:solidFill>
              </a:rPr>
              <a:t>код.</a:t>
            </a:r>
          </a:p>
        </p:txBody>
      </p:sp>
      <p:sp>
        <p:nvSpPr>
          <p:cNvPr id="16" name="Дата 1">
            <a:extLst>
              <a:ext uri="{FF2B5EF4-FFF2-40B4-BE49-F238E27FC236}">
                <a16:creationId xmlns:a16="http://schemas.microsoft.com/office/drawing/2014/main" xmlns="" id="{E4BA0634-C4A0-4761-A7C1-505F00E3FD59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7442077-F096-4C2D-B17B-68E3036EC443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0">
            <a:hlinkClick r:id="rId2"/>
            <a:extLst>
              <a:ext uri="{FF2B5EF4-FFF2-40B4-BE49-F238E27FC236}">
                <a16:creationId xmlns:a16="http://schemas.microsoft.com/office/drawing/2014/main" xmlns="" id="{832F2127-A348-4A04-8050-1390847DF77A}"/>
              </a:ext>
            </a:extLst>
          </p:cNvPr>
          <p:cNvSpPr/>
          <p:nvPr/>
        </p:nvSpPr>
        <p:spPr>
          <a:xfrm>
            <a:off x="4652600" y="1461873"/>
            <a:ext cx="6701940" cy="1766545"/>
          </a:xfrm>
          <a:prstGeom prst="roundRect">
            <a:avLst/>
          </a:prstGeom>
          <a:solidFill>
            <a:srgbClr val="B4EA4E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Інтерактивне завдання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AEB3134-2BB6-4F99-AB6F-A172873D6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81" y="2253026"/>
            <a:ext cx="4282164" cy="460497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F741A9D-9D08-400A-B3EE-EEF6A203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739" y="3629583"/>
            <a:ext cx="2827538" cy="28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48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Правила поведінки в кабінеті інформатики</a:t>
            </a:r>
          </a:p>
        </p:txBody>
      </p:sp>
      <p:sp>
        <p:nvSpPr>
          <p:cNvPr id="16" name="Дата 1">
            <a:extLst>
              <a:ext uri="{FF2B5EF4-FFF2-40B4-BE49-F238E27FC236}">
                <a16:creationId xmlns:a16="http://schemas.microsoft.com/office/drawing/2014/main" xmlns="" id="{E4BA0634-C4A0-4761-A7C1-505F00E3FD59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7442077-F096-4C2D-B17B-68E3036EC443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D98C64-D9CE-46F4-852E-0B4B0C3BA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7" y="1421137"/>
            <a:ext cx="2971553" cy="20078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8622ED-BECA-4353-AC41-E11EDA8A3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7761" y="1212037"/>
            <a:ext cx="3590469" cy="24260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0637DB8-CB9F-4553-8F89-473DF5AB7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6235" y="1140542"/>
            <a:ext cx="4147128" cy="28021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322553A-247B-4B3C-A29D-FD01DA010C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71" r="15910" b="2459"/>
          <a:stretch/>
        </p:blipFill>
        <p:spPr>
          <a:xfrm>
            <a:off x="141252" y="3638099"/>
            <a:ext cx="3216840" cy="31969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75A2060-AA5E-49A8-8A4D-330A8B192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2216" y="4048892"/>
            <a:ext cx="3699584" cy="24997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10308B-4BDA-4773-AAA1-10098799D6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3829" y="3035299"/>
            <a:ext cx="4512650" cy="40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9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Практичне завдання додому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8ECED6-19AB-4F30-9312-BEA83621AA6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8A0783-5C84-404F-BA8C-3826D6FCE0D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Бульбашка прямої мови: прямокутна з округленими кутами 10">
            <a:extLst>
              <a:ext uri="{FF2B5EF4-FFF2-40B4-BE49-F238E27FC236}">
                <a16:creationId xmlns:a16="http://schemas.microsoft.com/office/drawing/2014/main" xmlns="" id="{68B0A790-CC1D-455D-8164-4F632F6F0661}"/>
              </a:ext>
            </a:extLst>
          </p:cNvPr>
          <p:cNvSpPr/>
          <p:nvPr/>
        </p:nvSpPr>
        <p:spPr>
          <a:xfrm>
            <a:off x="5836280" y="1340991"/>
            <a:ext cx="4989323" cy="4198675"/>
          </a:xfrm>
          <a:prstGeom prst="roundRect">
            <a:avLst/>
          </a:prstGeom>
          <a:solidFill>
            <a:srgbClr val="D2F3FC"/>
          </a:solidFill>
          <a:ln w="57150">
            <a:solidFill>
              <a:srgbClr val="414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Створи слайд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із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персонажем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мультфільму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. Додай до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цього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об’єкта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слайда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анімаційний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ефект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0F6EDC-ED40-493C-8AD8-4AD5FFCDB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171" y="1340991"/>
            <a:ext cx="2956822" cy="529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95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6539EA0F-F1A1-48E3-9066-E9E67BA26CAD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До нових зустрічей!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Бульбашка прямої мови: прямокутна з округленими кутами 10">
            <a:extLst>
              <a:ext uri="{FF2B5EF4-FFF2-40B4-BE49-F238E27FC236}">
                <a16:creationId xmlns:a16="http://schemas.microsoft.com/office/drawing/2014/main" xmlns="" id="{170D910A-F89A-4E93-B678-81CAD961BF4C}"/>
              </a:ext>
            </a:extLst>
          </p:cNvPr>
          <p:cNvSpPr/>
          <p:nvPr/>
        </p:nvSpPr>
        <p:spPr>
          <a:xfrm>
            <a:off x="332676" y="1409206"/>
            <a:ext cx="5669229" cy="5246799"/>
          </a:xfrm>
          <a:prstGeom prst="wedgeRoundRectCallout">
            <a:avLst>
              <a:gd name="adj1" fmla="val 59846"/>
              <a:gd name="adj2" fmla="val -20219"/>
              <a:gd name="adj3" fmla="val 16667"/>
            </a:avLst>
          </a:prstGeom>
          <a:solidFill>
            <a:srgbClr val="FF7D4C"/>
          </a:solidFill>
          <a:ln w="762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bg1"/>
                </a:solidFill>
              </a:rPr>
              <a:t>Чудово провели час. Приходь ще!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65609E-29D7-47B0-8959-AC236B626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0854" y="886897"/>
            <a:ext cx="6314870" cy="6087817"/>
          </a:xfrm>
          <a:prstGeom prst="rect">
            <a:avLst/>
          </a:prstGeom>
        </p:spPr>
      </p:pic>
      <p:sp>
        <p:nvSpPr>
          <p:cNvPr id="13" name="Дата 1">
            <a:extLst>
              <a:ext uri="{FF2B5EF4-FFF2-40B4-BE49-F238E27FC236}">
                <a16:creationId xmlns:a16="http://schemas.microsoft.com/office/drawing/2014/main" xmlns="" id="{9F9F3339-15E9-4100-BCF5-82790D169C6B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0AB500-27CD-4F08-A9A1-1B0526F08E6B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59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Повідомлення теми і мети уроку</a:t>
            </a:r>
          </a:p>
        </p:txBody>
      </p:sp>
      <p:sp>
        <p:nvSpPr>
          <p:cNvPr id="16" name="Дата 1">
            <a:extLst>
              <a:ext uri="{FF2B5EF4-FFF2-40B4-BE49-F238E27FC236}">
                <a16:creationId xmlns:a16="http://schemas.microsoft.com/office/drawing/2014/main" xmlns="" id="{E4BA0634-C4A0-4761-A7C1-505F00E3FD59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7442077-F096-4C2D-B17B-68E3036EC443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Бульбашка прямої мови: прямокутна з округленими кутами 5">
            <a:extLst>
              <a:ext uri="{FF2B5EF4-FFF2-40B4-BE49-F238E27FC236}">
                <a16:creationId xmlns:a16="http://schemas.microsoft.com/office/drawing/2014/main" xmlns="" id="{E2A5ED55-1A96-482C-8018-A77A944EB088}"/>
              </a:ext>
            </a:extLst>
          </p:cNvPr>
          <p:cNvSpPr/>
          <p:nvPr/>
        </p:nvSpPr>
        <p:spPr>
          <a:xfrm>
            <a:off x="474740" y="1406176"/>
            <a:ext cx="6535659" cy="1012559"/>
          </a:xfrm>
          <a:prstGeom prst="wedgeRoundRectCallout">
            <a:avLst>
              <a:gd name="adj1" fmla="val 62742"/>
              <a:gd name="adj2" fmla="val 38790"/>
              <a:gd name="adj3" fmla="val 16667"/>
            </a:avLst>
          </a:prstGeom>
          <a:solidFill>
            <a:srgbClr val="DEFF89"/>
          </a:solidFill>
          <a:ln w="57150">
            <a:solidFill>
              <a:srgbClr val="79B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Сьогодні на уроці ми з вами: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F3D4895D-9B87-4166-91FA-B122964B8C5B}"/>
              </a:ext>
            </a:extLst>
          </p:cNvPr>
          <p:cNvSpPr/>
          <p:nvPr/>
        </p:nvSpPr>
        <p:spPr>
          <a:xfrm>
            <a:off x="474739" y="2710036"/>
            <a:ext cx="6628448" cy="1072109"/>
          </a:xfrm>
          <a:prstGeom prst="roundRect">
            <a:avLst/>
          </a:prstGeom>
          <a:solidFill>
            <a:srgbClr val="F9F95D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дізнаємося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анімацію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в 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презентаціях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CC0243BA-5DAF-44BA-A5D5-620F7E542E64}"/>
              </a:ext>
            </a:extLst>
          </p:cNvPr>
          <p:cNvSpPr/>
          <p:nvPr/>
        </p:nvSpPr>
        <p:spPr>
          <a:xfrm>
            <a:off x="474739" y="4041672"/>
            <a:ext cx="6591691" cy="1150486"/>
          </a:xfrm>
          <a:prstGeom prst="roundRect">
            <a:avLst/>
          </a:prstGeom>
          <a:solidFill>
            <a:srgbClr val="F9F95D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навчимося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додавати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анімаційні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ефекти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до слайда та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об’єктів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D57ED17-C3D3-4A8C-9727-DA822ED82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6750" y="879312"/>
            <a:ext cx="3700510" cy="5913489"/>
          </a:xfrm>
          <a:prstGeom prst="rect">
            <a:avLst/>
          </a:prstGeom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516F3EAB-FA44-49D1-8E03-4C1724C9CF13}"/>
              </a:ext>
            </a:extLst>
          </p:cNvPr>
          <p:cNvSpPr/>
          <p:nvPr/>
        </p:nvSpPr>
        <p:spPr>
          <a:xfrm>
            <a:off x="474739" y="5451686"/>
            <a:ext cx="6591691" cy="1150486"/>
          </a:xfrm>
          <a:prstGeom prst="roundRect">
            <a:avLst/>
          </a:prstGeom>
          <a:solidFill>
            <a:srgbClr val="F9F95D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створимо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анімаційну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вітальну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листівку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28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279121A1-42A6-42BD-A891-120D8A8F7F1A}"/>
              </a:ext>
            </a:extLst>
          </p:cNvPr>
          <p:cNvSpPr/>
          <p:nvPr/>
        </p:nvSpPr>
        <p:spPr>
          <a:xfrm>
            <a:off x="7708230" y="4867228"/>
            <a:ext cx="3588774" cy="1561563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Сашко наймолодший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Інтелектуальна розминка</a:t>
            </a:r>
          </a:p>
        </p:txBody>
      </p:sp>
      <p:sp>
        <p:nvSpPr>
          <p:cNvPr id="16" name="Дата 1">
            <a:extLst>
              <a:ext uri="{FF2B5EF4-FFF2-40B4-BE49-F238E27FC236}">
                <a16:creationId xmlns:a16="http://schemas.microsoft.com/office/drawing/2014/main" xmlns="" id="{E4BA0634-C4A0-4761-A7C1-505F00E3FD59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7442077-F096-4C2D-B17B-68E3036EC443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DDEA006E-D455-49A9-A85E-858784DEDEC1}"/>
              </a:ext>
            </a:extLst>
          </p:cNvPr>
          <p:cNvSpPr/>
          <p:nvPr/>
        </p:nvSpPr>
        <p:spPr>
          <a:xfrm>
            <a:off x="7119151" y="1109710"/>
            <a:ext cx="4660490" cy="3888418"/>
          </a:xfrm>
          <a:prstGeom prst="roundRect">
            <a:avLst/>
          </a:prstGeom>
          <a:solidFill>
            <a:srgbClr val="66FF33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Сашко на 10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молодший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Олега. Олег на 2 роки старший,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ніж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Олексій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Хто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наймолодший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2BDD2D-CADB-4DED-A4CC-4041203F62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3083" y="2085336"/>
            <a:ext cx="4324350" cy="3724275"/>
          </a:xfrm>
          <a:prstGeom prst="rect">
            <a:avLst/>
          </a:prstGeom>
          <a:ln w="28575">
            <a:solidFill>
              <a:srgbClr val="2F324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0114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З’ясовуємо, що таке анімація</a:t>
            </a:r>
          </a:p>
        </p:txBody>
      </p:sp>
      <p:sp>
        <p:nvSpPr>
          <p:cNvPr id="11" name="Дата 1">
            <a:extLst>
              <a:ext uri="{FF2B5EF4-FFF2-40B4-BE49-F238E27FC236}">
                <a16:creationId xmlns:a16="http://schemas.microsoft.com/office/drawing/2014/main" xmlns="" id="{07739353-C6BF-483F-B2AD-9E9CADE44DCA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E1F58B-ACE3-4E34-8044-1BA50C84431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3371" y="1244783"/>
            <a:ext cx="11665258" cy="1123712"/>
          </a:xfrm>
          <a:prstGeom prst="roundRect">
            <a:avLst/>
          </a:prstGeom>
          <a:ln w="19050">
            <a:solidFill>
              <a:srgbClr val="2F324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Відомо, що мультфільми люблять дивитися і  діти, і  дорослі. Сьогодні разом зі словом «мультфільм» часто вживають слово «анімація». У  перекладі з  французької воно означає «оживлення». </a:t>
            </a:r>
          </a:p>
          <a:p>
            <a:pPr algn="just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Розглянь малюнки. Чи можна їх героїв назвати анімаційними?</a:t>
            </a:r>
          </a:p>
        </p:txBody>
      </p:sp>
      <p:pic>
        <p:nvPicPr>
          <p:cNvPr id="1026" name="Picture 2" descr="Авторка «Капітошки» у суді перемогла кондитерів | UA.NEWS">
            <a:extLst>
              <a:ext uri="{FF2B5EF4-FFF2-40B4-BE49-F238E27FC236}">
                <a16:creationId xmlns:a16="http://schemas.microsoft.com/office/drawing/2014/main" xmlns="" id="{2721F843-4AEF-45EE-A656-9A3C4300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47" y="3484109"/>
            <a:ext cx="3518886" cy="201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ᐈ Івасик Телесик казка | Читати онлайн на Дерево Казок">
            <a:extLst>
              <a:ext uri="{FF2B5EF4-FFF2-40B4-BE49-F238E27FC236}">
                <a16:creationId xmlns:a16="http://schemas.microsoft.com/office/drawing/2014/main" xmlns="" id="{E105F48E-5C43-435C-AE3E-4C466BC0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6120" y="2618541"/>
            <a:ext cx="3999760" cy="377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зка Котик і півник. Народна казка для дітей дошкільного віку - YouTube">
            <a:extLst>
              <a:ext uri="{FF2B5EF4-FFF2-40B4-BE49-F238E27FC236}">
                <a16:creationId xmlns:a16="http://schemas.microsoft.com/office/drawing/2014/main" xmlns="" id="{061866A7-451D-4034-8902-8BA612B22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263" y="3503031"/>
            <a:ext cx="3574741" cy="201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0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>
            <a:extLst>
              <a:ext uri="{FF2B5EF4-FFF2-40B4-BE49-F238E27FC236}">
                <a16:creationId xmlns:a16="http://schemas.microsoft.com/office/drawing/2014/main" xmlns="" id="{BF6943BC-2D6C-41E1-8B30-202D0701300F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87CECD-5492-4B7B-9913-EE98E6F10B67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507" y="1406176"/>
            <a:ext cx="11547059" cy="1123712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анімацією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будемо розуміти рух або зміну зовнішнього вигляду (видозміну) об’єктів презентації. До слайдів презентації можна додавати мультимедійні об’єкти — звукові та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відеооб’єкти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цього використовують команди групи 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Мультимедіа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Медіавміст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вкладки 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Вставлення.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1139360-509C-45C7-AE5B-602C799CEEB8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З’ясовуємо, що таке анімація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A1213E1-A9B6-43B2-98B5-DF15B239E5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6798" y="3091557"/>
            <a:ext cx="3800475" cy="28765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2CBDBA67-123D-47A5-A6C2-C0BD9945742E}"/>
              </a:ext>
            </a:extLst>
          </p:cNvPr>
          <p:cNvSpPr/>
          <p:nvPr/>
        </p:nvSpPr>
        <p:spPr>
          <a:xfrm>
            <a:off x="5026153" y="5553077"/>
            <a:ext cx="2121763" cy="4150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4CE456FE-CFA0-4803-B1B4-AEA64A3E9243}"/>
              </a:ext>
            </a:extLst>
          </p:cNvPr>
          <p:cNvSpPr/>
          <p:nvPr/>
        </p:nvSpPr>
        <p:spPr>
          <a:xfrm>
            <a:off x="4186798" y="3107776"/>
            <a:ext cx="1530421" cy="4150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1795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>
            <a:extLst>
              <a:ext uri="{FF2B5EF4-FFF2-40B4-BE49-F238E27FC236}">
                <a16:creationId xmlns:a16="http://schemas.microsoft.com/office/drawing/2014/main" xmlns="" id="{BF6943BC-2D6C-41E1-8B30-202D0701300F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87CECD-5492-4B7B-9913-EE98E6F10B67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1176" y="1290766"/>
            <a:ext cx="11709647" cy="1123712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PowerPoint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  можливість додавати анімаційні ефекти до окремих слайдів та їх об’єктів. Такі ефекти привертають увагу. Проте анімаційними ефектами не слід зловживати, щоб вони не відволікали увагу від змісту презентації.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397E1BA3-19F0-4D08-905A-755195147ADB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З’ясовуємо, що таке анімація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7E6FDC4-9E2B-4F37-859E-25F5FC5A64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904" y="3076254"/>
            <a:ext cx="5586023" cy="30254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8165D91-4700-4A64-9EB1-16C4FE0563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3074" y="3219214"/>
            <a:ext cx="5757749" cy="24486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0083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Словничок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8ECED6-19AB-4F30-9312-BEA83621AA6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8A0783-5C84-404F-BA8C-3826D6FCE0D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723C61-04DA-4521-A220-001EE4468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438"/>
            <a:ext cx="12192000" cy="57517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6B1693-3C9B-4A81-A1C4-E9ABF1902977}"/>
              </a:ext>
            </a:extLst>
          </p:cNvPr>
          <p:cNvSpPr txBox="1"/>
          <p:nvPr/>
        </p:nvSpPr>
        <p:spPr>
          <a:xfrm>
            <a:off x="721310" y="2351155"/>
            <a:ext cx="72153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Анімацією слайдів </a:t>
            </a:r>
            <a:r>
              <a:rPr lang="uk-UA" sz="3600" dirty="0"/>
              <a:t>називають ефекти переходу між слайдами під час показу презентації. </a:t>
            </a:r>
          </a:p>
        </p:txBody>
      </p:sp>
    </p:spTree>
    <p:extLst>
      <p:ext uri="{BB962C8B-B14F-4D97-AF65-F5344CB8AC3E}">
        <p14:creationId xmlns:p14="http://schemas.microsoft.com/office/powerpoint/2010/main" xmlns="" val="409751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8ECED6-19AB-4F30-9312-BEA83621AA6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8A0783-5C84-404F-BA8C-3826D6FCE0D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4171" y="1280160"/>
            <a:ext cx="11867032" cy="783193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чимало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попереднього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слайда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наступним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переходу до слайда,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скористатися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командами вкладки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Переходи.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C02F53C8-3877-454C-B7F2-B4A32CA65B49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анімаційних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ефектів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837D823-7437-40C2-AF17-6A4345C432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137" y="3684371"/>
            <a:ext cx="11087100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1D4342-9CB9-4832-BDD0-54A5E48AE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331"/>
          <a:stretch/>
        </p:blipFill>
        <p:spPr>
          <a:xfrm>
            <a:off x="661793" y="3323068"/>
            <a:ext cx="838535" cy="3524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8590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1971</TotalTime>
  <Words>528</Words>
  <Application>Microsoft Office PowerPoint</Application>
  <PresentationFormat>Произвольный</PresentationFormat>
  <Paragraphs>109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https://vsimpptx.com</dc:title>
  <dc:creator>Василь Цупа</dc:creator>
  <cp:lastModifiedBy>User</cp:lastModifiedBy>
  <cp:revision>341</cp:revision>
  <dcterms:created xsi:type="dcterms:W3CDTF">2015-10-20T21:14:13Z</dcterms:created>
  <dcterms:modified xsi:type="dcterms:W3CDTF">2023-02-21T22:42:25Z</dcterms:modified>
</cp:coreProperties>
</file>