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5"/>
  </p:notesMasterIdLst>
  <p:handoutMasterIdLst>
    <p:handoutMasterId r:id="rId16"/>
  </p:handoutMasterIdLst>
  <p:sldIdLst>
    <p:sldId id="256" r:id="rId5"/>
    <p:sldId id="257" r:id="rId6"/>
    <p:sldId id="258" r:id="rId7"/>
    <p:sldId id="261" r:id="rId8"/>
    <p:sldId id="262" r:id="rId9"/>
    <p:sldId id="263" r:id="rId10"/>
    <p:sldId id="264" r:id="rId11"/>
    <p:sldId id="265" r:id="rId12"/>
    <p:sldId id="266" r:id="rId13"/>
    <p:sldId id="267" r:id="rId14"/>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82" autoAdjust="0"/>
    <p:restoredTop sz="96357" autoAdjust="0"/>
  </p:normalViewPr>
  <p:slideViewPr>
    <p:cSldViewPr snapToGrid="0">
      <p:cViewPr varScale="1">
        <p:scale>
          <a:sx n="80" d="100"/>
          <a:sy n="80" d="100"/>
        </p:scale>
        <p:origin x="62" y="226"/>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89" d="100"/>
          <a:sy n="89" d="100"/>
        </p:scale>
        <p:origin x="300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60CCD18-55E0-41B3-9DC7-739DEE0AD340}" type="datetime1">
              <a:rPr lang="ru-RU" smtClean="0"/>
              <a:t>23.02.2023</a:t>
            </a:fld>
            <a:endParaRPr lang="ru-RU"/>
          </a:p>
        </p:txBody>
      </p:sp>
      <p:sp>
        <p:nvSpPr>
          <p:cNvPr id="4" name="Нижний колонтитул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1D13D6A-DFDD-4B27-9F53-83C0CD9331E8}" type="slidenum">
              <a:rPr lang="ru-RU" smtClean="0"/>
              <a:t>‹#›</a:t>
            </a:fld>
            <a:endParaRPr lang="ru-RU"/>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2E95664-4811-4F2E-9C58-5236E9ABD6FD}" type="datetime1">
              <a:rPr lang="ru-RU" noProof="0" smtClean="0"/>
              <a:t>23.02.2023</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A1D7B6F-E65C-42E7-86A5-0A01C6C95227}" type="slidenum">
              <a:rPr lang="ru-RU" noProof="0" smtClean="0"/>
              <a:t>‹#›</a:t>
            </a:fld>
            <a:endParaRPr lang="ru-RU" noProof="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1</a:t>
            </a:fld>
            <a:endParaRPr lang="ru-RU" noProof="0"/>
          </a:p>
        </p:txBody>
      </p:sp>
    </p:spTree>
    <p:extLst>
      <p:ext uri="{BB962C8B-B14F-4D97-AF65-F5344CB8AC3E}">
        <p14:creationId xmlns:p14="http://schemas.microsoft.com/office/powerpoint/2010/main" val="3156126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2</a:t>
            </a:fld>
            <a:endParaRPr lang="ru-RU" noProof="0"/>
          </a:p>
        </p:txBody>
      </p:sp>
    </p:spTree>
    <p:extLst>
      <p:ext uri="{BB962C8B-B14F-4D97-AF65-F5344CB8AC3E}">
        <p14:creationId xmlns:p14="http://schemas.microsoft.com/office/powerpoint/2010/main" val="3239729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3</a:t>
            </a:fld>
            <a:endParaRPr lang="ru-RU" noProof="0"/>
          </a:p>
        </p:txBody>
      </p:sp>
    </p:spTree>
    <p:extLst>
      <p:ext uri="{BB962C8B-B14F-4D97-AF65-F5344CB8AC3E}">
        <p14:creationId xmlns:p14="http://schemas.microsoft.com/office/powerpoint/2010/main" val="427813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4</a:t>
            </a:fld>
            <a:endParaRPr lang="ru-RU" noProof="0"/>
          </a:p>
        </p:txBody>
      </p:sp>
    </p:spTree>
    <p:extLst>
      <p:ext uri="{BB962C8B-B14F-4D97-AF65-F5344CB8AC3E}">
        <p14:creationId xmlns:p14="http://schemas.microsoft.com/office/powerpoint/2010/main" val="794656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5</a:t>
            </a:fld>
            <a:endParaRPr lang="ru-RU" noProof="0"/>
          </a:p>
        </p:txBody>
      </p:sp>
    </p:spTree>
    <p:extLst>
      <p:ext uri="{BB962C8B-B14F-4D97-AF65-F5344CB8AC3E}">
        <p14:creationId xmlns:p14="http://schemas.microsoft.com/office/powerpoint/2010/main" val="768249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6</a:t>
            </a:fld>
            <a:endParaRPr lang="ru-RU" noProof="0"/>
          </a:p>
        </p:txBody>
      </p:sp>
    </p:spTree>
    <p:extLst>
      <p:ext uri="{BB962C8B-B14F-4D97-AF65-F5344CB8AC3E}">
        <p14:creationId xmlns:p14="http://schemas.microsoft.com/office/powerpoint/2010/main" val="2845230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7</a:t>
            </a:fld>
            <a:endParaRPr lang="ru-RU" noProof="0"/>
          </a:p>
        </p:txBody>
      </p:sp>
    </p:spTree>
    <p:extLst>
      <p:ext uri="{BB962C8B-B14F-4D97-AF65-F5344CB8AC3E}">
        <p14:creationId xmlns:p14="http://schemas.microsoft.com/office/powerpoint/2010/main" val="1689575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BA1D7B6F-E65C-42E7-86A5-0A01C6C95227}" type="slidenum">
              <a:rPr lang="ru-RU" noProof="0" smtClean="0"/>
              <a:t>8</a:t>
            </a:fld>
            <a:endParaRPr lang="ru-RU" noProof="0"/>
          </a:p>
        </p:txBody>
      </p:sp>
    </p:spTree>
    <p:extLst>
      <p:ext uri="{BB962C8B-B14F-4D97-AF65-F5344CB8AC3E}">
        <p14:creationId xmlns:p14="http://schemas.microsoft.com/office/powerpoint/2010/main" val="27291869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с изображением">
    <p:spTree>
      <p:nvGrpSpPr>
        <p:cNvPr id="1" name=""/>
        <p:cNvGrpSpPr/>
        <p:nvPr/>
      </p:nvGrpSpPr>
      <p:grpSpPr>
        <a:xfrm>
          <a:off x="0" y="0"/>
          <a:ext cx="0" cy="0"/>
          <a:chOff x="0" y="0"/>
          <a:chExt cx="0" cy="0"/>
        </a:xfrm>
      </p:grpSpPr>
      <p:grpSp>
        <p:nvGrpSpPr>
          <p:cNvPr id="25" name="Графический объект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Полилиния: Фигура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pPr rtl="0"/>
              <a:endParaRPr lang="ru-RU" noProof="0"/>
            </a:p>
          </p:txBody>
        </p:sp>
        <p:sp>
          <p:nvSpPr>
            <p:cNvPr id="40" name="Полилиния: Фигура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pPr rtl="0"/>
              <a:endParaRPr lang="ru-RU" noProof="0"/>
            </a:p>
          </p:txBody>
        </p:sp>
        <p:sp>
          <p:nvSpPr>
            <p:cNvPr id="41" name="Полилиния: Фигура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pPr rtl="0"/>
              <a:endParaRPr lang="ru-RU" noProof="0"/>
            </a:p>
          </p:txBody>
        </p:sp>
        <p:sp>
          <p:nvSpPr>
            <p:cNvPr id="36" name="Полилиния: Фигура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pPr rtl="0"/>
              <a:endParaRPr lang="ru-RU" noProof="0"/>
            </a:p>
          </p:txBody>
        </p:sp>
        <p:sp>
          <p:nvSpPr>
            <p:cNvPr id="37" name="Полилиния: фигура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pPr rtl="0"/>
              <a:endParaRPr lang="ru-RU" noProof="0"/>
            </a:p>
          </p:txBody>
        </p:sp>
        <p:sp>
          <p:nvSpPr>
            <p:cNvPr id="39" name="Полилиния: Фигура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pPr rtl="0"/>
              <a:endParaRPr lang="ru-RU" noProof="0"/>
            </a:p>
          </p:txBody>
        </p:sp>
        <p:sp>
          <p:nvSpPr>
            <p:cNvPr id="26" name="Полилиния: Фигура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pPr rtl="0"/>
              <a:endParaRPr lang="ru-RU" noProof="0"/>
            </a:p>
          </p:txBody>
        </p:sp>
        <p:sp>
          <p:nvSpPr>
            <p:cNvPr id="27" name="Полилиния: Фигура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pPr rtl="0"/>
              <a:endParaRPr lang="ru-RU" noProof="0"/>
            </a:p>
          </p:txBody>
        </p:sp>
        <p:sp>
          <p:nvSpPr>
            <p:cNvPr id="31" name="Полилиния: Фигура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pPr rtl="0"/>
              <a:endParaRPr lang="ru-RU" noProof="0"/>
            </a:p>
          </p:txBody>
        </p:sp>
        <p:sp>
          <p:nvSpPr>
            <p:cNvPr id="32" name="Полилиния: Фигура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pPr rtl="0"/>
              <a:endParaRPr lang="ru-RU" noProof="0"/>
            </a:p>
          </p:txBody>
        </p:sp>
        <p:sp>
          <p:nvSpPr>
            <p:cNvPr id="35" name="Полилиния: Фигура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pPr rtl="0"/>
              <a:endParaRPr lang="ru-RU" noProof="0"/>
            </a:p>
          </p:txBody>
        </p:sp>
      </p:grpSp>
      <p:sp>
        <p:nvSpPr>
          <p:cNvPr id="3" name="Подзаголовок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rtlCol="0"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ЩЕЛКНИТЕ, ЧТОБЫ ИЗМЕНИТЬ ОБРАЗЕЦ</a:t>
            </a:r>
          </a:p>
        </p:txBody>
      </p:sp>
      <p:sp>
        <p:nvSpPr>
          <p:cNvPr id="42" name="Рисунок 26">
            <a:extLst>
              <a:ext uri="{FF2B5EF4-FFF2-40B4-BE49-F238E27FC236}">
                <a16:creationId xmlns:a16="http://schemas.microsoft.com/office/drawing/2014/main" id="{C109A47C-99A8-42F1-AF6B-F5CB08E6BC97}"/>
              </a:ext>
            </a:extLst>
          </p:cNvPr>
          <p:cNvSpPr>
            <a:spLocks noGrp="1"/>
          </p:cNvSpPr>
          <p:nvPr>
            <p:ph type="pic" sz="quarter" idx="15" hasCustomPrompt="1"/>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rtlCol="0" anchor="ctr" anchorCtr="0">
            <a:normAutofit/>
          </a:bodyPr>
          <a:lstStyle>
            <a:lvl1pPr marL="0" indent="0" algn="ctr">
              <a:buNone/>
              <a:defRPr sz="1400"/>
            </a:lvl1pPr>
          </a:lstStyle>
          <a:p>
            <a:pPr rtl="0"/>
            <a:r>
              <a:rPr lang="ru-RU" noProof="0"/>
              <a:t>Щелкните значок, чтобы добавить фото</a:t>
            </a:r>
          </a:p>
        </p:txBody>
      </p:sp>
      <p:sp>
        <p:nvSpPr>
          <p:cNvPr id="2" name="Заголовок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rtlCol="0" anchor="ctr" anchorCtr="0">
            <a:normAutofit/>
          </a:bodyPr>
          <a:lstStyle>
            <a:lvl1pPr algn="l">
              <a:defRPr sz="5500">
                <a:solidFill>
                  <a:schemeClr val="bg1"/>
                </a:solidFill>
              </a:defRPr>
            </a:lvl1pPr>
          </a:lstStyle>
          <a:p>
            <a:pPr rtl="0"/>
            <a:r>
              <a:rPr lang="ru-RU" noProof="0"/>
              <a:t>Название</a:t>
            </a:r>
            <a:br>
              <a:rPr lang="ru-RU" noProof="0"/>
            </a:br>
            <a:r>
              <a:rPr lang="ru-RU" noProof="0"/>
              <a:t>презентации</a:t>
            </a:r>
          </a:p>
        </p:txBody>
      </p:sp>
      <p:sp>
        <p:nvSpPr>
          <p:cNvPr id="45" name="Текст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rtlCol="0">
            <a:normAutofit/>
          </a:bodyPr>
          <a:lstStyle>
            <a:lvl1pPr marL="0" indent="0" algn="ctr">
              <a:buNone/>
              <a:defRPr sz="2600" b="1">
                <a:solidFill>
                  <a:schemeClr val="bg1"/>
                </a:solidFill>
              </a:defRPr>
            </a:lvl1pPr>
          </a:lstStyle>
          <a:p>
            <a:pPr lvl="0" rtl="0"/>
            <a:r>
              <a:rPr lang="ru-RU" noProof="0"/>
              <a:t>МЕСЯЦ</a:t>
            </a:r>
            <a:br>
              <a:rPr lang="ru-RU" noProof="0"/>
            </a:br>
            <a:r>
              <a:rPr lang="ru-RU" noProof="0"/>
              <a:t>20XX</a:t>
            </a:r>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Слайд с благодарностью">
    <p:spTree>
      <p:nvGrpSpPr>
        <p:cNvPr id="1" name=""/>
        <p:cNvGrpSpPr/>
        <p:nvPr/>
      </p:nvGrpSpPr>
      <p:grpSpPr>
        <a:xfrm>
          <a:off x="0" y="0"/>
          <a:ext cx="0" cy="0"/>
          <a:chOff x="0" y="0"/>
          <a:chExt cx="0" cy="0"/>
        </a:xfrm>
      </p:grpSpPr>
      <p:grpSp>
        <p:nvGrpSpPr>
          <p:cNvPr id="40" name="Графический объект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Полилиния: Фигура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pPr rtl="0"/>
              <a:endParaRPr lang="ru-RU" noProof="0"/>
            </a:p>
          </p:txBody>
        </p:sp>
        <p:sp>
          <p:nvSpPr>
            <p:cNvPr id="41" name="Полилиния: Фигура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pPr rtl="0"/>
              <a:endParaRPr lang="ru-RU" noProof="0"/>
            </a:p>
          </p:txBody>
        </p:sp>
      </p:grpSp>
      <p:sp>
        <p:nvSpPr>
          <p:cNvPr id="14" name="Полилиния: Фигура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pPr rtl="0"/>
            <a:endParaRPr lang="ru-RU" noProof="0"/>
          </a:p>
        </p:txBody>
      </p:sp>
      <p:sp>
        <p:nvSpPr>
          <p:cNvPr id="10" name="Полилиния: Фигура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pPr rtl="0"/>
            <a:endParaRPr lang="ru-RU" noProof="0"/>
          </a:p>
        </p:txBody>
      </p:sp>
      <p:sp>
        <p:nvSpPr>
          <p:cNvPr id="12" name="Полилиния: фигура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ru-RU" noProof="0"/>
          </a:p>
        </p:txBody>
      </p:sp>
      <p:sp>
        <p:nvSpPr>
          <p:cNvPr id="16" name="Полилиния: фигура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pPr rtl="0"/>
            <a:endParaRPr lang="ru-RU" noProof="0"/>
          </a:p>
        </p:txBody>
      </p:sp>
      <p:sp>
        <p:nvSpPr>
          <p:cNvPr id="9" name="Полилиния: Фигура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pPr rtl="0"/>
            <a:endParaRPr lang="ru-RU" noProof="0"/>
          </a:p>
        </p:txBody>
      </p:sp>
      <p:sp>
        <p:nvSpPr>
          <p:cNvPr id="11" name="Полилиния: Фигура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pPr rtl="0"/>
            <a:endParaRPr lang="ru-RU" noProof="0"/>
          </a:p>
        </p:txBody>
      </p:sp>
      <p:sp>
        <p:nvSpPr>
          <p:cNvPr id="13" name="Полилиния: Фигура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pPr rtl="0"/>
            <a:endParaRPr lang="ru-RU" noProof="0"/>
          </a:p>
        </p:txBody>
      </p:sp>
      <p:sp>
        <p:nvSpPr>
          <p:cNvPr id="15" name="Полилиния: Фигура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pPr rtl="0"/>
            <a:endParaRPr lang="ru-RU" noProof="0"/>
          </a:p>
        </p:txBody>
      </p:sp>
      <p:sp>
        <p:nvSpPr>
          <p:cNvPr id="21" name="Заголовок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rtlCol="0">
            <a:normAutofit/>
          </a:bodyPr>
          <a:lstStyle>
            <a:lvl1pPr algn="ctr">
              <a:defRPr sz="5500">
                <a:solidFill>
                  <a:schemeClr val="bg1"/>
                </a:solidFill>
              </a:defRPr>
            </a:lvl1pPr>
          </a:lstStyle>
          <a:p>
            <a:pPr rtl="0"/>
            <a:r>
              <a:rPr lang="ru-RU" noProof="0"/>
              <a:t>Спасибо за внимание!</a:t>
            </a:r>
          </a:p>
        </p:txBody>
      </p:sp>
      <p:grpSp>
        <p:nvGrpSpPr>
          <p:cNvPr id="23" name="Графический объект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Полилиния: Фигура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pPr rtl="0"/>
              <a:endParaRPr lang="ru-RU" noProof="0"/>
            </a:p>
          </p:txBody>
        </p:sp>
        <p:sp>
          <p:nvSpPr>
            <p:cNvPr id="25" name="Полилиния: Фигура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pPr rtl="0"/>
              <a:endParaRPr lang="ru-RU" noProof="0"/>
            </a:p>
          </p:txBody>
        </p:sp>
        <p:sp>
          <p:nvSpPr>
            <p:cNvPr id="27" name="Полилиния: Фигура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pPr rtl="0"/>
              <a:endParaRPr lang="ru-RU" noProof="0"/>
            </a:p>
          </p:txBody>
        </p:sp>
      </p:grpSp>
      <p:sp>
        <p:nvSpPr>
          <p:cNvPr id="30" name="Рисунок 28">
            <a:extLst>
              <a:ext uri="{FF2B5EF4-FFF2-40B4-BE49-F238E27FC236}">
                <a16:creationId xmlns:a16="http://schemas.microsoft.com/office/drawing/2014/main" id="{F9A3D860-4FE0-494E-B1EC-0DC1F2574D44}"/>
              </a:ext>
            </a:extLst>
          </p:cNvPr>
          <p:cNvSpPr>
            <a:spLocks noGrp="1"/>
          </p:cNvSpPr>
          <p:nvPr>
            <p:ph type="pic" sz="quarter" idx="13" hasCustomPrompt="1"/>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rtlCol="0" anchor="ctr" anchorCtr="0">
            <a:normAutofit/>
          </a:bodyPr>
          <a:lstStyle>
            <a:lvl1pPr marL="0" indent="0" algn="ctr">
              <a:buNone/>
              <a:defRPr sz="1400"/>
            </a:lvl1pPr>
          </a:lstStyle>
          <a:p>
            <a:pPr rtl="0"/>
            <a:r>
              <a:rPr lang="ru-RU" noProof="0"/>
              <a:t>Щелкните значок, чтобы добавить фото</a:t>
            </a:r>
          </a:p>
        </p:txBody>
      </p:sp>
      <p:sp>
        <p:nvSpPr>
          <p:cNvPr id="35" name="Текст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rtlCol="0"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rtl="0"/>
            <a:r>
              <a:rPr lang="ru-RU" noProof="0" smtClean="0"/>
              <a:t>Образец текста</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grpSp>
        <p:nvGrpSpPr>
          <p:cNvPr id="25" name="Графический объект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Полилиния: Фигура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pPr rtl="0"/>
              <a:endParaRPr lang="ru-RU" noProof="0"/>
            </a:p>
          </p:txBody>
        </p:sp>
        <p:sp>
          <p:nvSpPr>
            <p:cNvPr id="40" name="Полилиния: Фигура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pPr rtl="0"/>
              <a:endParaRPr lang="ru-RU" noProof="0"/>
            </a:p>
          </p:txBody>
        </p:sp>
        <p:sp>
          <p:nvSpPr>
            <p:cNvPr id="41" name="Полилиния: Фигура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pPr rtl="0"/>
              <a:endParaRPr lang="ru-RU" noProof="0"/>
            </a:p>
          </p:txBody>
        </p:sp>
        <p:sp>
          <p:nvSpPr>
            <p:cNvPr id="36" name="Полилиния: Фигура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pPr rtl="0"/>
              <a:endParaRPr lang="ru-RU" noProof="0"/>
            </a:p>
          </p:txBody>
        </p:sp>
        <p:sp>
          <p:nvSpPr>
            <p:cNvPr id="37" name="Полилиния: фигура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pPr rtl="0"/>
              <a:endParaRPr lang="ru-RU" noProof="0"/>
            </a:p>
          </p:txBody>
        </p:sp>
        <p:sp>
          <p:nvSpPr>
            <p:cNvPr id="39" name="Полилиния: Фигура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pPr rtl="0"/>
              <a:endParaRPr lang="ru-RU" noProof="0"/>
            </a:p>
          </p:txBody>
        </p:sp>
        <p:sp>
          <p:nvSpPr>
            <p:cNvPr id="26" name="Полилиния: Фигура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pPr rtl="0"/>
              <a:endParaRPr lang="ru-RU" noProof="0"/>
            </a:p>
          </p:txBody>
        </p:sp>
        <p:sp>
          <p:nvSpPr>
            <p:cNvPr id="27" name="Полилиния: Фигура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pPr rtl="0"/>
              <a:endParaRPr lang="ru-RU" noProof="0"/>
            </a:p>
          </p:txBody>
        </p:sp>
        <p:sp>
          <p:nvSpPr>
            <p:cNvPr id="31" name="Полилиния: Фигура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pPr rtl="0"/>
              <a:endParaRPr lang="ru-RU" noProof="0"/>
            </a:p>
          </p:txBody>
        </p:sp>
        <p:sp>
          <p:nvSpPr>
            <p:cNvPr id="32" name="Полилиния: Фигура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pPr rtl="0"/>
              <a:endParaRPr lang="ru-RU" noProof="0"/>
            </a:p>
          </p:txBody>
        </p:sp>
        <p:sp>
          <p:nvSpPr>
            <p:cNvPr id="35" name="Полилиния: Фигура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pPr rtl="0"/>
              <a:endParaRPr lang="ru-RU" noProof="0"/>
            </a:p>
          </p:txBody>
        </p:sp>
      </p:grpSp>
      <p:sp>
        <p:nvSpPr>
          <p:cNvPr id="2" name="Заголовок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rtlCol="0" anchor="ctr" anchorCtr="0">
            <a:normAutofit/>
          </a:bodyPr>
          <a:lstStyle>
            <a:lvl1pPr algn="l">
              <a:defRPr sz="5500">
                <a:solidFill>
                  <a:schemeClr val="bg1"/>
                </a:solidFill>
              </a:defRPr>
            </a:lvl1pPr>
          </a:lstStyle>
          <a:p>
            <a:pPr rtl="0"/>
            <a:r>
              <a:rPr lang="ru-RU" noProof="0"/>
              <a:t>Название</a:t>
            </a:r>
            <a:br>
              <a:rPr lang="ru-RU" noProof="0"/>
            </a:br>
            <a:r>
              <a:rPr lang="ru-RU" noProof="0"/>
              <a:t>презентации</a:t>
            </a:r>
          </a:p>
        </p:txBody>
      </p:sp>
      <p:sp>
        <p:nvSpPr>
          <p:cNvPr id="23" name="Подзаголовок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rtlCol="0"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grpSp>
        <p:nvGrpSpPr>
          <p:cNvPr id="11" name="Графический объект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Полилиния: Фигура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pPr rtl="0"/>
              <a:endParaRPr lang="en-US" noProof="0"/>
            </a:p>
          </p:txBody>
        </p:sp>
        <p:sp>
          <p:nvSpPr>
            <p:cNvPr id="13" name="Полилиния: Фигура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pPr rtl="0"/>
              <a:endParaRPr lang="en-US" noProof="0"/>
            </a:p>
          </p:txBody>
        </p:sp>
        <p:sp>
          <p:nvSpPr>
            <p:cNvPr id="14" name="Полилиния: Фигура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pPr rtl="0"/>
              <a:endParaRPr lang="en-US" noProof="0"/>
            </a:p>
          </p:txBody>
        </p:sp>
      </p:grpSp>
      <p:grpSp>
        <p:nvGrpSpPr>
          <p:cNvPr id="31" name="Графический объект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Полилиния: Фигура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en-US" noProof="0"/>
            </a:p>
          </p:txBody>
        </p:sp>
        <p:sp>
          <p:nvSpPr>
            <p:cNvPr id="33" name="Полилиния: Фигура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en-US" noProof="0"/>
            </a:p>
          </p:txBody>
        </p:sp>
      </p:grpSp>
      <p:sp>
        <p:nvSpPr>
          <p:cNvPr id="25" name="Графический объект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en-US" noProof="0"/>
          </a:p>
        </p:txBody>
      </p:sp>
      <p:sp>
        <p:nvSpPr>
          <p:cNvPr id="4" name="Дата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ru" noProof="0"/>
              <a:t>ДД.ММ.20XX</a:t>
            </a:r>
          </a:p>
        </p:txBody>
      </p:sp>
      <p:sp>
        <p:nvSpPr>
          <p:cNvPr id="5" name="Нижний колонтитул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ru" noProof="0"/>
              <a:t>ДОБАВИТЬ НИЖНИЙ КОЛОНТИТУЛ</a:t>
            </a:r>
          </a:p>
        </p:txBody>
      </p:sp>
      <p:sp>
        <p:nvSpPr>
          <p:cNvPr id="6" name="Номер слайда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en-US" noProof="0" smtClean="0"/>
              <a:t>‹#›</a:t>
            </a:fld>
            <a:endParaRPr lang="en-US" noProof="0"/>
          </a:p>
        </p:txBody>
      </p:sp>
      <p:sp>
        <p:nvSpPr>
          <p:cNvPr id="8" name="Графический объект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en-US" noProof="0"/>
          </a:p>
        </p:txBody>
      </p:sp>
      <p:sp>
        <p:nvSpPr>
          <p:cNvPr id="2" name="Заголовок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rtlCol="0">
            <a:normAutofit/>
          </a:bodyPr>
          <a:lstStyle>
            <a:lvl1pPr>
              <a:defRPr sz="4000" b="1">
                <a:solidFill>
                  <a:schemeClr val="bg1"/>
                </a:solidFill>
              </a:defRPr>
            </a:lvl1pPr>
          </a:lstStyle>
          <a:p>
            <a:pPr rtl="0"/>
            <a:r>
              <a:rPr lang="ru" noProof="0"/>
              <a:t>Слайд-разделитель</a:t>
            </a:r>
          </a:p>
        </p:txBody>
      </p:sp>
      <p:grpSp>
        <p:nvGrpSpPr>
          <p:cNvPr id="26" name="Графический объект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Полилиния: Фигура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en-US" noProof="0"/>
            </a:p>
          </p:txBody>
        </p:sp>
        <p:sp>
          <p:nvSpPr>
            <p:cNvPr id="28" name="Полилиния: Фигура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en-US" noProof="0"/>
            </a:p>
          </p:txBody>
        </p:sp>
        <p:sp>
          <p:nvSpPr>
            <p:cNvPr id="29" name="Полилиния: Фигура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en-US" noProof="0"/>
            </a:p>
          </p:txBody>
        </p:sp>
        <p:sp>
          <p:nvSpPr>
            <p:cNvPr id="30" name="Полилиния: Фигура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en-US" noProof="0"/>
            </a:p>
          </p:txBody>
        </p:sp>
      </p:grpSp>
      <p:sp>
        <p:nvSpPr>
          <p:cNvPr id="21" name="Текст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rtlCol="0">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smtClean="0"/>
              <a:t>Образец текста</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grpSp>
        <p:nvGrpSpPr>
          <p:cNvPr id="31" name="Графический объект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Полилиния: Фигура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25" name="Графический объект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4" name="Дата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ru-RU" noProof="0"/>
              <a:t>ДД.ММ.20XX</a:t>
            </a:r>
          </a:p>
        </p:txBody>
      </p:sp>
      <p:sp>
        <p:nvSpPr>
          <p:cNvPr id="5" name="Нижний колонтитул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8" name="Графический объект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grpSp>
        <p:nvGrpSpPr>
          <p:cNvPr id="26" name="Графический объект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Полилиния: Фигура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ru-RU" noProof="0"/>
            </a:p>
          </p:txBody>
        </p:sp>
      </p:grpSp>
      <p:sp>
        <p:nvSpPr>
          <p:cNvPr id="7" name="Заголовок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rtl="0"/>
            <a:r>
              <a:rPr lang="ru-RU" noProof="0" smtClean="0"/>
              <a:t>Образец заголовка</a:t>
            </a:r>
            <a:endParaRPr lang="ru-RU" noProof="0"/>
          </a:p>
        </p:txBody>
      </p:sp>
      <p:sp>
        <p:nvSpPr>
          <p:cNvPr id="22" name="Объект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grpSp>
        <p:nvGrpSpPr>
          <p:cNvPr id="31" name="Графический объект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Полилиния: Фигура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25" name="Графический объект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4" name="Дата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ru-RU" noProof="0"/>
              <a:t>ДД.ММ.20XX</a:t>
            </a:r>
          </a:p>
        </p:txBody>
      </p:sp>
      <p:sp>
        <p:nvSpPr>
          <p:cNvPr id="5" name="Нижний колонтитул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8" name="Графический объект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grpSp>
        <p:nvGrpSpPr>
          <p:cNvPr id="26" name="Графический объект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Полилиния: Фигура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ru-RU" noProof="0"/>
            </a:p>
          </p:txBody>
        </p:sp>
      </p:grpSp>
      <p:sp>
        <p:nvSpPr>
          <p:cNvPr id="7" name="Заголовок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rtl="0"/>
            <a:r>
              <a:rPr lang="ru-RU" noProof="0" smtClean="0"/>
              <a:t>Образец заголовка</a:t>
            </a:r>
            <a:endParaRPr lang="ru-RU" noProof="0"/>
          </a:p>
        </p:txBody>
      </p:sp>
      <p:sp>
        <p:nvSpPr>
          <p:cNvPr id="17" name="Объект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8" name="Объект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grpSp>
        <p:nvGrpSpPr>
          <p:cNvPr id="31" name="Графический объект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Полилиния: Фигура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25" name="Графический объект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4" name="Дата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ru-RU" noProof="0"/>
              <a:t>ДД.ММ.20XX</a:t>
            </a:r>
          </a:p>
        </p:txBody>
      </p:sp>
      <p:sp>
        <p:nvSpPr>
          <p:cNvPr id="5" name="Нижний колонтитул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8" name="Графический объект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grpSp>
        <p:nvGrpSpPr>
          <p:cNvPr id="26" name="Графический объект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Полилиния: Фигура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ru-RU" noProof="0"/>
            </a:p>
          </p:txBody>
        </p:sp>
      </p:grpSp>
      <p:sp>
        <p:nvSpPr>
          <p:cNvPr id="7" name="Заголовок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rtl="0"/>
            <a:r>
              <a:rPr lang="ru-RU" noProof="0" smtClean="0"/>
              <a:t>Образец заголовка</a:t>
            </a:r>
            <a:endParaRPr lang="ru-RU" noProof="0"/>
          </a:p>
        </p:txBody>
      </p:sp>
      <p:sp>
        <p:nvSpPr>
          <p:cNvPr id="17" name="Текст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rtlCol="0"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18" name="Объект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9" name="Текст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rtlCol="0"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20" name="Объект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grpSp>
        <p:nvGrpSpPr>
          <p:cNvPr id="11" name="Графический объект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Полилиния: Фигура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13" name="Полилиния: Фигура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4" name="Нижний колонтитул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6" name="Графический объект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7" name="Графический объект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sp>
        <p:nvSpPr>
          <p:cNvPr id="27" name="Полилиния: Фигура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pPr rtl="0"/>
            <a:endParaRPr lang="ru-RU" noProof="0"/>
          </a:p>
        </p:txBody>
      </p:sp>
      <p:sp>
        <p:nvSpPr>
          <p:cNvPr id="16" name="Объект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9" name="Текст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rtlCol="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2" name="Заголовок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rtlCol="0"/>
          <a:lstStyle>
            <a:lvl1pPr>
              <a:defRPr>
                <a:solidFill>
                  <a:schemeClr val="bg1"/>
                </a:solidFill>
              </a:defRPr>
            </a:lvl1pPr>
          </a:lstStyle>
          <a:p>
            <a:pPr rtl="0"/>
            <a:r>
              <a:rPr lang="ru-RU" noProof="0" smtClean="0"/>
              <a:t>Образец заголовка</a:t>
            </a:r>
            <a:endParaRPr lang="ru-RU" noProof="0"/>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Слайд диаграммы">
    <p:spTree>
      <p:nvGrpSpPr>
        <p:cNvPr id="1" name=""/>
        <p:cNvGrpSpPr/>
        <p:nvPr/>
      </p:nvGrpSpPr>
      <p:grpSpPr>
        <a:xfrm>
          <a:off x="0" y="0"/>
          <a:ext cx="0" cy="0"/>
          <a:chOff x="0" y="0"/>
          <a:chExt cx="0" cy="0"/>
        </a:xfrm>
      </p:grpSpPr>
      <p:grpSp>
        <p:nvGrpSpPr>
          <p:cNvPr id="11" name="Графический объект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Полилиния: Фигура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13" name="Полилиния: Фигура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4" name="Нижний колонтитул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6" name="Графический объект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7" name="Графический объект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sp>
        <p:nvSpPr>
          <p:cNvPr id="27" name="Полилиния: Фигура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pPr rtl="0"/>
            <a:endParaRPr lang="ru-RU" noProof="0"/>
          </a:p>
        </p:txBody>
      </p:sp>
      <p:sp>
        <p:nvSpPr>
          <p:cNvPr id="17" name="Рисунок 2">
            <a:extLst>
              <a:ext uri="{FF2B5EF4-FFF2-40B4-BE49-F238E27FC236}">
                <a16:creationId xmlns:a16="http://schemas.microsoft.com/office/drawing/2014/main" id="{1C9B27A5-4499-4F2B-843D-B4AC979D3003}"/>
              </a:ext>
            </a:extLst>
          </p:cNvPr>
          <p:cNvSpPr>
            <a:spLocks noGrp="1"/>
          </p:cNvSpPr>
          <p:nvPr>
            <p:ph type="pic" idx="13" hasCustomPrompt="1"/>
          </p:nvPr>
        </p:nvSpPr>
        <p:spPr>
          <a:xfrm>
            <a:off x="5183188" y="1347788"/>
            <a:ext cx="6172200" cy="4330539"/>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Щелкните значок, чтобы добавить фото</a:t>
            </a:r>
          </a:p>
        </p:txBody>
      </p:sp>
      <p:sp>
        <p:nvSpPr>
          <p:cNvPr id="18" name="Текст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rtlCol="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2" name="Заголовок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rtlCol="0"/>
          <a:lstStyle>
            <a:lvl1pPr>
              <a:defRPr>
                <a:solidFill>
                  <a:schemeClr val="bg1"/>
                </a:solidFill>
              </a:defRPr>
            </a:lvl1pPr>
          </a:lstStyle>
          <a:p>
            <a:pPr rtl="0"/>
            <a:r>
              <a:rPr lang="ru-RU" noProof="0" smtClean="0"/>
              <a:t>Образец заголовка</a:t>
            </a:r>
            <a:endParaRPr lang="ru-RU" noProof="0"/>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grpSp>
        <p:nvGrpSpPr>
          <p:cNvPr id="31" name="Графический объект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Полилиния: Фигура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25" name="Графический объект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4" name="Дата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ru-RU" noProof="0"/>
              <a:t>ДД.ММ.20XX</a:t>
            </a:r>
          </a:p>
        </p:txBody>
      </p:sp>
      <p:sp>
        <p:nvSpPr>
          <p:cNvPr id="5" name="Нижний колонтитул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8" name="Графический объект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grpSp>
        <p:nvGrpSpPr>
          <p:cNvPr id="26" name="Графический объект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Полилиния: Фигура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ru-RU" noProof="0"/>
            </a:p>
          </p:txBody>
        </p:sp>
      </p:grpSp>
      <p:sp>
        <p:nvSpPr>
          <p:cNvPr id="7" name="Заголовок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rtl="0"/>
            <a:r>
              <a:rPr lang="ru-RU" noProof="0" smtClean="0"/>
              <a:t>Образец заголовка</a:t>
            </a:r>
            <a:endParaRPr lang="ru-RU" noProof="0"/>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grpSp>
        <p:nvGrpSpPr>
          <p:cNvPr id="31" name="Графический объект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Полилиния: Фигура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4" name="Дата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ru-RU" noProof="0"/>
              <a:t>ДД.ММ.20XX</a:t>
            </a:r>
          </a:p>
        </p:txBody>
      </p:sp>
      <p:sp>
        <p:nvSpPr>
          <p:cNvPr id="5" name="Нижний колонтитул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grpSp>
        <p:nvGrpSpPr>
          <p:cNvPr id="26" name="Графический объект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Полилиния: Фигура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ru-RU" noProof="0"/>
            </a:p>
          </p:txBody>
        </p:sp>
      </p:grpSp>
    </p:spTree>
    <p:extLst>
      <p:ext uri="{BB962C8B-B14F-4D97-AF65-F5344CB8AC3E}">
        <p14:creationId xmlns:p14="http://schemas.microsoft.com/office/powerpoint/2010/main" val="292285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с изображением">
    <p:spTree>
      <p:nvGrpSpPr>
        <p:cNvPr id="1" name=""/>
        <p:cNvGrpSpPr/>
        <p:nvPr/>
      </p:nvGrpSpPr>
      <p:grpSpPr>
        <a:xfrm>
          <a:off x="0" y="0"/>
          <a:ext cx="0" cy="0"/>
          <a:chOff x="0" y="0"/>
          <a:chExt cx="0" cy="0"/>
        </a:xfrm>
      </p:grpSpPr>
      <p:grpSp>
        <p:nvGrpSpPr>
          <p:cNvPr id="11" name="Графический объект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Полилиния: Фигура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pPr rtl="0"/>
              <a:endParaRPr lang="ru-RU" noProof="0"/>
            </a:p>
          </p:txBody>
        </p:sp>
        <p:sp>
          <p:nvSpPr>
            <p:cNvPr id="13" name="Полилиния: Фигура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pPr rtl="0"/>
              <a:endParaRPr lang="ru-RU" noProof="0"/>
            </a:p>
          </p:txBody>
        </p:sp>
        <p:sp>
          <p:nvSpPr>
            <p:cNvPr id="14" name="Полилиния: Фигура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pPr rtl="0"/>
              <a:endParaRPr lang="ru-RU" noProof="0"/>
            </a:p>
          </p:txBody>
        </p:sp>
      </p:grpSp>
      <p:grpSp>
        <p:nvGrpSpPr>
          <p:cNvPr id="31" name="Графический объект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Полилиния: Фигура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33" name="Полилиния: Фигура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25" name="Графический объект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16" name="Рисунок 15">
            <a:extLst>
              <a:ext uri="{FF2B5EF4-FFF2-40B4-BE49-F238E27FC236}">
                <a16:creationId xmlns:a16="http://schemas.microsoft.com/office/drawing/2014/main" id="{18500C30-FF27-4A5C-AA4F-B1D5C57A0F7F}"/>
              </a:ext>
            </a:extLst>
          </p:cNvPr>
          <p:cNvSpPr>
            <a:spLocks noGrp="1"/>
          </p:cNvSpPr>
          <p:nvPr>
            <p:ph type="pic" sz="quarter" idx="13" hasCustomPrompt="1"/>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rtlCol="0" anchor="ctr" anchorCtr="0">
            <a:normAutofit/>
          </a:bodyPr>
          <a:lstStyle>
            <a:lvl1pPr marL="0" indent="0" algn="ctr">
              <a:buNone/>
              <a:defRPr sz="1400"/>
            </a:lvl1pPr>
          </a:lstStyle>
          <a:p>
            <a:pPr rtl="0"/>
            <a:r>
              <a:rPr lang="ru-RU" noProof="0"/>
              <a:t>Щелкните значок, чтобы добавить фото</a:t>
            </a:r>
          </a:p>
        </p:txBody>
      </p:sp>
      <p:sp>
        <p:nvSpPr>
          <p:cNvPr id="4" name="Дата 3">
            <a:extLst>
              <a:ext uri="{FF2B5EF4-FFF2-40B4-BE49-F238E27FC236}">
                <a16:creationId xmlns:a16="http://schemas.microsoft.com/office/drawing/2014/main" id="{D63B35E6-B4C1-4260-8AE6-951819B05A7A}"/>
              </a:ext>
            </a:extLst>
          </p:cNvPr>
          <p:cNvSpPr>
            <a:spLocks noGrp="1"/>
          </p:cNvSpPr>
          <p:nvPr>
            <p:ph type="dt" sz="half" idx="10"/>
          </p:nvPr>
        </p:nvSpPr>
        <p:spPr/>
        <p:txBody>
          <a:bodyPr rtlCol="0"/>
          <a:lstStyle/>
          <a:p>
            <a:pPr rtl="0"/>
            <a:r>
              <a:rPr lang="ru-RU" noProof="0"/>
              <a:t>ДД.ММ.20XX</a:t>
            </a:r>
          </a:p>
        </p:txBody>
      </p:sp>
      <p:sp>
        <p:nvSpPr>
          <p:cNvPr id="5" name="Нижний колонтитул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8" name="Графический объект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sp>
        <p:nvSpPr>
          <p:cNvPr id="2" name="Заголовок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rtlCol="0">
            <a:normAutofit/>
          </a:bodyPr>
          <a:lstStyle>
            <a:lvl1pPr>
              <a:defRPr sz="4000" b="1">
                <a:solidFill>
                  <a:schemeClr val="bg1"/>
                </a:solidFill>
              </a:defRPr>
            </a:lvl1pPr>
          </a:lstStyle>
          <a:p>
            <a:pPr rtl="0"/>
            <a:r>
              <a:rPr lang="ru-RU" noProof="0"/>
              <a:t>Слайд-разделитель</a:t>
            </a:r>
          </a:p>
        </p:txBody>
      </p:sp>
      <p:grpSp>
        <p:nvGrpSpPr>
          <p:cNvPr id="26" name="Графический объект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Полилиния: Фигура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pPr rtl="0"/>
              <a:endParaRPr lang="ru-RU" noProof="0"/>
            </a:p>
          </p:txBody>
        </p:sp>
        <p:sp>
          <p:nvSpPr>
            <p:cNvPr id="29" name="Полилиния: Фигура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pPr rtl="0"/>
              <a:endParaRPr lang="ru-RU" noProof="0"/>
            </a:p>
          </p:txBody>
        </p:sp>
        <p:sp>
          <p:nvSpPr>
            <p:cNvPr id="30" name="Полилиния: Фигура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pPr rtl="0"/>
              <a:endParaRPr lang="ru-RU" noProof="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Вручную">
    <p:bg>
      <p:bgPr>
        <a:solidFill>
          <a:schemeClr val="bg1"/>
        </a:solidFill>
        <a:effectLst/>
      </p:bgPr>
    </p:bg>
    <p:spTree>
      <p:nvGrpSpPr>
        <p:cNvPr id="1" name=""/>
        <p:cNvGrpSpPr/>
        <p:nvPr/>
      </p:nvGrpSpPr>
      <p:grpSpPr>
        <a:xfrm>
          <a:off x="0" y="0"/>
          <a:ext cx="0" cy="0"/>
          <a:chOff x="0" y="0"/>
          <a:chExt cx="0" cy="0"/>
        </a:xfrm>
      </p:grpSpPr>
      <p:sp>
        <p:nvSpPr>
          <p:cNvPr id="4" name="Графический объект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pPr rtl="0"/>
            <a:endParaRPr lang="ru-RU" noProof="0"/>
          </a:p>
        </p:txBody>
      </p:sp>
      <p:sp>
        <p:nvSpPr>
          <p:cNvPr id="23" name="Текст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rtlCol="0">
            <a:normAutofit/>
          </a:bodyPr>
          <a:lstStyle>
            <a:lvl1pPr marL="0" indent="0">
              <a:buNone/>
              <a:defRPr sz="7000" b="1">
                <a:solidFill>
                  <a:schemeClr val="accent5"/>
                </a:solidFill>
                <a:latin typeface="+mj-lt"/>
              </a:defRPr>
            </a:lvl1pPr>
          </a:lstStyle>
          <a:p>
            <a:pPr lvl="0" rtl="0"/>
            <a:r>
              <a:rPr lang="ru-RU" noProof="0"/>
              <a:t>1</a:t>
            </a:r>
          </a:p>
        </p:txBody>
      </p:sp>
      <p:sp>
        <p:nvSpPr>
          <p:cNvPr id="26" name="Текст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rtlCol="0">
            <a:normAutofit/>
          </a:bodyPr>
          <a:lstStyle>
            <a:lvl1pPr marL="0" indent="0">
              <a:buNone/>
              <a:defRPr sz="2500" b="1">
                <a:solidFill>
                  <a:schemeClr val="tx2"/>
                </a:solidFill>
                <a:latin typeface="+mj-lt"/>
              </a:defRPr>
            </a:lvl1pPr>
          </a:lstStyle>
          <a:p>
            <a:pPr lvl="0" rtl="0"/>
            <a:r>
              <a:rPr lang="ru-RU" noProof="0" smtClean="0"/>
              <a:t>Образец текста</a:t>
            </a:r>
          </a:p>
        </p:txBody>
      </p:sp>
      <p:sp>
        <p:nvSpPr>
          <p:cNvPr id="33" name="Текст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rtlCol="0">
            <a:normAutofit/>
          </a:bodyPr>
          <a:lstStyle>
            <a:lvl1pPr marL="0" indent="0">
              <a:buNone/>
              <a:defRPr sz="7000" b="1">
                <a:solidFill>
                  <a:schemeClr val="accent5"/>
                </a:solidFill>
                <a:latin typeface="+mj-lt"/>
              </a:defRPr>
            </a:lvl1pPr>
          </a:lstStyle>
          <a:p>
            <a:pPr lvl="0" rtl="0"/>
            <a:r>
              <a:rPr lang="ru-RU" noProof="0"/>
              <a:t>2</a:t>
            </a:r>
          </a:p>
        </p:txBody>
      </p:sp>
      <p:sp>
        <p:nvSpPr>
          <p:cNvPr id="34" name="Текст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rtlCol="0">
            <a:normAutofit/>
          </a:bodyPr>
          <a:lstStyle>
            <a:lvl1pPr marL="0" indent="0">
              <a:buNone/>
              <a:defRPr sz="2500" b="1">
                <a:solidFill>
                  <a:schemeClr val="tx2"/>
                </a:solidFill>
                <a:latin typeface="+mj-lt"/>
              </a:defRPr>
            </a:lvl1pPr>
          </a:lstStyle>
          <a:p>
            <a:pPr lvl="0" rtl="0"/>
            <a:r>
              <a:rPr lang="ru-RU" noProof="0" smtClean="0"/>
              <a:t>Образец текста</a:t>
            </a:r>
          </a:p>
        </p:txBody>
      </p:sp>
      <p:sp>
        <p:nvSpPr>
          <p:cNvPr id="37" name="Текст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rtlCol="0">
            <a:normAutofit/>
          </a:bodyPr>
          <a:lstStyle>
            <a:lvl1pPr marL="0" indent="0">
              <a:buNone/>
              <a:defRPr sz="7000" b="1">
                <a:solidFill>
                  <a:schemeClr val="accent5"/>
                </a:solidFill>
                <a:latin typeface="+mj-lt"/>
              </a:defRPr>
            </a:lvl1pPr>
          </a:lstStyle>
          <a:p>
            <a:pPr lvl="0" rtl="0"/>
            <a:r>
              <a:rPr lang="ru-RU" noProof="0"/>
              <a:t>3</a:t>
            </a:r>
          </a:p>
        </p:txBody>
      </p:sp>
      <p:sp>
        <p:nvSpPr>
          <p:cNvPr id="38" name="Текст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rtlCol="0">
            <a:normAutofit/>
          </a:bodyPr>
          <a:lstStyle>
            <a:lvl1pPr marL="0" indent="0">
              <a:buNone/>
              <a:defRPr sz="2500" b="1">
                <a:solidFill>
                  <a:schemeClr val="tx2"/>
                </a:solidFill>
                <a:latin typeface="+mj-lt"/>
              </a:defRPr>
            </a:lvl1pPr>
          </a:lstStyle>
          <a:p>
            <a:pPr lvl="0" rtl="0"/>
            <a:r>
              <a:rPr lang="ru-RU" noProof="0" smtClean="0"/>
              <a:t>Образец текста</a:t>
            </a:r>
          </a:p>
        </p:txBody>
      </p:sp>
      <p:sp>
        <p:nvSpPr>
          <p:cNvPr id="40" name="Текст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rtlCol="0">
            <a:normAutofit/>
          </a:bodyPr>
          <a:lstStyle>
            <a:lvl1pPr marL="0" indent="0">
              <a:buNone/>
              <a:defRPr sz="1600" b="1">
                <a:solidFill>
                  <a:schemeClr val="accent4"/>
                </a:solidFill>
                <a:latin typeface="+mn-lt"/>
              </a:defRPr>
            </a:lvl1pPr>
          </a:lstStyle>
          <a:p>
            <a:pPr lvl="0" rtl="0"/>
            <a:r>
              <a:rPr lang="ru-RU" noProof="0" smtClean="0"/>
              <a:t>Образец текста</a:t>
            </a:r>
          </a:p>
        </p:txBody>
      </p:sp>
      <p:sp>
        <p:nvSpPr>
          <p:cNvPr id="43" name="Текст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rtlCol="0">
            <a:normAutofit/>
          </a:bodyPr>
          <a:lstStyle>
            <a:lvl1pPr marL="0" indent="0">
              <a:buNone/>
              <a:defRPr sz="1600" b="1">
                <a:solidFill>
                  <a:schemeClr val="accent4"/>
                </a:solidFill>
                <a:latin typeface="+mn-lt"/>
              </a:defRPr>
            </a:lvl1pPr>
          </a:lstStyle>
          <a:p>
            <a:pPr lvl="0" rtl="0"/>
            <a:r>
              <a:rPr lang="ru-RU" noProof="0" smtClean="0"/>
              <a:t>Образец текста</a:t>
            </a:r>
          </a:p>
        </p:txBody>
      </p:sp>
      <p:sp>
        <p:nvSpPr>
          <p:cNvPr id="45" name="Текст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rtlCol="0">
            <a:normAutofit/>
          </a:bodyPr>
          <a:lstStyle>
            <a:lvl1pPr marL="0" indent="0">
              <a:buNone/>
              <a:defRPr sz="1600" b="1">
                <a:solidFill>
                  <a:schemeClr val="accent4"/>
                </a:solidFill>
                <a:latin typeface="+mn-lt"/>
              </a:defRPr>
            </a:lvl1pPr>
          </a:lstStyle>
          <a:p>
            <a:pPr lvl="0" rtl="0"/>
            <a:r>
              <a:rPr lang="ru-RU" noProof="0" smtClean="0"/>
              <a:t>Образец текста</a:t>
            </a:r>
          </a:p>
        </p:txBody>
      </p:sp>
      <p:sp>
        <p:nvSpPr>
          <p:cNvPr id="46" name="Текст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rtlCol="0">
            <a:normAutofit/>
          </a:bodyPr>
          <a:lstStyle>
            <a:lvl1pPr marL="0" indent="0">
              <a:buNone/>
              <a:defRPr sz="1600" b="1">
                <a:solidFill>
                  <a:schemeClr val="accent4"/>
                </a:solidFill>
                <a:latin typeface="+mn-lt"/>
              </a:defRPr>
            </a:lvl1pPr>
          </a:lstStyle>
          <a:p>
            <a:pPr lvl="0" rtl="0"/>
            <a:r>
              <a:rPr lang="ru-RU" noProof="0" smtClean="0"/>
              <a:t>Образец текста</a:t>
            </a:r>
          </a:p>
        </p:txBody>
      </p:sp>
      <p:sp>
        <p:nvSpPr>
          <p:cNvPr id="48" name="Текст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rtlCol="0">
            <a:normAutofit/>
          </a:bodyPr>
          <a:lstStyle>
            <a:lvl1pPr marL="0" indent="0">
              <a:buNone/>
              <a:defRPr sz="1600" b="0">
                <a:solidFill>
                  <a:schemeClr val="accent3"/>
                </a:solidFill>
                <a:latin typeface="+mn-lt"/>
              </a:defRPr>
            </a:lvl1pPr>
          </a:lstStyle>
          <a:p>
            <a:pPr lvl="0" rtl="0"/>
            <a:r>
              <a:rPr lang="ru-RU" noProof="0" smtClean="0"/>
              <a:t>Образец текста</a:t>
            </a:r>
          </a:p>
        </p:txBody>
      </p:sp>
      <p:sp>
        <p:nvSpPr>
          <p:cNvPr id="49" name="Текст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rtlCol="0">
            <a:normAutofit/>
          </a:bodyPr>
          <a:lstStyle>
            <a:lvl1pPr marL="0" indent="0">
              <a:buNone/>
              <a:defRPr sz="1600" b="0">
                <a:solidFill>
                  <a:schemeClr val="accent2"/>
                </a:solidFill>
                <a:latin typeface="+mn-lt"/>
              </a:defRPr>
            </a:lvl1pPr>
          </a:lstStyle>
          <a:p>
            <a:pPr lvl="0" rtl="0"/>
            <a:r>
              <a:rPr lang="ru-RU" noProof="0" smtClean="0"/>
              <a:t>Образец текста</a:t>
            </a:r>
          </a:p>
        </p:txBody>
      </p:sp>
      <p:sp>
        <p:nvSpPr>
          <p:cNvPr id="50" name="Текст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rtlCol="0">
            <a:normAutofit/>
          </a:bodyPr>
          <a:lstStyle>
            <a:lvl1pPr marL="0" indent="0">
              <a:buNone/>
              <a:defRPr sz="1600" b="0">
                <a:solidFill>
                  <a:schemeClr val="accent2"/>
                </a:solidFill>
                <a:latin typeface="+mn-lt"/>
              </a:defRPr>
            </a:lvl1pPr>
          </a:lstStyle>
          <a:p>
            <a:pPr lvl="0" rtl="0"/>
            <a:r>
              <a:rPr lang="ru-RU" noProof="0" smtClean="0"/>
              <a:t>Образец текста</a:t>
            </a:r>
          </a:p>
        </p:txBody>
      </p:sp>
      <p:sp>
        <p:nvSpPr>
          <p:cNvPr id="55" name="Рисунок 12">
            <a:extLst>
              <a:ext uri="{FF2B5EF4-FFF2-40B4-BE49-F238E27FC236}">
                <a16:creationId xmlns:a16="http://schemas.microsoft.com/office/drawing/2014/main" id="{2535BC4C-3D36-473A-B9EF-EC6F3BA67113}"/>
              </a:ext>
            </a:extLst>
          </p:cNvPr>
          <p:cNvSpPr>
            <a:spLocks noGrp="1"/>
          </p:cNvSpPr>
          <p:nvPr>
            <p:ph type="pic" sz="quarter" idx="37" hasCustomPrompt="1"/>
          </p:nvPr>
        </p:nvSpPr>
        <p:spPr>
          <a:xfrm>
            <a:off x="891723" y="3816446"/>
            <a:ext cx="1636776" cy="1618488"/>
          </a:xfrm>
        </p:spPr>
        <p:txBody>
          <a:bodyPr rtlCol="0" anchor="ctr" anchorCtr="0">
            <a:noAutofit/>
          </a:bodyPr>
          <a:lstStyle>
            <a:lvl1pPr marL="0" indent="0" algn="ctr">
              <a:buNone/>
              <a:defRPr sz="1400">
                <a:solidFill>
                  <a:schemeClr val="accent4"/>
                </a:solidFill>
                <a:latin typeface="+mn-lt"/>
              </a:defRPr>
            </a:lvl1pPr>
          </a:lstStyle>
          <a:p>
            <a:pPr rtl="0"/>
            <a:r>
              <a:rPr lang="ru-RU" noProof="0"/>
              <a:t>Щелкните значок, чтобы добавить фото</a:t>
            </a:r>
          </a:p>
        </p:txBody>
      </p:sp>
      <p:sp>
        <p:nvSpPr>
          <p:cNvPr id="56" name="Рисунок 12">
            <a:extLst>
              <a:ext uri="{FF2B5EF4-FFF2-40B4-BE49-F238E27FC236}">
                <a16:creationId xmlns:a16="http://schemas.microsoft.com/office/drawing/2014/main" id="{A1E61843-0C1E-4581-98C1-C9247F7043AC}"/>
              </a:ext>
            </a:extLst>
          </p:cNvPr>
          <p:cNvSpPr>
            <a:spLocks noGrp="1"/>
          </p:cNvSpPr>
          <p:nvPr>
            <p:ph type="pic" sz="quarter" idx="38" hasCustomPrompt="1"/>
          </p:nvPr>
        </p:nvSpPr>
        <p:spPr>
          <a:xfrm>
            <a:off x="2590348" y="3816446"/>
            <a:ext cx="1636776" cy="1618488"/>
          </a:xfrm>
        </p:spPr>
        <p:txBody>
          <a:bodyPr rtlCol="0" anchor="ctr" anchorCtr="0">
            <a:noAutofit/>
          </a:bodyPr>
          <a:lstStyle>
            <a:lvl1pPr marL="0" indent="0" algn="ctr">
              <a:buNone/>
              <a:defRPr sz="1400">
                <a:solidFill>
                  <a:schemeClr val="accent4"/>
                </a:solidFill>
                <a:latin typeface="+mn-lt"/>
              </a:defRPr>
            </a:lvl1pPr>
          </a:lstStyle>
          <a:p>
            <a:pPr rtl="0"/>
            <a:r>
              <a:rPr lang="ru-RU" noProof="0"/>
              <a:t>Щелкните значок, чтобы добавить фото</a:t>
            </a:r>
          </a:p>
        </p:txBody>
      </p:sp>
      <p:sp>
        <p:nvSpPr>
          <p:cNvPr id="57" name="Рисунок 12">
            <a:extLst>
              <a:ext uri="{FF2B5EF4-FFF2-40B4-BE49-F238E27FC236}">
                <a16:creationId xmlns:a16="http://schemas.microsoft.com/office/drawing/2014/main" id="{F3B39F0E-B245-4510-8C07-0EC29B83F1BA}"/>
              </a:ext>
            </a:extLst>
          </p:cNvPr>
          <p:cNvSpPr>
            <a:spLocks noGrp="1"/>
          </p:cNvSpPr>
          <p:nvPr>
            <p:ph type="pic" sz="quarter" idx="43" hasCustomPrompt="1"/>
          </p:nvPr>
        </p:nvSpPr>
        <p:spPr>
          <a:xfrm>
            <a:off x="4794793" y="3816446"/>
            <a:ext cx="2048256" cy="896112"/>
          </a:xfrm>
        </p:spPr>
        <p:txBody>
          <a:bodyPr rtlCol="0" anchor="ctr" anchorCtr="0">
            <a:noAutofit/>
          </a:bodyPr>
          <a:lstStyle>
            <a:lvl1pPr marL="0" indent="0" algn="ctr">
              <a:buNone/>
              <a:defRPr sz="1400">
                <a:solidFill>
                  <a:schemeClr val="accent4"/>
                </a:solidFill>
                <a:latin typeface="+mn-lt"/>
              </a:defRPr>
            </a:lvl1pPr>
          </a:lstStyle>
          <a:p>
            <a:pPr rtl="0"/>
            <a:r>
              <a:rPr lang="ru-RU" noProof="0"/>
              <a:t>Щелкните значок, чтобы добавить фото</a:t>
            </a:r>
          </a:p>
        </p:txBody>
      </p:sp>
      <p:sp>
        <p:nvSpPr>
          <p:cNvPr id="58" name="Рисунок 9">
            <a:extLst>
              <a:ext uri="{FF2B5EF4-FFF2-40B4-BE49-F238E27FC236}">
                <a16:creationId xmlns:a16="http://schemas.microsoft.com/office/drawing/2014/main" id="{A9E755CD-1A38-4F75-A18E-2D31E4934C8A}"/>
              </a:ext>
            </a:extLst>
          </p:cNvPr>
          <p:cNvSpPr>
            <a:spLocks noGrp="1"/>
          </p:cNvSpPr>
          <p:nvPr>
            <p:ph type="pic" sz="quarter" idx="44" hasCustomPrompt="1"/>
          </p:nvPr>
        </p:nvSpPr>
        <p:spPr>
          <a:xfrm>
            <a:off x="7876955" y="3864572"/>
            <a:ext cx="1481328" cy="758952"/>
          </a:xfrm>
        </p:spPr>
        <p:txBody>
          <a:bodyPr rtlCol="0" anchor="ctr" anchorCtr="0">
            <a:normAutofit/>
          </a:bodyPr>
          <a:lstStyle>
            <a:lvl1pPr marL="0" indent="0" algn="ctr">
              <a:buNone/>
              <a:defRPr sz="1400">
                <a:solidFill>
                  <a:schemeClr val="accent4"/>
                </a:solidFill>
                <a:latin typeface="+mn-lt"/>
              </a:defRPr>
            </a:lvl1pPr>
          </a:lstStyle>
          <a:p>
            <a:pPr rtl="0"/>
            <a:r>
              <a:rPr lang="ru-RU" noProof="0"/>
              <a:t>Щелкните значок, чтобы добавить фото</a:t>
            </a:r>
          </a:p>
        </p:txBody>
      </p:sp>
      <p:sp>
        <p:nvSpPr>
          <p:cNvPr id="2" name="Заголовок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rtlCol="0"/>
          <a:lstStyle>
            <a:lvl1pPr>
              <a:defRPr>
                <a:solidFill>
                  <a:schemeClr val="bg1"/>
                </a:solidFill>
              </a:defRPr>
            </a:lvl1pPr>
          </a:lstStyle>
          <a:p>
            <a:pPr rtl="0"/>
            <a:r>
              <a:rPr lang="ru-RU" noProof="0"/>
              <a:t>Как использовать этот шаблон</a:t>
            </a:r>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Разметка текста 1">
    <p:spTree>
      <p:nvGrpSpPr>
        <p:cNvPr id="1" name=""/>
        <p:cNvGrpSpPr/>
        <p:nvPr/>
      </p:nvGrpSpPr>
      <p:grpSpPr>
        <a:xfrm>
          <a:off x="0" y="0"/>
          <a:ext cx="0" cy="0"/>
          <a:chOff x="0" y="0"/>
          <a:chExt cx="0" cy="0"/>
        </a:xfrm>
      </p:grpSpPr>
      <p:grpSp>
        <p:nvGrpSpPr>
          <p:cNvPr id="7" name="Графический объект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Полилиния: Фигура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9" name="Полилиния: Фигура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3" name="Текст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a:t>ОБРАЗЕЦ ТЕКСТА</a:t>
            </a:r>
          </a:p>
        </p:txBody>
      </p:sp>
      <p:sp>
        <p:nvSpPr>
          <p:cNvPr id="4" name="Дата 3">
            <a:extLst>
              <a:ext uri="{FF2B5EF4-FFF2-40B4-BE49-F238E27FC236}">
                <a16:creationId xmlns:a16="http://schemas.microsoft.com/office/drawing/2014/main" id="{4DBF8466-F90A-4774-B172-0061F1A7985F}"/>
              </a:ext>
            </a:extLst>
          </p:cNvPr>
          <p:cNvSpPr>
            <a:spLocks noGrp="1"/>
          </p:cNvSpPr>
          <p:nvPr>
            <p:ph type="dt" sz="half" idx="10"/>
          </p:nvPr>
        </p:nvSpPr>
        <p:spPr/>
        <p:txBody>
          <a:bodyPr rtlCol="0"/>
          <a:lstStyle/>
          <a:p>
            <a:pPr rtl="0"/>
            <a:r>
              <a:rPr lang="ru-RU" noProof="0"/>
              <a:t>ДД.ММ.20XX</a:t>
            </a:r>
          </a:p>
        </p:txBody>
      </p:sp>
      <p:sp>
        <p:nvSpPr>
          <p:cNvPr id="5" name="Нижний колонтитул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10" name="Графический объект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11" name="Графический объект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sp>
        <p:nvSpPr>
          <p:cNvPr id="13" name="Заголовок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rtlCol="0" anchor="b">
            <a:normAutofit/>
          </a:bodyPr>
          <a:lstStyle>
            <a:lvl1pPr>
              <a:defRPr sz="4000">
                <a:solidFill>
                  <a:schemeClr val="bg1"/>
                </a:solidFill>
              </a:defRPr>
            </a:lvl1pPr>
          </a:lstStyle>
          <a:p>
            <a:pPr rtl="0"/>
            <a:r>
              <a:rPr lang="ru-RU" noProof="0"/>
              <a:t>Разметка текста 1</a:t>
            </a:r>
          </a:p>
        </p:txBody>
      </p:sp>
      <p:sp>
        <p:nvSpPr>
          <p:cNvPr id="17" name="Текст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rtlCol="0">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rtl="0"/>
            <a:r>
              <a:rPr lang="ru-RU" noProof="0" smtClean="0"/>
              <a:t>Образец текста</a:t>
            </a:r>
          </a:p>
        </p:txBody>
      </p:sp>
      <p:grpSp>
        <p:nvGrpSpPr>
          <p:cNvPr id="19" name="Графический объект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Полилиния: Фигура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pPr rtl="0"/>
              <a:endParaRPr lang="ru-RU" noProof="0"/>
            </a:p>
          </p:txBody>
        </p:sp>
        <p:sp>
          <p:nvSpPr>
            <p:cNvPr id="21" name="Полилиния: Фигура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pPr rtl="0"/>
              <a:endParaRPr lang="ru-RU" noProof="0"/>
            </a:p>
          </p:txBody>
        </p:sp>
        <p:sp>
          <p:nvSpPr>
            <p:cNvPr id="22" name="Полилиния: фигура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pPr rtl="0"/>
              <a:endParaRPr lang="ru-RU" noProof="0"/>
            </a:p>
          </p:txBody>
        </p:sp>
      </p:grpSp>
      <p:sp>
        <p:nvSpPr>
          <p:cNvPr id="24" name="Рисунок 23">
            <a:extLst>
              <a:ext uri="{FF2B5EF4-FFF2-40B4-BE49-F238E27FC236}">
                <a16:creationId xmlns:a16="http://schemas.microsoft.com/office/drawing/2014/main" id="{76641E2E-882B-485E-AD7C-2BC054BEA520}"/>
              </a:ext>
            </a:extLst>
          </p:cNvPr>
          <p:cNvSpPr>
            <a:spLocks noGrp="1"/>
          </p:cNvSpPr>
          <p:nvPr>
            <p:ph type="pic" sz="quarter" idx="14" hasCustomPrompt="1"/>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rtlCol="0" anchor="ctr" anchorCtr="0">
            <a:normAutofit/>
          </a:bodyPr>
          <a:lstStyle>
            <a:lvl1pPr marL="0" indent="0" algn="ctr">
              <a:buNone/>
              <a:defRPr sz="1400"/>
            </a:lvl1pPr>
          </a:lstStyle>
          <a:p>
            <a:pPr rtl="0"/>
            <a:r>
              <a:rPr lang="ru-RU" noProof="0"/>
              <a:t>Щелкните значок, чтобы добавить фото</a:t>
            </a:r>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Разметка текста 2">
    <p:spTree>
      <p:nvGrpSpPr>
        <p:cNvPr id="1" name=""/>
        <p:cNvGrpSpPr/>
        <p:nvPr/>
      </p:nvGrpSpPr>
      <p:grpSpPr>
        <a:xfrm>
          <a:off x="0" y="0"/>
          <a:ext cx="0" cy="0"/>
          <a:chOff x="0" y="0"/>
          <a:chExt cx="0" cy="0"/>
        </a:xfrm>
      </p:grpSpPr>
      <p:grpSp>
        <p:nvGrpSpPr>
          <p:cNvPr id="8" name="Графический объект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Полилиния: Фигура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10" name="Полилиния: фигура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5" name="Дата 4">
            <a:extLst>
              <a:ext uri="{FF2B5EF4-FFF2-40B4-BE49-F238E27FC236}">
                <a16:creationId xmlns:a16="http://schemas.microsoft.com/office/drawing/2014/main" id="{BC7C1B33-ECEC-4E34-B218-27830F70B24F}"/>
              </a:ext>
            </a:extLst>
          </p:cNvPr>
          <p:cNvSpPr>
            <a:spLocks noGrp="1"/>
          </p:cNvSpPr>
          <p:nvPr>
            <p:ph type="dt" sz="half" idx="10"/>
          </p:nvPr>
        </p:nvSpPr>
        <p:spPr/>
        <p:txBody>
          <a:bodyPr rtlCol="0"/>
          <a:lstStyle/>
          <a:p>
            <a:pPr rtl="0"/>
            <a:r>
              <a:rPr lang="ru-RU" noProof="0"/>
              <a:t>ДД.ММ.20XX</a:t>
            </a:r>
          </a:p>
        </p:txBody>
      </p:sp>
      <p:sp>
        <p:nvSpPr>
          <p:cNvPr id="6" name="Нижний колонтитул 5">
            <a:extLst>
              <a:ext uri="{FF2B5EF4-FFF2-40B4-BE49-F238E27FC236}">
                <a16:creationId xmlns:a16="http://schemas.microsoft.com/office/drawing/2014/main" id="{2D31CE7A-B999-4982-BCDD-EEC4E9A23247}"/>
              </a:ext>
            </a:extLst>
          </p:cNvPr>
          <p:cNvSpPr>
            <a:spLocks noGrp="1"/>
          </p:cNvSpPr>
          <p:nvPr>
            <p:ph type="ftr" sz="quarter" idx="11"/>
          </p:nvPr>
        </p:nvSpPr>
        <p:spPr/>
        <p:txBody>
          <a:bodyPr rtlCol="0"/>
          <a:lstStyle/>
          <a:p>
            <a:pPr rtl="0"/>
            <a:r>
              <a:rPr lang="ru-RU" noProof="0"/>
              <a:t>ДОБАВИТЬ НИЖНИЙ КОЛОНТИТУЛ</a:t>
            </a:r>
          </a:p>
        </p:txBody>
      </p:sp>
      <p:sp>
        <p:nvSpPr>
          <p:cNvPr id="7" name="Номер слайда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grpSp>
        <p:nvGrpSpPr>
          <p:cNvPr id="13" name="Группа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Графический объект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12" name="Графический объект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grpSp>
      <p:sp>
        <p:nvSpPr>
          <p:cNvPr id="16" name="Заголовок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rtlCol="0"/>
          <a:lstStyle>
            <a:lvl1pPr algn="ctr">
              <a:defRPr>
                <a:solidFill>
                  <a:schemeClr val="bg1"/>
                </a:solidFill>
              </a:defRPr>
            </a:lvl1pPr>
          </a:lstStyle>
          <a:p>
            <a:pPr rtl="0"/>
            <a:r>
              <a:rPr lang="ru-RU" noProof="0"/>
              <a:t>Разметка текста 2</a:t>
            </a:r>
          </a:p>
        </p:txBody>
      </p:sp>
      <p:sp>
        <p:nvSpPr>
          <p:cNvPr id="17" name="Текст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a:t>ОБРАЗЕЦ ТЕКСТА</a:t>
            </a:r>
          </a:p>
        </p:txBody>
      </p:sp>
      <p:sp>
        <p:nvSpPr>
          <p:cNvPr id="18" name="Текст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rtlCol="0">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rtl="0"/>
            <a:r>
              <a:rPr lang="ru-RU" noProof="0" smtClean="0"/>
              <a:t>Образец текста</a:t>
            </a:r>
          </a:p>
        </p:txBody>
      </p:sp>
      <p:sp>
        <p:nvSpPr>
          <p:cNvPr id="20" name="Текст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rtlCol="0">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rtl="0"/>
            <a:r>
              <a:rPr lang="ru-RU" noProof="0" smtClean="0"/>
              <a:t>Образец текста</a:t>
            </a:r>
          </a:p>
        </p:txBody>
      </p:sp>
      <p:grpSp>
        <p:nvGrpSpPr>
          <p:cNvPr id="22" name="Графический объект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Полилиния: Фигура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pPr rtl="0"/>
              <a:endParaRPr lang="ru-RU" noProof="0"/>
            </a:p>
          </p:txBody>
        </p:sp>
        <p:sp>
          <p:nvSpPr>
            <p:cNvPr id="24" name="Полилиния: Фигура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pPr rtl="0"/>
              <a:endParaRPr lang="ru-RU" noProof="0"/>
            </a:p>
          </p:txBody>
        </p:sp>
        <p:sp>
          <p:nvSpPr>
            <p:cNvPr id="25" name="Полилиния: Фигура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pPr rtl="0"/>
              <a:endParaRPr lang="ru-RU" noProof="0"/>
            </a:p>
          </p:txBody>
        </p:sp>
      </p:grpSp>
      <p:sp>
        <p:nvSpPr>
          <p:cNvPr id="27" name="Рисунок 26">
            <a:extLst>
              <a:ext uri="{FF2B5EF4-FFF2-40B4-BE49-F238E27FC236}">
                <a16:creationId xmlns:a16="http://schemas.microsoft.com/office/drawing/2014/main" id="{BBA8375B-3CE5-468D-91DF-8151963A9531}"/>
              </a:ext>
            </a:extLst>
          </p:cNvPr>
          <p:cNvSpPr>
            <a:spLocks noGrp="1"/>
          </p:cNvSpPr>
          <p:nvPr>
            <p:ph type="pic" sz="quarter" idx="15" hasCustomPrompt="1"/>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rtlCol="0" anchor="ctr" anchorCtr="0">
            <a:normAutofit/>
          </a:bodyPr>
          <a:lstStyle>
            <a:lvl1pPr marL="0" indent="0" algn="ctr">
              <a:buNone/>
              <a:defRPr sz="1400"/>
            </a:lvl1pPr>
          </a:lstStyle>
          <a:p>
            <a:pPr rtl="0"/>
            <a:r>
              <a:rPr lang="ru-RU" noProof="0"/>
              <a:t>Щелкните значок, чтобы добавить фото</a:t>
            </a:r>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Два объекта с подзаголовком">
    <p:spTree>
      <p:nvGrpSpPr>
        <p:cNvPr id="1" name=""/>
        <p:cNvGrpSpPr/>
        <p:nvPr/>
      </p:nvGrpSpPr>
      <p:grpSpPr>
        <a:xfrm>
          <a:off x="0" y="0"/>
          <a:ext cx="0" cy="0"/>
          <a:chOff x="0" y="0"/>
          <a:chExt cx="0" cy="0"/>
        </a:xfrm>
      </p:grpSpPr>
      <p:grpSp>
        <p:nvGrpSpPr>
          <p:cNvPr id="18" name="Графический объект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Полилиния: Фигура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20" name="Полилиния: Фигура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3" name="Текст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rtlCol="0"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Название раздела 1</a:t>
            </a:r>
          </a:p>
        </p:txBody>
      </p:sp>
      <p:sp>
        <p:nvSpPr>
          <p:cNvPr id="4" name="Объект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rtlCol="0">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rtl="0"/>
            <a:r>
              <a:rPr lang="ru-RU" noProof="0" smtClean="0"/>
              <a:t>Образец текста</a:t>
            </a:r>
          </a:p>
          <a:p>
            <a:pPr lvl="1" rtl="0"/>
            <a:r>
              <a:rPr lang="ru-RU" noProof="0" smtClean="0"/>
              <a:t>Второй уровень</a:t>
            </a:r>
          </a:p>
        </p:txBody>
      </p:sp>
      <p:sp>
        <p:nvSpPr>
          <p:cNvPr id="8" name="Нижний колонтитул 7">
            <a:extLst>
              <a:ext uri="{FF2B5EF4-FFF2-40B4-BE49-F238E27FC236}">
                <a16:creationId xmlns:a16="http://schemas.microsoft.com/office/drawing/2014/main" id="{701F359F-D118-4F66-A9AB-3A95DC285386}"/>
              </a:ext>
            </a:extLst>
          </p:cNvPr>
          <p:cNvSpPr>
            <a:spLocks noGrp="1"/>
          </p:cNvSpPr>
          <p:nvPr>
            <p:ph type="ftr" sz="quarter" idx="11"/>
          </p:nvPr>
        </p:nvSpPr>
        <p:spPr/>
        <p:txBody>
          <a:bodyPr rtlCol="0"/>
          <a:lstStyle/>
          <a:p>
            <a:pPr rtl="0"/>
            <a:r>
              <a:rPr lang="ru-RU" noProof="0"/>
              <a:t>ДОБАВИТЬ НИЖНИЙ КОЛОНТИТУЛ</a:t>
            </a:r>
          </a:p>
        </p:txBody>
      </p:sp>
      <p:sp>
        <p:nvSpPr>
          <p:cNvPr id="9" name="Номер слайда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10" name="Графический объект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11" name="Графический объект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sp>
        <p:nvSpPr>
          <p:cNvPr id="13" name="Заголовок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rtlCol="0"/>
          <a:lstStyle>
            <a:lvl1pPr>
              <a:defRPr>
                <a:solidFill>
                  <a:schemeClr val="bg1"/>
                </a:solidFill>
              </a:defRPr>
            </a:lvl1pPr>
          </a:lstStyle>
          <a:p>
            <a:pPr rtl="0"/>
            <a:r>
              <a:rPr lang="ru-RU" noProof="0"/>
              <a:t>Сравнение</a:t>
            </a:r>
          </a:p>
        </p:txBody>
      </p:sp>
      <p:sp>
        <p:nvSpPr>
          <p:cNvPr id="15" name="Текст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rtlCol="0"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Название раздела 1</a:t>
            </a:r>
          </a:p>
        </p:txBody>
      </p:sp>
      <p:sp>
        <p:nvSpPr>
          <p:cNvPr id="16" name="Объект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rtlCol="0">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rtl="0"/>
            <a:r>
              <a:rPr lang="ru-RU" noProof="0" smtClean="0"/>
              <a:t>Образец текста</a:t>
            </a:r>
          </a:p>
          <a:p>
            <a:pPr lvl="1" rtl="0"/>
            <a:r>
              <a:rPr lang="ru-RU" noProof="0" smtClean="0"/>
              <a:t>Второй уровень</a:t>
            </a:r>
          </a:p>
        </p:txBody>
      </p:sp>
      <p:sp>
        <p:nvSpPr>
          <p:cNvPr id="17" name="Текст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a:t>ОБРАЗЕЦ ТЕКСТА</a:t>
            </a:r>
          </a:p>
        </p:txBody>
      </p:sp>
      <p:sp>
        <p:nvSpPr>
          <p:cNvPr id="22" name="Полилиния: фигура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pPr rtl="0"/>
            <a:endParaRPr lang="ru-RU" noProof="0"/>
          </a:p>
        </p:txBody>
      </p:sp>
      <p:sp>
        <p:nvSpPr>
          <p:cNvPr id="23" name="Полилиния: Фигура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pPr rtl="0"/>
            <a:endParaRPr lang="ru-RU" noProof="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Слайд диаграммы">
    <p:spTree>
      <p:nvGrpSpPr>
        <p:cNvPr id="1" name=""/>
        <p:cNvGrpSpPr/>
        <p:nvPr/>
      </p:nvGrpSpPr>
      <p:grpSpPr>
        <a:xfrm>
          <a:off x="0" y="0"/>
          <a:ext cx="0" cy="0"/>
          <a:chOff x="0" y="0"/>
          <a:chExt cx="0" cy="0"/>
        </a:xfrm>
      </p:grpSpPr>
      <p:grpSp>
        <p:nvGrpSpPr>
          <p:cNvPr id="11" name="Графический объект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Полилиния: Фигура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13" name="Полилиния: Фигура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4" name="Нижний колонтитул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6" name="Графический объект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7" name="Графический объект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sp>
        <p:nvSpPr>
          <p:cNvPr id="9" name="Заголовок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rtlCol="0"/>
          <a:lstStyle>
            <a:lvl1pPr>
              <a:defRPr>
                <a:solidFill>
                  <a:schemeClr val="bg1"/>
                </a:solidFill>
              </a:defRPr>
            </a:lvl1pPr>
          </a:lstStyle>
          <a:p>
            <a:pPr rtl="0"/>
            <a:r>
              <a:rPr lang="ru-RU" noProof="0"/>
              <a:t>Слайд диаграммы</a:t>
            </a:r>
          </a:p>
        </p:txBody>
      </p:sp>
      <p:sp>
        <p:nvSpPr>
          <p:cNvPr id="10" name="Текст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a:t>ОБРАЗЕЦ ТЕКСТА</a:t>
            </a:r>
          </a:p>
        </p:txBody>
      </p:sp>
      <p:sp>
        <p:nvSpPr>
          <p:cNvPr id="23" name="Диаграмма 21">
            <a:extLst>
              <a:ext uri="{FF2B5EF4-FFF2-40B4-BE49-F238E27FC236}">
                <a16:creationId xmlns:a16="http://schemas.microsoft.com/office/drawing/2014/main" id="{DD959D31-8095-4F0E-8AA3-33ABE262D130}"/>
              </a:ext>
            </a:extLst>
          </p:cNvPr>
          <p:cNvSpPr>
            <a:spLocks noGrp="1"/>
          </p:cNvSpPr>
          <p:nvPr>
            <p:ph type="chart" sz="quarter" idx="14" hasCustomPrompt="1"/>
          </p:nvPr>
        </p:nvSpPr>
        <p:spPr>
          <a:xfrm>
            <a:off x="5159375" y="1347788"/>
            <a:ext cx="6121400" cy="4090987"/>
          </a:xfrm>
        </p:spPr>
        <p:txBody>
          <a:bodyPr rtlCol="0" anchor="ctr" anchorCtr="0">
            <a:normAutofit/>
          </a:bodyPr>
          <a:lstStyle>
            <a:lvl1pPr marL="0" indent="0" algn="ctr">
              <a:buNone/>
              <a:defRPr sz="1400"/>
            </a:lvl1pPr>
          </a:lstStyle>
          <a:p>
            <a:pPr rtl="0"/>
            <a:r>
              <a:rPr lang="ru-RU" noProof="0"/>
              <a:t>Щелкните значок, чтобы добавить диаграмму</a:t>
            </a:r>
          </a:p>
        </p:txBody>
      </p:sp>
      <p:sp>
        <p:nvSpPr>
          <p:cNvPr id="27" name="Полилиния: Фигура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pPr rtl="0"/>
            <a:endParaRPr lang="ru-RU" noProof="0"/>
          </a:p>
        </p:txBody>
      </p:sp>
      <p:sp>
        <p:nvSpPr>
          <p:cNvPr id="28" name="Полилиния: Фигура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pPr rtl="0"/>
            <a:endParaRPr lang="ru-RU" noProof="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Слайд таблицы">
    <p:spTree>
      <p:nvGrpSpPr>
        <p:cNvPr id="1" name=""/>
        <p:cNvGrpSpPr/>
        <p:nvPr/>
      </p:nvGrpSpPr>
      <p:grpSpPr>
        <a:xfrm>
          <a:off x="0" y="0"/>
          <a:ext cx="0" cy="0"/>
          <a:chOff x="0" y="0"/>
          <a:chExt cx="0" cy="0"/>
        </a:xfrm>
      </p:grpSpPr>
      <p:grpSp>
        <p:nvGrpSpPr>
          <p:cNvPr id="11" name="Графический объект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Полилиния: Фигура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13" name="Полилиния: Фигура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4" name="Нижний колонтитул 3">
            <a:extLst>
              <a:ext uri="{FF2B5EF4-FFF2-40B4-BE49-F238E27FC236}">
                <a16:creationId xmlns:a16="http://schemas.microsoft.com/office/drawing/2014/main" id="{E0C30E6F-5F7C-4623-959A-EDA2C1A2EB4E}"/>
              </a:ext>
            </a:extLst>
          </p:cNvPr>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6" name="Графический объект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pPr rtl="0"/>
            <a:endParaRPr lang="ru-RU" noProof="0"/>
          </a:p>
        </p:txBody>
      </p:sp>
      <p:sp>
        <p:nvSpPr>
          <p:cNvPr id="7" name="Графический объект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pPr rtl="0"/>
            <a:endParaRPr lang="ru-RU" noProof="0"/>
          </a:p>
        </p:txBody>
      </p:sp>
      <p:sp>
        <p:nvSpPr>
          <p:cNvPr id="9" name="Заголовок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rtlCol="0"/>
          <a:lstStyle>
            <a:lvl1pPr>
              <a:defRPr>
                <a:solidFill>
                  <a:schemeClr val="bg1"/>
                </a:solidFill>
              </a:defRPr>
            </a:lvl1pPr>
          </a:lstStyle>
          <a:p>
            <a:pPr rtl="0"/>
            <a:r>
              <a:rPr lang="ru-RU" noProof="0"/>
              <a:t>Слайд таблицы</a:t>
            </a:r>
          </a:p>
        </p:txBody>
      </p:sp>
      <p:sp>
        <p:nvSpPr>
          <p:cNvPr id="10" name="Текст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rtlCol="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a:t>ОБРАЗЕЦ ТЕКСТА</a:t>
            </a:r>
          </a:p>
        </p:txBody>
      </p:sp>
      <p:sp>
        <p:nvSpPr>
          <p:cNvPr id="15" name="Таблица 14">
            <a:extLst>
              <a:ext uri="{FF2B5EF4-FFF2-40B4-BE49-F238E27FC236}">
                <a16:creationId xmlns:a16="http://schemas.microsoft.com/office/drawing/2014/main" id="{7658F6E5-229A-4857-8140-782AA94211B5}"/>
              </a:ext>
            </a:extLst>
          </p:cNvPr>
          <p:cNvSpPr>
            <a:spLocks noGrp="1"/>
          </p:cNvSpPr>
          <p:nvPr>
            <p:ph type="tbl" sz="quarter" idx="13" hasCustomPrompt="1"/>
          </p:nvPr>
        </p:nvSpPr>
        <p:spPr>
          <a:xfrm>
            <a:off x="5159375" y="1347788"/>
            <a:ext cx="6121400" cy="4090987"/>
          </a:xfrm>
        </p:spPr>
        <p:txBody>
          <a:bodyPr rtlCol="0" anchor="ctr" anchorCtr="0">
            <a:normAutofit/>
          </a:bodyPr>
          <a:lstStyle>
            <a:lvl1pPr marL="0" indent="0" algn="ctr">
              <a:buNone/>
              <a:defRPr sz="1400"/>
            </a:lvl1pPr>
          </a:lstStyle>
          <a:p>
            <a:pPr rtl="0"/>
            <a:r>
              <a:rPr lang="ru-RU" noProof="0"/>
              <a:t>Щелкните значок, чтобы добавить таблицу</a:t>
            </a:r>
          </a:p>
        </p:txBody>
      </p:sp>
      <p:sp>
        <p:nvSpPr>
          <p:cNvPr id="17" name="Полилиния: Фигура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pPr rtl="0"/>
            <a:endParaRPr lang="ru-RU" noProof="0"/>
          </a:p>
        </p:txBody>
      </p:sp>
      <p:sp>
        <p:nvSpPr>
          <p:cNvPr id="18" name="Полилиния: Фигура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pPr rtl="0"/>
            <a:endParaRPr lang="ru-RU" noProof="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grpSp>
        <p:nvGrpSpPr>
          <p:cNvPr id="6" name="Графический объект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Полилиния: Фигура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8" name="Полилиния: Фигура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3" name="Нижний колонтитул 2">
            <a:extLst>
              <a:ext uri="{FF2B5EF4-FFF2-40B4-BE49-F238E27FC236}">
                <a16:creationId xmlns:a16="http://schemas.microsoft.com/office/drawing/2014/main" id="{4C97017C-1C1C-4B7D-A1F6-792FC58C89C0}"/>
              </a:ext>
            </a:extLst>
          </p:cNvPr>
          <p:cNvSpPr>
            <a:spLocks noGrp="1"/>
          </p:cNvSpPr>
          <p:nvPr>
            <p:ph type="ftr" sz="quarter" idx="11"/>
          </p:nvPr>
        </p:nvSpPr>
        <p:spPr/>
        <p:txBody>
          <a:bodyPr rtlCol="0"/>
          <a:lstStyle/>
          <a:p>
            <a:pPr rtl="0"/>
            <a:r>
              <a:rPr lang="ru-RU" noProof="0"/>
              <a:t>ДОБАВИТЬ НИЖНИЙ КОЛОНТИТУЛ</a:t>
            </a:r>
          </a:p>
        </p:txBody>
      </p:sp>
      <p:sp>
        <p:nvSpPr>
          <p:cNvPr id="4" name="Номер слайда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grpSp>
        <p:nvGrpSpPr>
          <p:cNvPr id="9" name="Графический объект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Полилиния: фигура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pPr rtl="0"/>
              <a:endParaRPr lang="ru-RU" noProof="0"/>
            </a:p>
          </p:txBody>
        </p:sp>
        <p:sp>
          <p:nvSpPr>
            <p:cNvPr id="11" name="Полилиния: Фигура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pPr rtl="0"/>
              <a:endParaRPr lang="ru-RU" noProof="0"/>
            </a:p>
          </p:txBody>
        </p:sp>
        <p:sp>
          <p:nvSpPr>
            <p:cNvPr id="13" name="Полилиния: Фигура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pPr rtl="0"/>
              <a:endParaRPr lang="ru-RU" noProof="0"/>
            </a:p>
          </p:txBody>
        </p:sp>
      </p:grpSp>
      <p:sp>
        <p:nvSpPr>
          <p:cNvPr id="16" name="Текст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rtl="0"/>
            <a:r>
              <a:rPr lang="ru-RU" noProof="0"/>
              <a:t>ОБРАЗЕЦ ТЕКСТА</a:t>
            </a:r>
          </a:p>
        </p:txBody>
      </p:sp>
      <p:sp>
        <p:nvSpPr>
          <p:cNvPr id="20" name="Рисунок 19">
            <a:extLst>
              <a:ext uri="{FF2B5EF4-FFF2-40B4-BE49-F238E27FC236}">
                <a16:creationId xmlns:a16="http://schemas.microsoft.com/office/drawing/2014/main" id="{C9B40841-64AD-4F36-A387-121624847296}"/>
              </a:ext>
            </a:extLst>
          </p:cNvPr>
          <p:cNvSpPr>
            <a:spLocks noGrp="1"/>
          </p:cNvSpPr>
          <p:nvPr>
            <p:ph type="pic" idx="1" hasCustomPrompt="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Щелкните значок, чтобы добавить фото</a:t>
            </a:r>
          </a:p>
        </p:txBody>
      </p:sp>
      <p:sp>
        <p:nvSpPr>
          <p:cNvPr id="25" name="Заголовок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rtlCol="0"/>
          <a:lstStyle>
            <a:lvl1pPr>
              <a:defRPr>
                <a:solidFill>
                  <a:schemeClr val="bg1"/>
                </a:solidFill>
              </a:defRPr>
            </a:lvl1pPr>
          </a:lstStyle>
          <a:p>
            <a:pPr rtl="0"/>
            <a:r>
              <a:rPr lang="ru-RU" noProof="0"/>
              <a:t>Большое изображение</a:t>
            </a:r>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Видео с подписью">
    <p:spTree>
      <p:nvGrpSpPr>
        <p:cNvPr id="1" name=""/>
        <p:cNvGrpSpPr/>
        <p:nvPr/>
      </p:nvGrpSpPr>
      <p:grpSpPr>
        <a:xfrm>
          <a:off x="0" y="0"/>
          <a:ext cx="0" cy="0"/>
          <a:chOff x="0" y="0"/>
          <a:chExt cx="0" cy="0"/>
        </a:xfrm>
      </p:grpSpPr>
      <p:grpSp>
        <p:nvGrpSpPr>
          <p:cNvPr id="9" name="Графический объект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Полилиния: Фигура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pPr rtl="0"/>
              <a:endParaRPr lang="ru-RU" noProof="0"/>
            </a:p>
          </p:txBody>
        </p:sp>
        <p:sp>
          <p:nvSpPr>
            <p:cNvPr id="11" name="Полилиния: Фигура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pPr rtl="0"/>
              <a:endParaRPr lang="ru-RU" noProof="0"/>
            </a:p>
          </p:txBody>
        </p:sp>
      </p:grpSp>
      <p:sp>
        <p:nvSpPr>
          <p:cNvPr id="2" name="Заголовок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rtlCol="0" anchor="ctr" anchorCtr="0">
            <a:normAutofit/>
          </a:bodyPr>
          <a:lstStyle>
            <a:lvl1pPr algn="l">
              <a:defRPr sz="2000" b="1">
                <a:solidFill>
                  <a:schemeClr val="bg1"/>
                </a:solidFill>
                <a:latin typeface="+mn-lt"/>
              </a:defRPr>
            </a:lvl1pPr>
          </a:lstStyle>
          <a:p>
            <a:pPr rtl="0"/>
            <a:r>
              <a:rPr lang="ru-RU" noProof="0"/>
              <a:t>ОБРАЗЕЦ ЗАГОЛОВКА</a:t>
            </a:r>
          </a:p>
        </p:txBody>
      </p:sp>
      <p:sp>
        <p:nvSpPr>
          <p:cNvPr id="6" name="Нижний колонтитул 5">
            <a:extLst>
              <a:ext uri="{FF2B5EF4-FFF2-40B4-BE49-F238E27FC236}">
                <a16:creationId xmlns:a16="http://schemas.microsoft.com/office/drawing/2014/main" id="{0B13FE47-714B-440C-B0F1-CF020E287A09}"/>
              </a:ext>
            </a:extLst>
          </p:cNvPr>
          <p:cNvSpPr>
            <a:spLocks noGrp="1"/>
          </p:cNvSpPr>
          <p:nvPr>
            <p:ph type="ftr" sz="quarter" idx="11"/>
          </p:nvPr>
        </p:nvSpPr>
        <p:spPr/>
        <p:txBody>
          <a:bodyPr rtlCol="0"/>
          <a:lstStyle/>
          <a:p>
            <a:pPr rtl="0"/>
            <a:r>
              <a:rPr lang="ru-RU" noProof="0"/>
              <a:t>ДОБАВИТЬ НИЖНИЙ КОЛОНТИТУЛ</a:t>
            </a:r>
          </a:p>
        </p:txBody>
      </p:sp>
      <p:sp>
        <p:nvSpPr>
          <p:cNvPr id="7" name="Номер слайда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rtlCol="0"/>
          <a:lstStyle/>
          <a:p>
            <a:pPr rtl="0"/>
            <a:fld id="{98C0CDE5-970C-4CC4-BF43-0DA127E73E82}" type="slidenum">
              <a:rPr lang="ru-RU" noProof="0" smtClean="0"/>
              <a:t>‹#›</a:t>
            </a:fld>
            <a:endParaRPr lang="ru-RU" noProof="0"/>
          </a:p>
        </p:txBody>
      </p:sp>
      <p:sp>
        <p:nvSpPr>
          <p:cNvPr id="13" name="Замещающее медиа 12">
            <a:extLst>
              <a:ext uri="{FF2B5EF4-FFF2-40B4-BE49-F238E27FC236}">
                <a16:creationId xmlns:a16="http://schemas.microsoft.com/office/drawing/2014/main" id="{60B14607-605B-4FF3-A0F5-BB2FCD9460CC}"/>
              </a:ext>
            </a:extLst>
          </p:cNvPr>
          <p:cNvSpPr>
            <a:spLocks noGrp="1"/>
          </p:cNvSpPr>
          <p:nvPr>
            <p:ph type="media" sz="quarter" idx="13" hasCustomPrompt="1"/>
          </p:nvPr>
        </p:nvSpPr>
        <p:spPr>
          <a:xfrm>
            <a:off x="1743456" y="1113044"/>
            <a:ext cx="8705088" cy="4050792"/>
          </a:xfrm>
        </p:spPr>
        <p:txBody>
          <a:bodyPr rtlCol="0" anchor="ctr" anchorCtr="0">
            <a:normAutofit/>
          </a:bodyPr>
          <a:lstStyle>
            <a:lvl1pPr marL="0" indent="0" algn="ctr">
              <a:buNone/>
              <a:defRPr sz="1400"/>
            </a:lvl1pPr>
          </a:lstStyle>
          <a:p>
            <a:pPr rtl="0"/>
            <a:r>
              <a:rPr lang="ru-RU" noProof="0"/>
              <a:t>Щелкните значок, чтобы добавить медиа</a:t>
            </a:r>
          </a:p>
        </p:txBody>
      </p:sp>
      <p:sp>
        <p:nvSpPr>
          <p:cNvPr id="17" name="Полилиния: Фигура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pPr rtl="0"/>
            <a:endParaRPr lang="ru-RU" noProof="0"/>
          </a:p>
        </p:txBody>
      </p:sp>
      <p:sp>
        <p:nvSpPr>
          <p:cNvPr id="16" name="Полилиния: фигура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pPr rtl="0"/>
            <a:r>
              <a:rPr lang="ru-RU" noProof="0"/>
              <a:t> </a:t>
            </a:r>
          </a:p>
        </p:txBody>
      </p:sp>
      <p:sp>
        <p:nvSpPr>
          <p:cNvPr id="19" name="Полилиния: Фигура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pPr rtl="0"/>
            <a:endParaRPr lang="ru-RU" noProof="0"/>
          </a:p>
        </p:txBody>
      </p:sp>
      <p:sp>
        <p:nvSpPr>
          <p:cNvPr id="18" name="Полилиния: Фигура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pPr rtl="0"/>
            <a:endParaRPr lang="ru-RU" noProof="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ru-RU" noProof="0"/>
              <a:t>Образец заголовка</a:t>
            </a:r>
          </a:p>
        </p:txBody>
      </p:sp>
      <p:sp>
        <p:nvSpPr>
          <p:cNvPr id="3" name="Текст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pPr rtl="0"/>
            <a:r>
              <a:rPr lang="ru-RU" noProof="0"/>
              <a:t>ДД.ММ.20XX</a:t>
            </a:r>
          </a:p>
        </p:txBody>
      </p:sp>
      <p:sp>
        <p:nvSpPr>
          <p:cNvPr id="5" name="Нижний колонтитул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pPr rtl="0"/>
            <a:fld id="{98C0CDE5-970C-4CC4-BF43-0DA127E73E82}" type="slidenum">
              <a:rPr lang="ru-RU" noProof="0" smtClean="0"/>
              <a:pPr/>
              <a:t>‹#›</a:t>
            </a:fld>
            <a:endParaRPr lang="ru-RU" noProof="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5" r:id="rId8"/>
    <p:sldLayoutId id="2147483657" r:id="rId9"/>
    <p:sldLayoutId id="2147483658"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68" r:id="rId19"/>
    <p:sldLayoutId id="2147483660" r:id="rId20"/>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hyperlink" Target="https://support.office.com/ru-ru/article/&#1056;&#1077;&#1076;&#1072;&#1082;&#1090;&#1080;&#1088;&#1086;&#1074;&#1072;&#1085;&#1080;&#1077;-&#1087;&#1088;&#1077;&#1079;&#1077;&#1085;&#1090;&#1072;&#1094;&#1080;&#1080;-ff353d37-742a-4aa8-8bdd-6b1f488127a2?omkt=ru-RU&amp;ui=ru-RU&amp;rs=ru-RU&amp;ad=RU" TargetMode="External"/><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id="{7671E014-38A6-4604-84E2-0E92500FBC52}"/>
              </a:ext>
            </a:extLst>
          </p:cNvPr>
          <p:cNvSpPr>
            <a:spLocks noGrp="1"/>
          </p:cNvSpPr>
          <p:nvPr>
            <p:ph type="body" sz="quarter" idx="16"/>
          </p:nvPr>
        </p:nvSpPr>
        <p:spPr>
          <a:xfrm rot="720000">
            <a:off x="8763908" y="604384"/>
            <a:ext cx="3318955" cy="858837"/>
          </a:xfrm>
        </p:spPr>
        <p:txBody>
          <a:bodyPr rtlCol="0">
            <a:normAutofit lnSpcReduction="10000"/>
          </a:bodyPr>
          <a:lstStyle/>
          <a:p>
            <a:pPr rtl="0"/>
            <a:r>
              <a:rPr lang="ru-RU" dirty="0" err="1" smtClean="0"/>
              <a:t>Чорногузівській</a:t>
            </a:r>
            <a:endParaRPr lang="ru-RU" dirty="0" smtClean="0"/>
          </a:p>
          <a:p>
            <a:pPr rtl="0"/>
            <a:r>
              <a:rPr lang="ru-RU" dirty="0" err="1" smtClean="0"/>
              <a:t>Ліцей</a:t>
            </a:r>
            <a:r>
              <a:rPr lang="ru-RU" dirty="0" smtClean="0"/>
              <a:t> </a:t>
            </a:r>
            <a:r>
              <a:rPr lang="uk-UA" dirty="0" smtClean="0">
                <a:solidFill>
                  <a:schemeClr val="accent4"/>
                </a:solidFill>
              </a:rPr>
              <a:t> </a:t>
            </a:r>
            <a:endParaRPr lang="ru-RU" dirty="0">
              <a:solidFill>
                <a:schemeClr val="accent4"/>
              </a:solidFill>
            </a:endParaRPr>
          </a:p>
        </p:txBody>
      </p:sp>
      <p:sp>
        <p:nvSpPr>
          <p:cNvPr id="2" name="Заголовок 1">
            <a:extLst>
              <a:ext uri="{FF2B5EF4-FFF2-40B4-BE49-F238E27FC236}">
                <a16:creationId xmlns:a16="http://schemas.microsoft.com/office/drawing/2014/main" id="{2FF535A0-9A52-40AD-972C-D0F96C905295}"/>
              </a:ext>
            </a:extLst>
          </p:cNvPr>
          <p:cNvSpPr>
            <a:spLocks noGrp="1"/>
          </p:cNvSpPr>
          <p:nvPr>
            <p:ph type="ctrTitle"/>
          </p:nvPr>
        </p:nvSpPr>
        <p:spPr>
          <a:xfrm rot="840000">
            <a:off x="7369152" y="2057392"/>
            <a:ext cx="4851352" cy="2308653"/>
          </a:xfrm>
        </p:spPr>
        <p:txBody>
          <a:bodyPr rtlCol="0">
            <a:normAutofit/>
          </a:bodyPr>
          <a:lstStyle/>
          <a:p>
            <a:r>
              <a:rPr lang="ru-RU" dirty="0"/>
              <a:t/>
            </a:r>
            <a:br>
              <a:rPr lang="ru-RU" dirty="0"/>
            </a:br>
            <a:r>
              <a:rPr lang="uk-UA" sz="3200" dirty="0" smtClean="0"/>
              <a:t>Дитяча агресія та методи її подолання</a:t>
            </a:r>
            <a:endParaRPr lang="ru-RU" sz="3200" dirty="0"/>
          </a:p>
        </p:txBody>
      </p:sp>
      <p:sp>
        <p:nvSpPr>
          <p:cNvPr id="3" name="Подзаголовок 2">
            <a:extLst>
              <a:ext uri="{FF2B5EF4-FFF2-40B4-BE49-F238E27FC236}">
                <a16:creationId xmlns:a16="http://schemas.microsoft.com/office/drawing/2014/main" id="{5A81143F-FBEE-4565-886D-08852310C84F}"/>
              </a:ext>
            </a:extLst>
          </p:cNvPr>
          <p:cNvSpPr>
            <a:spLocks noGrp="1"/>
          </p:cNvSpPr>
          <p:nvPr>
            <p:ph type="subTitle" idx="1"/>
          </p:nvPr>
        </p:nvSpPr>
        <p:spPr/>
        <p:txBody>
          <a:bodyPr rtlCol="0"/>
          <a:lstStyle/>
          <a:p>
            <a:pPr rtl="0"/>
            <a:r>
              <a:rPr lang="ru-RU" dirty="0" smtClean="0"/>
              <a:t>Практична </a:t>
            </a:r>
            <a:r>
              <a:rPr lang="ru-RU" dirty="0" err="1" smtClean="0"/>
              <a:t>психологиня</a:t>
            </a:r>
            <a:r>
              <a:rPr lang="ru-RU" dirty="0" smtClean="0"/>
              <a:t> Климова О.Л.</a:t>
            </a:r>
            <a:endParaRPr lang="ru-RU" dirty="0"/>
          </a:p>
        </p:txBody>
      </p:sp>
      <p:pic>
        <p:nvPicPr>
          <p:cNvPr id="5" name="Рисунок 4"/>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0993" r="10993"/>
          <a:stretch>
            <a:fillRect/>
          </a:stretch>
        </p:blipFill>
        <p:spPr>
          <a:xfrm>
            <a:off x="217804" y="967036"/>
            <a:ext cx="6230657" cy="5314602"/>
          </a:xfrm>
        </p:spPr>
      </p:pic>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5" name="Прямоугольник 4"/>
          <p:cNvSpPr/>
          <p:nvPr/>
        </p:nvSpPr>
        <p:spPr>
          <a:xfrm>
            <a:off x="590551" y="1524000"/>
            <a:ext cx="5562600" cy="4279441"/>
          </a:xfrm>
          <a:prstGeom prst="rect">
            <a:avLst/>
          </a:prstGeom>
        </p:spPr>
        <p:txBody>
          <a:bodyPr wrap="square">
            <a:spAutoFit/>
          </a:bodyPr>
          <a:lstStyle/>
          <a:p>
            <a:pPr marL="457200" algn="just">
              <a:lnSpc>
                <a:spcPct val="115000"/>
              </a:lnSpc>
              <a:spcAft>
                <a:spcPts val="1000"/>
              </a:spcAft>
            </a:pPr>
            <a:r>
              <a:rPr lang="uk-UA" b="1" i="1" dirty="0">
                <a:solidFill>
                  <a:srgbClr val="000000"/>
                </a:solidFill>
                <a:latin typeface="Times New Roman" panose="02020603050405020304" pitchFamily="18" charset="0"/>
                <a:ea typeface="Calibri" panose="020F0502020204030204" pitchFamily="34" charset="0"/>
              </a:rPr>
              <a:t>Гра «Подушка для штовхань»</a:t>
            </a:r>
            <a:endParaRPr lang="uk-UA" sz="1400" b="1" i="1" dirty="0">
              <a:solidFill>
                <a:srgbClr val="000000"/>
              </a:solidFill>
              <a:latin typeface="Calibri" panose="020F0502020204030204" pitchFamily="34" charset="0"/>
              <a:ea typeface="Calibri" panose="020F0502020204030204" pitchFamily="34" charset="0"/>
            </a:endParaRPr>
          </a:p>
          <a:p>
            <a:pPr marL="457200" algn="just">
              <a:lnSpc>
                <a:spcPct val="115000"/>
              </a:lnSpc>
              <a:spcAft>
                <a:spcPts val="1000"/>
              </a:spcAft>
            </a:pPr>
            <a:r>
              <a:rPr lang="uk-UA" i="1" dirty="0">
                <a:solidFill>
                  <a:srgbClr val="000000"/>
                </a:solidFill>
                <a:latin typeface="Times New Roman" panose="02020603050405020304" pitchFamily="18" charset="0"/>
                <a:ea typeface="Calibri" panose="020F0502020204030204" pitchFamily="34" charset="0"/>
              </a:rPr>
              <a:t>Мета : Зниження рівня агресивності</a:t>
            </a:r>
            <a:endParaRPr lang="uk-UA" sz="1400" i="1" dirty="0">
              <a:solidFill>
                <a:srgbClr val="000000"/>
              </a:solidFill>
              <a:latin typeface="Calibri" panose="020F0502020204030204" pitchFamily="34" charset="0"/>
              <a:ea typeface="Calibri" panose="020F0502020204030204" pitchFamily="34" charset="0"/>
            </a:endParaRPr>
          </a:p>
          <a:p>
            <a:pPr marL="457200" algn="just">
              <a:lnSpc>
                <a:spcPct val="115000"/>
              </a:lnSpc>
              <a:spcAft>
                <a:spcPts val="1000"/>
              </a:spcAft>
            </a:pPr>
            <a:r>
              <a:rPr lang="uk-UA" i="1" dirty="0">
                <a:solidFill>
                  <a:srgbClr val="000000"/>
                </a:solidFill>
                <a:latin typeface="Times New Roman" panose="02020603050405020304" pitchFamily="18" charset="0"/>
                <a:ea typeface="Calibri" panose="020F0502020204030204" pitchFamily="34" charset="0"/>
              </a:rPr>
              <a:t>Ця вправа для дітей, які гостро реагують на  події, виражають свої емоції через фізичні дії, (</a:t>
            </a:r>
            <a:r>
              <a:rPr lang="uk-UA" i="1" dirty="0" err="1">
                <a:solidFill>
                  <a:srgbClr val="000000"/>
                </a:solidFill>
                <a:latin typeface="Times New Roman" panose="02020603050405020304" pitchFamily="18" charset="0"/>
                <a:ea typeface="Calibri" panose="020F0502020204030204" pitchFamily="34" charset="0"/>
              </a:rPr>
              <a:t>штовхаються</a:t>
            </a:r>
            <a:r>
              <a:rPr lang="uk-UA" i="1" dirty="0">
                <a:solidFill>
                  <a:srgbClr val="000000"/>
                </a:solidFill>
                <a:latin typeface="Times New Roman" panose="02020603050405020304" pitchFamily="18" charset="0"/>
                <a:ea typeface="Calibri" panose="020F0502020204030204" pitchFamily="34" charset="0"/>
              </a:rPr>
              <a:t> , б’ються, задираються, віднімають речі інших)</a:t>
            </a:r>
            <a:endParaRPr lang="uk-UA" sz="1400" i="1" dirty="0">
              <a:solidFill>
                <a:srgbClr val="000000"/>
              </a:solidFill>
              <a:latin typeface="Calibri" panose="020F0502020204030204" pitchFamily="34" charset="0"/>
              <a:ea typeface="Calibri" panose="020F0502020204030204" pitchFamily="34" charset="0"/>
            </a:endParaRPr>
          </a:p>
          <a:p>
            <a:pPr marL="457200" algn="just">
              <a:lnSpc>
                <a:spcPct val="115000"/>
              </a:lnSpc>
              <a:spcAft>
                <a:spcPts val="1000"/>
              </a:spcAft>
            </a:pPr>
            <a:r>
              <a:rPr lang="uk-UA" i="1" dirty="0">
                <a:solidFill>
                  <a:srgbClr val="000000"/>
                </a:solidFill>
                <a:latin typeface="Times New Roman" panose="02020603050405020304" pitchFamily="18" charset="0"/>
                <a:ea typeface="Calibri" panose="020F0502020204030204" pitchFamily="34" charset="0"/>
              </a:rPr>
              <a:t>Необхідно дати темного кольору подушку, набиту </a:t>
            </a:r>
            <a:r>
              <a:rPr lang="uk-UA" i="1" dirty="0" err="1">
                <a:solidFill>
                  <a:srgbClr val="000000"/>
                </a:solidFill>
                <a:latin typeface="Times New Roman" panose="02020603050405020304" pitchFamily="18" charset="0"/>
                <a:ea typeface="Calibri" panose="020F0502020204030204" pitchFamily="34" charset="0"/>
              </a:rPr>
              <a:t>синтепоном</a:t>
            </a:r>
            <a:r>
              <a:rPr lang="uk-UA" i="1" dirty="0">
                <a:solidFill>
                  <a:srgbClr val="000000"/>
                </a:solidFill>
                <a:latin typeface="Times New Roman" panose="02020603050405020304" pitchFamily="18" charset="0"/>
                <a:ea typeface="Calibri" panose="020F0502020204030204" pitchFamily="34" charset="0"/>
              </a:rPr>
              <a:t>, яку дитина може шпиняти,  бити, якщо відчує себе розгніваною. Це свого роду розвантаження «Випустити пар». А потім можна вже до інших засобів розв’язання ситуації.</a:t>
            </a:r>
            <a:endParaRPr lang="uk-UA" sz="1400" i="1" dirty="0">
              <a:solidFill>
                <a:srgbClr val="000000"/>
              </a:solidFill>
              <a:effectLst/>
              <a:latin typeface="Calibri" panose="020F0502020204030204" pitchFamily="34" charset="0"/>
              <a:ea typeface="Calibri" panose="020F0502020204030204" pitchFamily="34" charset="0"/>
            </a:endParaRPr>
          </a:p>
        </p:txBody>
      </p:sp>
      <p:pic>
        <p:nvPicPr>
          <p:cNvPr id="6" name="Рисунок 5"/>
          <p:cNvPicPr>
            <a:picLocks noChangeAspect="1"/>
          </p:cNvPicPr>
          <p:nvPr/>
        </p:nvPicPr>
        <p:blipFill>
          <a:blip r:embed="rId2"/>
          <a:stretch>
            <a:fillRect/>
          </a:stretch>
        </p:blipFill>
        <p:spPr>
          <a:xfrm>
            <a:off x="5381625" y="419100"/>
            <a:ext cx="2400300" cy="1905000"/>
          </a:xfrm>
          <a:prstGeom prst="rect">
            <a:avLst/>
          </a:prstGeom>
        </p:spPr>
      </p:pic>
      <p:sp>
        <p:nvSpPr>
          <p:cNvPr id="7" name="Прямоугольник 6"/>
          <p:cNvSpPr/>
          <p:nvPr/>
        </p:nvSpPr>
        <p:spPr>
          <a:xfrm>
            <a:off x="6886575" y="2676525"/>
            <a:ext cx="5010149" cy="3662541"/>
          </a:xfrm>
          <a:prstGeom prst="rect">
            <a:avLst/>
          </a:prstGeom>
        </p:spPr>
        <p:txBody>
          <a:bodyPr wrap="square">
            <a:spAutoFit/>
          </a:bodyPr>
          <a:lstStyle/>
          <a:p>
            <a:pPr marL="457200" algn="just">
              <a:lnSpc>
                <a:spcPct val="115000"/>
              </a:lnSpc>
              <a:spcAft>
                <a:spcPts val="1000"/>
              </a:spcAft>
            </a:pPr>
            <a:r>
              <a:rPr lang="uk-UA" b="1" dirty="0">
                <a:latin typeface="Times New Roman" panose="02020603050405020304" pitchFamily="18" charset="0"/>
                <a:ea typeface="Calibri" panose="020F0502020204030204" pitchFamily="34" charset="0"/>
              </a:rPr>
              <a:t>Гра «Малюнок гніву»</a:t>
            </a:r>
            <a:endParaRPr lang="uk-UA" sz="1400" dirty="0">
              <a:latin typeface="Calibri" panose="020F0502020204030204" pitchFamily="34" charset="0"/>
              <a:ea typeface="Calibri" panose="020F0502020204030204" pitchFamily="34" charset="0"/>
            </a:endParaRPr>
          </a:p>
          <a:p>
            <a:pPr marL="457200" algn="just">
              <a:lnSpc>
                <a:spcPct val="115000"/>
              </a:lnSpc>
              <a:spcAft>
                <a:spcPts val="1000"/>
              </a:spcAft>
            </a:pPr>
            <a:r>
              <a:rPr lang="uk-UA" b="1" dirty="0">
                <a:latin typeface="Times New Roman" panose="02020603050405020304" pitchFamily="18" charset="0"/>
                <a:ea typeface="Calibri" panose="020F0502020204030204" pitchFamily="34" charset="0"/>
              </a:rPr>
              <a:t>Мета: Зниження рівня агресивності, контролювання негативних емоцій.</a:t>
            </a:r>
            <a:endParaRPr lang="uk-UA" sz="1400" dirty="0">
              <a:latin typeface="Calibri" panose="020F0502020204030204" pitchFamily="34" charset="0"/>
              <a:ea typeface="Calibri" panose="020F0502020204030204" pitchFamily="34" charset="0"/>
            </a:endParaRPr>
          </a:p>
          <a:p>
            <a:pPr marL="457200" algn="just">
              <a:lnSpc>
                <a:spcPct val="115000"/>
              </a:lnSpc>
              <a:spcAft>
                <a:spcPts val="1000"/>
              </a:spcAft>
            </a:pPr>
            <a:r>
              <a:rPr lang="uk-UA" dirty="0">
                <a:latin typeface="Times New Roman" panose="02020603050405020304" pitchFamily="18" charset="0"/>
                <a:ea typeface="Calibri" panose="020F0502020204030204" pitchFamily="34" charset="0"/>
              </a:rPr>
              <a:t>Пропоную дитині намалювати її гнів, або того, хто її ображає в тому образі в якому вона її хоче зобразити.  Можна домалювати своєму гніву великі вуха, роги або хвіст, щоб разом посміятися над ним.</a:t>
            </a:r>
            <a:endParaRPr lang="uk-UA" sz="1400" dirty="0">
              <a:latin typeface="Calibri" panose="020F0502020204030204" pitchFamily="34" charset="0"/>
              <a:ea typeface="Calibri" panose="020F0502020204030204" pitchFamily="34" charset="0"/>
            </a:endParaRPr>
          </a:p>
          <a:p>
            <a:pPr marL="457200" algn="just">
              <a:lnSpc>
                <a:spcPct val="115000"/>
              </a:lnSpc>
              <a:spcAft>
                <a:spcPts val="1000"/>
              </a:spcAft>
            </a:pPr>
            <a:r>
              <a:rPr lang="uk-UA" dirty="0">
                <a:latin typeface="Times New Roman" panose="02020603050405020304" pitchFamily="18" charset="0"/>
                <a:ea typeface="Calibri" panose="020F0502020204030204" pitchFamily="34" charset="0"/>
              </a:rPr>
              <a:t>Потім просимо цей малюнок порвати , потоптати ,тобто позбавитися від гніву.</a:t>
            </a:r>
            <a:endParaRPr lang="uk-UA"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8129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1A9F9A-7914-429C-8B48-A81473A57190}"/>
              </a:ext>
            </a:extLst>
          </p:cNvPr>
          <p:cNvSpPr>
            <a:spLocks noGrp="1"/>
          </p:cNvSpPr>
          <p:nvPr>
            <p:ph type="title"/>
          </p:nvPr>
        </p:nvSpPr>
        <p:spPr>
          <a:xfrm rot="-360000">
            <a:off x="239282" y="-31727"/>
            <a:ext cx="4407027" cy="1808428"/>
          </a:xfrm>
        </p:spPr>
        <p:txBody>
          <a:bodyPr rtlCol="0">
            <a:normAutofit/>
          </a:bodyPr>
          <a:lstStyle/>
          <a:p>
            <a:r>
              <a:rPr lang="ru-RU" b="0" dirty="0"/>
              <a:t> </a:t>
            </a:r>
            <a:r>
              <a:rPr lang="uk-UA" sz="1800" b="0" dirty="0" smtClean="0">
                <a:solidFill>
                  <a:schemeClr val="tx1">
                    <a:lumMod val="60000"/>
                    <a:lumOff val="40000"/>
                  </a:schemeClr>
                </a:solidFill>
              </a:rPr>
              <a:t>Дитяча агресія – це форма поведінки, яка направлена на самозахист і служить для адаптування, задоволення бажань і досягнення мети</a:t>
            </a:r>
            <a:r>
              <a:rPr lang="ru-RU" sz="1300" b="0" dirty="0" smtClean="0"/>
              <a:t>.</a:t>
            </a:r>
            <a:endParaRPr lang="ru-RU" sz="1300" dirty="0"/>
          </a:p>
        </p:txBody>
      </p:sp>
      <p:sp>
        <p:nvSpPr>
          <p:cNvPr id="9" name="Номер слайда 8">
            <a:extLst>
              <a:ext uri="{FF2B5EF4-FFF2-40B4-BE49-F238E27FC236}">
                <a16:creationId xmlns:a16="http://schemas.microsoft.com/office/drawing/2014/main" id="{F759139A-0794-42B5-84C4-5E9E21B10D1E}"/>
              </a:ext>
            </a:extLst>
          </p:cNvPr>
          <p:cNvSpPr>
            <a:spLocks noGrp="1"/>
          </p:cNvSpPr>
          <p:nvPr>
            <p:ph type="sldNum" sz="quarter" idx="12"/>
          </p:nvPr>
        </p:nvSpPr>
        <p:spPr/>
        <p:txBody>
          <a:bodyPr rtlCol="0"/>
          <a:lstStyle/>
          <a:p>
            <a:pPr rtl="0"/>
            <a:fld id="{98C0CDE5-970C-4CC4-BF43-0DA127E73E82}" type="slidenum">
              <a:rPr lang="ru-RU" smtClean="0"/>
              <a:pPr/>
              <a:t>2</a:t>
            </a:fld>
            <a:endParaRPr lang="ru-RU"/>
          </a:p>
        </p:txBody>
      </p:sp>
      <p:sp>
        <p:nvSpPr>
          <p:cNvPr id="4" name="Прямоугольник 3"/>
          <p:cNvSpPr/>
          <p:nvPr/>
        </p:nvSpPr>
        <p:spPr>
          <a:xfrm>
            <a:off x="5408023" y="2013228"/>
            <a:ext cx="6609806" cy="1631216"/>
          </a:xfrm>
          <a:prstGeom prst="rect">
            <a:avLst/>
          </a:prstGeom>
        </p:spPr>
        <p:txBody>
          <a:bodyPr wrap="square">
            <a:spAutoFit/>
          </a:bodyPr>
          <a:lstStyle/>
          <a:p>
            <a:r>
              <a:rPr lang="uk-UA" sz="2000" dirty="0">
                <a:solidFill>
                  <a:schemeClr val="accent3">
                    <a:lumMod val="50000"/>
                  </a:schemeClr>
                </a:solidFill>
                <a:latin typeface="Varela Round"/>
              </a:rPr>
              <a:t>З наукової точки зору агресивна поведінка є одним із захисних механізмів в складних життєвих ситуацій, за допомогою якого будь яка людина намагається якось скинути свої негативні емоції і пристосуватися до навколишнього середовища.</a:t>
            </a:r>
            <a:endParaRPr lang="uk-UA" sz="2000" dirty="0">
              <a:solidFill>
                <a:schemeClr val="accent3">
                  <a:lumMod val="50000"/>
                </a:schemeClr>
              </a:solidFill>
            </a:endParaRPr>
          </a:p>
        </p:txBody>
      </p:sp>
      <p:sp>
        <p:nvSpPr>
          <p:cNvPr id="5" name="Прямоугольник 4"/>
          <p:cNvSpPr/>
          <p:nvPr/>
        </p:nvSpPr>
        <p:spPr>
          <a:xfrm>
            <a:off x="156837" y="2828836"/>
            <a:ext cx="3561724" cy="2031325"/>
          </a:xfrm>
          <a:prstGeom prst="rect">
            <a:avLst/>
          </a:prstGeom>
        </p:spPr>
        <p:txBody>
          <a:bodyPr wrap="square">
            <a:spAutoFit/>
          </a:bodyPr>
          <a:lstStyle/>
          <a:p>
            <a:r>
              <a:rPr lang="uk-UA" dirty="0" smtClean="0">
                <a:solidFill>
                  <a:schemeClr val="accent3"/>
                </a:solidFill>
                <a:latin typeface="Varela Round"/>
              </a:rPr>
              <a:t>Не варто забувати, що потреба та готовність до боротьби – це природна властивість, необхідна у житті людини, тому не потрібно прагнути повністю позбавити дитину від агресії, варто лише вірно скерувати</a:t>
            </a:r>
            <a:r>
              <a:rPr lang="ru-RU" dirty="0" smtClean="0">
                <a:solidFill>
                  <a:schemeClr val="accent3"/>
                </a:solidFill>
                <a:latin typeface="Varela Round"/>
              </a:rPr>
              <a:t>.</a:t>
            </a:r>
            <a:endParaRPr lang="uk-UA" dirty="0">
              <a:solidFill>
                <a:schemeClr val="accent3"/>
              </a:solidFill>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3551" y="4290468"/>
            <a:ext cx="4757329" cy="2110332"/>
          </a:xfrm>
          <a:prstGeom prst="rect">
            <a:avLst/>
          </a:prstGeom>
        </p:spPr>
      </p:pic>
    </p:spTree>
    <p:extLst>
      <p:ext uri="{BB962C8B-B14F-4D97-AF65-F5344CB8AC3E}">
        <p14:creationId xmlns:p14="http://schemas.microsoft.com/office/powerpoint/2010/main" val="243994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descr="Мальчик, читающий книгу">
            <a:extLst>
              <a:ext uri="{FF2B5EF4-FFF2-40B4-BE49-F238E27FC236}">
                <a16:creationId xmlns:a16="http://schemas.microsoft.com/office/drawing/2014/main" id="{C8B885F2-2AC2-46A9-9D9B-71123D1A1F6B}"/>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a:stretch/>
        </p:blipFill>
        <p:spPr>
          <a:xfrm rot="720000">
            <a:off x="7026227" y="704256"/>
            <a:ext cx="4647699" cy="5472101"/>
          </a:xfrm>
        </p:spPr>
      </p:pic>
      <p:sp>
        <p:nvSpPr>
          <p:cNvPr id="4" name="Номер слайда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rtlCol="0"/>
          <a:lstStyle/>
          <a:p>
            <a:pPr rtl="0"/>
            <a:fld id="{98C0CDE5-970C-4CC4-BF43-0DA127E73E82}" type="slidenum">
              <a:rPr lang="ru-RU" smtClean="0"/>
              <a:pPr/>
              <a:t>3</a:t>
            </a:fld>
            <a:endParaRPr lang="ru-RU"/>
          </a:p>
        </p:txBody>
      </p:sp>
      <p:sp>
        <p:nvSpPr>
          <p:cNvPr id="10" name="Текст 7"/>
          <p:cNvSpPr>
            <a:spLocks noGrp="1"/>
          </p:cNvSpPr>
          <p:nvPr>
            <p:ph type="body" sz="quarter" idx="13"/>
          </p:nvPr>
        </p:nvSpPr>
        <p:spPr>
          <a:xfrm>
            <a:off x="809625" y="1445623"/>
            <a:ext cx="4990284" cy="4196352"/>
          </a:xfrm>
        </p:spPr>
        <p:txBody>
          <a:bodyPr>
            <a:normAutofit fontScale="92500" lnSpcReduction="10000"/>
          </a:bodyPr>
          <a:lstStyle/>
          <a:p>
            <a:r>
              <a:rPr lang="uk-UA" sz="2000" dirty="0">
                <a:solidFill>
                  <a:schemeClr val="tx1">
                    <a:lumMod val="60000"/>
                    <a:lumOff val="40000"/>
                  </a:schemeClr>
                </a:solidFill>
              </a:rPr>
              <a:t>При проявах дитячої агресії (істерики) перш за все потрібно навчитися відрізняти звичайний плач при будь-якій фізіологічній потребі малюка (яку потрібно задовільнити) від примх дитини. Немає таких дітей, у яких не траплялися б істерики – так вони намагаються знайти спосіб проявити свою волю та характер. Першим ділом не намагайтеся ігнорувати дитячу поведінку. Спокійно скажіть: «Я розумію, ти хочеш мене переконати зробити по-твоєму але ми зараз зробимо інакше з тої причини що…. ». Спираючись на ваше пояснення та на вашу підтримку, малюк навчиться розуміти ваше «ні» і надалі правильно висловлювати та задовольняти свої бажання</a:t>
            </a:r>
            <a:endParaRPr lang="uk-UA" sz="2000" dirty="0">
              <a:solidFill>
                <a:schemeClr val="tx1">
                  <a:lumMod val="60000"/>
                  <a:lumOff val="40000"/>
                </a:schemeClr>
              </a:solidFill>
            </a:endParaRPr>
          </a:p>
        </p:txBody>
      </p:sp>
    </p:spTree>
    <p:extLst>
      <p:ext uri="{BB962C8B-B14F-4D97-AF65-F5344CB8AC3E}">
        <p14:creationId xmlns:p14="http://schemas.microsoft.com/office/powerpoint/2010/main" val="3671418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2D9D162-C3F3-4DA6-ACF1-E33B89535E11}"/>
              </a:ext>
            </a:extLst>
          </p:cNvPr>
          <p:cNvSpPr>
            <a:spLocks noGrp="1"/>
          </p:cNvSpPr>
          <p:nvPr>
            <p:ph type="title"/>
          </p:nvPr>
        </p:nvSpPr>
        <p:spPr>
          <a:xfrm rot="-360000">
            <a:off x="815448" y="843882"/>
            <a:ext cx="3960711" cy="632496"/>
          </a:xfrm>
        </p:spPr>
        <p:txBody>
          <a:bodyPr rtlCol="0">
            <a:normAutofit fontScale="90000"/>
          </a:bodyPr>
          <a:lstStyle/>
          <a:p>
            <a:r>
              <a:rPr lang="uk-UA" b="0" dirty="0"/>
              <a:t>Види </a:t>
            </a:r>
            <a:r>
              <a:rPr lang="uk-UA" b="0" dirty="0" smtClean="0"/>
              <a:t>агресії</a:t>
            </a:r>
            <a:endParaRPr lang="ru-RU" sz="1800" dirty="0"/>
          </a:p>
        </p:txBody>
      </p:sp>
      <p:sp>
        <p:nvSpPr>
          <p:cNvPr id="3" name="Номер слайда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rtlCol="0"/>
          <a:lstStyle/>
          <a:p>
            <a:pPr rtl="0"/>
            <a:fld id="{98C0CDE5-970C-4CC4-BF43-0DA127E73E82}" type="slidenum">
              <a:rPr lang="ru-RU" smtClean="0"/>
              <a:t>4</a:t>
            </a:fld>
            <a:endParaRPr lang="ru-RU"/>
          </a:p>
        </p:txBody>
      </p:sp>
      <p:sp>
        <p:nvSpPr>
          <p:cNvPr id="8" name="Прямоугольник 7"/>
          <p:cNvSpPr/>
          <p:nvPr/>
        </p:nvSpPr>
        <p:spPr>
          <a:xfrm>
            <a:off x="1463041" y="2551837"/>
            <a:ext cx="10006148" cy="3847207"/>
          </a:xfrm>
          <a:prstGeom prst="rect">
            <a:avLst/>
          </a:prstGeom>
        </p:spPr>
        <p:txBody>
          <a:bodyPr wrap="square">
            <a:spAutoFit/>
          </a:bodyPr>
          <a:lstStyle/>
          <a:p>
            <a:r>
              <a:rPr lang="uk-UA" sz="1600" dirty="0" smtClean="0">
                <a:solidFill>
                  <a:schemeClr val="accent4"/>
                </a:solidFill>
                <a:latin typeface="Arial" panose="020B0604020202020204" pitchFamily="34" charset="0"/>
              </a:rPr>
              <a:t>1</a:t>
            </a:r>
            <a:r>
              <a:rPr lang="uk-UA" sz="1600" dirty="0">
                <a:solidFill>
                  <a:schemeClr val="accent4"/>
                </a:solidFill>
                <a:latin typeface="Arial" panose="020B0604020202020204" pitchFamily="34" charset="0"/>
              </a:rPr>
              <a:t>. </a:t>
            </a:r>
            <a:r>
              <a:rPr lang="uk-UA" sz="1600" b="1" dirty="0">
                <a:solidFill>
                  <a:srgbClr val="7030A0"/>
                </a:solidFill>
                <a:latin typeface="Arial" panose="020B0604020202020204" pitchFamily="34" charset="0"/>
              </a:rPr>
              <a:t>Діти, схильні до прояву фізичної агресії.</a:t>
            </a:r>
          </a:p>
          <a:p>
            <a:r>
              <a:rPr lang="uk-UA" sz="1600" dirty="0">
                <a:solidFill>
                  <a:schemeClr val="accent4"/>
                </a:solidFill>
                <a:latin typeface="Arial" panose="020B0604020202020204" pitchFamily="34" charset="0"/>
              </a:rPr>
              <a:t>Фізична агресія переважає у активних, діяльних, цілеспрямованих дітей, які відзначаються сміливістю, рішучістю, безцеремонністю і авантюризмом. Здатні до нечесних вчинків і брехні.</a:t>
            </a:r>
          </a:p>
          <a:p>
            <a:r>
              <a:rPr lang="uk-UA" sz="1600" dirty="0">
                <a:solidFill>
                  <a:schemeClr val="accent4"/>
                </a:solidFill>
                <a:latin typeface="Arial" panose="020B0604020202020204" pitchFamily="34" charset="0"/>
              </a:rPr>
              <a:t>2</a:t>
            </a:r>
            <a:r>
              <a:rPr lang="uk-UA" sz="1600" b="1" dirty="0">
                <a:solidFill>
                  <a:srgbClr val="7030A0"/>
                </a:solidFill>
                <a:latin typeface="Arial" panose="020B0604020202020204" pitchFamily="34" charset="0"/>
              </a:rPr>
              <a:t>. Діти, схильні до вербальної агресії</a:t>
            </a:r>
            <a:r>
              <a:rPr lang="uk-UA" sz="1600" b="1" dirty="0" smtClean="0">
                <a:solidFill>
                  <a:srgbClr val="7030A0"/>
                </a:solidFill>
                <a:latin typeface="Arial" panose="020B0604020202020204" pitchFamily="34" charset="0"/>
              </a:rPr>
              <a:t>.</a:t>
            </a:r>
            <a:endParaRPr lang="en-US" sz="1600" b="1" dirty="0" smtClean="0">
              <a:solidFill>
                <a:srgbClr val="7030A0"/>
              </a:solidFill>
              <a:latin typeface="Arial" panose="020B0604020202020204" pitchFamily="34" charset="0"/>
            </a:endParaRPr>
          </a:p>
          <a:p>
            <a:r>
              <a:rPr lang="uk-UA" sz="1600" dirty="0">
                <a:solidFill>
                  <a:schemeClr val="accent4"/>
                </a:solidFill>
              </a:rPr>
              <a:t>Такі діти психічно неврівноважені, тривожні, невпевнені, занепокоєні та підозрілі. Вони нездатні володіти своїми емоціями, особливо в ситуаціях, коли на шляху до мети постають труднощі та перепони. Особливо сильні емоційні спалахи, а також почуття ворожості й недовіри виникають у цих дітей за умови будь-яких реальних або уявних дій інших осіб стосовно їхньої особистості – дій, що торкаються їхньої самооцінки, престижу й почуття гідності. Спонтанність та імпульсивність дій поєднується у них з підвищеною образливістю</a:t>
            </a:r>
            <a:r>
              <a:rPr lang="uk-UA" sz="1600" dirty="0" smtClean="0">
                <a:solidFill>
                  <a:schemeClr val="accent4"/>
                </a:solidFill>
              </a:rPr>
              <a:t>.</a:t>
            </a:r>
            <a:endParaRPr lang="en-US" sz="1600" dirty="0" smtClean="0">
              <a:solidFill>
                <a:schemeClr val="accent4"/>
              </a:solidFill>
            </a:endParaRPr>
          </a:p>
          <a:p>
            <a:r>
              <a:rPr lang="uk-UA" sz="1600" dirty="0">
                <a:solidFill>
                  <a:schemeClr val="accent4"/>
                </a:solidFill>
              </a:rPr>
              <a:t>3. </a:t>
            </a:r>
            <a:r>
              <a:rPr lang="uk-UA" sz="1600" b="1" dirty="0">
                <a:solidFill>
                  <a:srgbClr val="7030A0"/>
                </a:solidFill>
              </a:rPr>
              <a:t>Діти, схильні до непрямої (зміщеної) агресії.</a:t>
            </a:r>
          </a:p>
          <a:p>
            <a:r>
              <a:rPr lang="uk-UA" sz="1600" dirty="0">
                <a:solidFill>
                  <a:schemeClr val="accent4"/>
                </a:solidFill>
              </a:rPr>
              <a:t>Такі діти, з одного боку, сміливі, рішучі, здатні до ризику, а з іншого – </a:t>
            </a:r>
            <a:r>
              <a:rPr lang="uk-UA" sz="1600" dirty="0" err="1">
                <a:solidFill>
                  <a:schemeClr val="accent4"/>
                </a:solidFill>
              </a:rPr>
              <a:t>емоційно</a:t>
            </a:r>
            <a:r>
              <a:rPr lang="uk-UA" sz="1600" dirty="0">
                <a:solidFill>
                  <a:schemeClr val="accent4"/>
                </a:solidFill>
              </a:rPr>
              <a:t> чутливі, залежні від поведінки інших осіб, бажають привернути до себе увагу інших людей, мають екстравагантну поведінку. Такі діти прагнуть до чуттєвих насолод та розваг</a:t>
            </a:r>
            <a:r>
              <a:rPr lang="uk-UA" sz="1600" dirty="0"/>
              <a:t>. </a:t>
            </a:r>
          </a:p>
          <a:p>
            <a:endParaRPr lang="en-US" dirty="0" smtClean="0"/>
          </a:p>
          <a:p>
            <a:endParaRPr lang="uk-UA" b="0" i="0" dirty="0">
              <a:solidFill>
                <a:srgbClr val="4B4B4B"/>
              </a:solidFill>
              <a:effectLst/>
              <a:latin typeface="Arial" panose="020B0604020202020204" pitchFamily="34" charset="0"/>
            </a:endParaRPr>
          </a:p>
        </p:txBody>
      </p:sp>
      <p:pic>
        <p:nvPicPr>
          <p:cNvPr id="10" name="Рисунок 9"/>
          <p:cNvPicPr>
            <a:picLocks noChangeAspect="1"/>
          </p:cNvPicPr>
          <p:nvPr/>
        </p:nvPicPr>
        <p:blipFill>
          <a:blip r:embed="rId3"/>
          <a:stretch>
            <a:fillRect/>
          </a:stretch>
        </p:blipFill>
        <p:spPr>
          <a:xfrm>
            <a:off x="7350034" y="291465"/>
            <a:ext cx="1828800" cy="2495550"/>
          </a:xfrm>
          <a:prstGeom prst="rect">
            <a:avLst/>
          </a:prstGeom>
        </p:spPr>
      </p:pic>
    </p:spTree>
    <p:extLst>
      <p:ext uri="{BB962C8B-B14F-4D97-AF65-F5344CB8AC3E}">
        <p14:creationId xmlns:p14="http://schemas.microsoft.com/office/powerpoint/2010/main" val="2211844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a:extLst>
              <a:ext uri="{FF2B5EF4-FFF2-40B4-BE49-F238E27FC236}">
                <a16:creationId xmlns:a16="http://schemas.microsoft.com/office/drawing/2014/main" id="{A39B2A57-9893-4BCD-AA1A-122310BC6253}"/>
              </a:ext>
            </a:extLst>
          </p:cNvPr>
          <p:cNvSpPr>
            <a:spLocks noGrp="1"/>
          </p:cNvSpPr>
          <p:nvPr>
            <p:ph type="ftr" sz="quarter" idx="11"/>
          </p:nvPr>
        </p:nvSpPr>
        <p:spPr>
          <a:xfrm>
            <a:off x="69669" y="3884023"/>
            <a:ext cx="3480879" cy="2530215"/>
          </a:xfrm>
        </p:spPr>
        <p:txBody>
          <a:bodyPr rtlCol="0"/>
          <a:lstStyle/>
          <a:p>
            <a:r>
              <a:rPr lang="uk-UA" b="0" dirty="0"/>
              <a:t>Емоційний світ агресивних дітей недостатньо багатий, у їх почуттях переважають похмурі тони. Діти не можуть подивитися на себе зі сторони й адекватно оцінити свою поведінку. Часто переймають агресивні форми поведінки батьків</a:t>
            </a:r>
            <a:endParaRPr lang="ru-RU" dirty="0"/>
          </a:p>
        </p:txBody>
      </p:sp>
      <p:sp>
        <p:nvSpPr>
          <p:cNvPr id="3" name="Номер слайда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rtlCol="0"/>
          <a:lstStyle/>
          <a:p>
            <a:pPr rtl="0"/>
            <a:fld id="{98C0CDE5-970C-4CC4-BF43-0DA127E73E82}" type="slidenum">
              <a:rPr lang="ru-RU" smtClean="0"/>
              <a:pPr/>
              <a:t>5</a:t>
            </a:fld>
            <a:endParaRPr lang="ru-RU"/>
          </a:p>
        </p:txBody>
      </p:sp>
      <p:sp>
        <p:nvSpPr>
          <p:cNvPr id="5" name="Заголовок 4">
            <a:extLst>
              <a:ext uri="{FF2B5EF4-FFF2-40B4-BE49-F238E27FC236}">
                <a16:creationId xmlns:a16="http://schemas.microsoft.com/office/drawing/2014/main" id="{AFCA1C1A-BC0A-4E81-82F8-5ACE20F863F6}"/>
              </a:ext>
            </a:extLst>
          </p:cNvPr>
          <p:cNvSpPr>
            <a:spLocks noGrp="1"/>
          </p:cNvSpPr>
          <p:nvPr>
            <p:ph type="title"/>
          </p:nvPr>
        </p:nvSpPr>
        <p:spPr>
          <a:xfrm rot="-360000">
            <a:off x="73863" y="266386"/>
            <a:ext cx="3713570" cy="1589770"/>
          </a:xfrm>
        </p:spPr>
        <p:txBody>
          <a:bodyPr rtlCol="0">
            <a:noAutofit/>
          </a:bodyPr>
          <a:lstStyle/>
          <a:p>
            <a:r>
              <a:rPr lang="uk-UA" sz="3200" dirty="0">
                <a:solidFill>
                  <a:srgbClr val="4B4B4B"/>
                </a:solidFill>
                <a:latin typeface="Arial" panose="020B0604020202020204" pitchFamily="34" charset="0"/>
              </a:rPr>
              <a:t>Критерії </a:t>
            </a:r>
            <a:r>
              <a:rPr lang="uk-UA" sz="3200" dirty="0" smtClean="0">
                <a:solidFill>
                  <a:srgbClr val="4B4B4B"/>
                </a:solidFill>
                <a:latin typeface="Arial" panose="020B0604020202020204" pitchFamily="34" charset="0"/>
              </a:rPr>
              <a:t>агресивності</a:t>
            </a:r>
            <a:r>
              <a:rPr lang="uk-UA" sz="3200" dirty="0">
                <a:solidFill>
                  <a:srgbClr val="4B4B4B"/>
                </a:solidFill>
                <a:latin typeface="Arial" panose="020B0604020202020204" pitchFamily="34" charset="0"/>
              </a:rPr>
              <a:t/>
            </a:r>
            <a:br>
              <a:rPr lang="uk-UA" sz="3200" dirty="0">
                <a:solidFill>
                  <a:srgbClr val="4B4B4B"/>
                </a:solidFill>
                <a:latin typeface="Arial" panose="020B0604020202020204" pitchFamily="34" charset="0"/>
              </a:rPr>
            </a:br>
            <a:endParaRPr lang="ru-RU" sz="3200" dirty="0"/>
          </a:p>
        </p:txBody>
      </p:sp>
      <p:sp>
        <p:nvSpPr>
          <p:cNvPr id="8" name="Прямоугольник 7"/>
          <p:cNvSpPr/>
          <p:nvPr/>
        </p:nvSpPr>
        <p:spPr>
          <a:xfrm>
            <a:off x="4493622" y="1859340"/>
            <a:ext cx="6383384" cy="4093428"/>
          </a:xfrm>
          <a:prstGeom prst="rect">
            <a:avLst/>
          </a:prstGeom>
        </p:spPr>
        <p:txBody>
          <a:bodyPr wrap="square">
            <a:spAutoFit/>
          </a:bodyPr>
          <a:lstStyle/>
          <a:p>
            <a:endParaRPr lang="uk-UA" sz="2000" dirty="0">
              <a:solidFill>
                <a:srgbClr val="4B4B4B"/>
              </a:solidFill>
              <a:latin typeface="Arial" panose="020B0604020202020204" pitchFamily="34" charset="0"/>
            </a:endParaRPr>
          </a:p>
          <a:p>
            <a:r>
              <a:rPr lang="uk-UA" sz="2000" dirty="0">
                <a:solidFill>
                  <a:srgbClr val="7030A0"/>
                </a:solidFill>
                <a:latin typeface="Arial" panose="020B0604020202020204" pitchFamily="34" charset="0"/>
              </a:rPr>
              <a:t>Дитина:</a:t>
            </a:r>
          </a:p>
          <a:p>
            <a:r>
              <a:rPr lang="uk-UA" sz="2000" dirty="0">
                <a:solidFill>
                  <a:srgbClr val="7030A0"/>
                </a:solidFill>
                <a:latin typeface="Arial" panose="020B0604020202020204" pitchFamily="34" charset="0"/>
              </a:rPr>
              <a:t>1. Часто втрачає контроль над собою.</a:t>
            </a:r>
          </a:p>
          <a:p>
            <a:r>
              <a:rPr lang="uk-UA" sz="2000" dirty="0">
                <a:solidFill>
                  <a:srgbClr val="7030A0"/>
                </a:solidFill>
                <a:latin typeface="Arial" panose="020B0604020202020204" pitchFamily="34" charset="0"/>
              </a:rPr>
              <a:t>2. Часто сперечається, лається з дорослими.</a:t>
            </a:r>
          </a:p>
          <a:p>
            <a:r>
              <a:rPr lang="uk-UA" sz="2000" dirty="0">
                <a:solidFill>
                  <a:srgbClr val="7030A0"/>
                </a:solidFill>
                <a:latin typeface="Arial" panose="020B0604020202020204" pitchFamily="34" charset="0"/>
              </a:rPr>
              <a:t>3. Часто відмовляється виконувати правила.</a:t>
            </a:r>
          </a:p>
          <a:p>
            <a:r>
              <a:rPr lang="uk-UA" sz="2000" dirty="0">
                <a:solidFill>
                  <a:srgbClr val="7030A0"/>
                </a:solidFill>
                <a:latin typeface="Arial" panose="020B0604020202020204" pitchFamily="34" charset="0"/>
              </a:rPr>
              <a:t>4. Часто спеціально дратує людей.</a:t>
            </a:r>
          </a:p>
          <a:p>
            <a:r>
              <a:rPr lang="uk-UA" sz="2000" dirty="0">
                <a:solidFill>
                  <a:srgbClr val="7030A0"/>
                </a:solidFill>
                <a:latin typeface="Arial" panose="020B0604020202020204" pitchFamily="34" charset="0"/>
              </a:rPr>
              <a:t>5. Часто звинувачує інших у своїх помилках.</a:t>
            </a:r>
          </a:p>
          <a:p>
            <a:r>
              <a:rPr lang="uk-UA" sz="2000" dirty="0">
                <a:solidFill>
                  <a:srgbClr val="7030A0"/>
                </a:solidFill>
                <a:latin typeface="Arial" panose="020B0604020202020204" pitchFamily="34" charset="0"/>
              </a:rPr>
              <a:t>6. Часто сердиться і відмовляється зробити що-небудь.</a:t>
            </a:r>
          </a:p>
          <a:p>
            <a:r>
              <a:rPr lang="uk-UA" sz="2000" dirty="0">
                <a:solidFill>
                  <a:srgbClr val="7030A0"/>
                </a:solidFill>
                <a:latin typeface="Arial" panose="020B0604020202020204" pitchFamily="34" charset="0"/>
              </a:rPr>
              <a:t>7. Часто заздрісна, мстива.</a:t>
            </a:r>
          </a:p>
          <a:p>
            <a:r>
              <a:rPr lang="uk-UA" sz="2000" dirty="0">
                <a:solidFill>
                  <a:srgbClr val="7030A0"/>
                </a:solidFill>
                <a:latin typeface="Arial" panose="020B0604020202020204" pitchFamily="34" charset="0"/>
              </a:rPr>
              <a:t>8. Чуттєва, дуже швидко реагує на різні дії навколишніх (дітей і дорослих), що нерідко дратують її.</a:t>
            </a:r>
            <a:endParaRPr lang="uk-UA" sz="2000" b="0" i="0" dirty="0">
              <a:solidFill>
                <a:srgbClr val="7030A0"/>
              </a:solidFill>
              <a:effectLst/>
              <a:latin typeface="Arial" panose="020B0604020202020204" pitchFamily="34" charset="0"/>
            </a:endParaRPr>
          </a:p>
        </p:txBody>
      </p:sp>
      <p:pic>
        <p:nvPicPr>
          <p:cNvPr id="10" name="Рисунок 9"/>
          <p:cNvPicPr>
            <a:picLocks noChangeAspect="1"/>
          </p:cNvPicPr>
          <p:nvPr/>
        </p:nvPicPr>
        <p:blipFill>
          <a:blip r:embed="rId3"/>
          <a:stretch>
            <a:fillRect/>
          </a:stretch>
        </p:blipFill>
        <p:spPr>
          <a:xfrm>
            <a:off x="8081555" y="165462"/>
            <a:ext cx="3624126" cy="2325189"/>
          </a:xfrm>
          <a:prstGeom prst="rect">
            <a:avLst/>
          </a:prstGeom>
        </p:spPr>
      </p:pic>
      <p:pic>
        <p:nvPicPr>
          <p:cNvPr id="11" name="Рисунок 10"/>
          <p:cNvPicPr>
            <a:picLocks noChangeAspect="1"/>
          </p:cNvPicPr>
          <p:nvPr/>
        </p:nvPicPr>
        <p:blipFill>
          <a:blip r:embed="rId4"/>
          <a:stretch>
            <a:fillRect/>
          </a:stretch>
        </p:blipFill>
        <p:spPr>
          <a:xfrm>
            <a:off x="728118" y="2045889"/>
            <a:ext cx="2619375" cy="1743075"/>
          </a:xfrm>
          <a:prstGeom prst="rect">
            <a:avLst/>
          </a:prstGeom>
        </p:spPr>
      </p:pic>
    </p:spTree>
    <p:extLst>
      <p:ext uri="{BB962C8B-B14F-4D97-AF65-F5344CB8AC3E}">
        <p14:creationId xmlns:p14="http://schemas.microsoft.com/office/powerpoint/2010/main" val="2532577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rtlCol="0"/>
          <a:lstStyle/>
          <a:p>
            <a:pPr rtl="0"/>
            <a:fld id="{98C0CDE5-970C-4CC4-BF43-0DA127E73E82}" type="slidenum">
              <a:rPr lang="ru-RU" smtClean="0"/>
              <a:t>6</a:t>
            </a:fld>
            <a:endParaRPr lang="ru-RU"/>
          </a:p>
        </p:txBody>
      </p:sp>
      <p:sp>
        <p:nvSpPr>
          <p:cNvPr id="6" name="Прямоугольник 5"/>
          <p:cNvSpPr/>
          <p:nvPr/>
        </p:nvSpPr>
        <p:spPr>
          <a:xfrm>
            <a:off x="1071154" y="853440"/>
            <a:ext cx="10197738" cy="6001643"/>
          </a:xfrm>
          <a:prstGeom prst="rect">
            <a:avLst/>
          </a:prstGeom>
        </p:spPr>
        <p:txBody>
          <a:bodyPr wrap="square">
            <a:spAutoFit/>
          </a:bodyPr>
          <a:lstStyle/>
          <a:p>
            <a:endParaRPr lang="en-US" sz="1600" dirty="0">
              <a:solidFill>
                <a:srgbClr val="4B4B4B"/>
              </a:solidFill>
              <a:latin typeface="Bahnschrift Light" panose="020B0502040204020203" pitchFamily="34" charset="0"/>
            </a:endParaRPr>
          </a:p>
          <a:p>
            <a:r>
              <a:rPr lang="uk-UA" sz="1600" dirty="0" smtClean="0">
                <a:latin typeface="Bahnschrift Light" panose="020B0502040204020203" pitchFamily="34" charset="0"/>
              </a:rPr>
              <a:t>Правила </a:t>
            </a:r>
            <a:r>
              <a:rPr lang="uk-UA" sz="1600" dirty="0">
                <a:latin typeface="Bahnschrift Light" panose="020B0502040204020203" pitchFamily="34" charset="0"/>
              </a:rPr>
              <a:t>роботи з агресивними дітьми.</a:t>
            </a:r>
          </a:p>
          <a:p>
            <a:r>
              <a:rPr lang="uk-UA" sz="1600" dirty="0">
                <a:solidFill>
                  <a:srgbClr val="4B4B4B"/>
                </a:solidFill>
                <a:latin typeface="Bahnschrift Light" panose="020B0502040204020203" pitchFamily="34" charset="0"/>
              </a:rPr>
              <a:t>1</a:t>
            </a:r>
            <a:r>
              <a:rPr lang="uk-UA" sz="1600" b="1" i="1" dirty="0">
                <a:solidFill>
                  <a:srgbClr val="4B4B4B"/>
                </a:solidFill>
                <a:latin typeface="Bahnschrift Light" panose="020B0502040204020203" pitchFamily="34" charset="0"/>
              </a:rPr>
              <a:t>. Бути уважним до потреб дитини.</a:t>
            </a:r>
          </a:p>
          <a:p>
            <a:r>
              <a:rPr lang="uk-UA" sz="1600" b="1" i="1" dirty="0">
                <a:solidFill>
                  <a:srgbClr val="4B4B4B"/>
                </a:solidFill>
                <a:latin typeface="Bahnschrift Light" panose="020B0502040204020203" pitchFamily="34" charset="0"/>
              </a:rPr>
              <a:t>2. Демонструвати модель неагресивної поведінки.</a:t>
            </a:r>
          </a:p>
          <a:p>
            <a:r>
              <a:rPr lang="uk-UA" sz="1600" b="1" i="1" dirty="0">
                <a:solidFill>
                  <a:srgbClr val="4B4B4B"/>
                </a:solidFill>
                <a:latin typeface="Bahnschrift Light" panose="020B0502040204020203" pitchFamily="34" charset="0"/>
              </a:rPr>
              <a:t>Показуйте дитині особистий приклад ефективної поведінки. Не допускайте при ній вибухів гніву або лихослів’я про своїх друзів або колег. Пам’ятайте, що заборона й підвищення голосу – </a:t>
            </a:r>
            <a:r>
              <a:rPr lang="uk-UA" sz="1600" b="1" i="1" dirty="0" err="1">
                <a:solidFill>
                  <a:srgbClr val="4B4B4B"/>
                </a:solidFill>
                <a:latin typeface="Bahnschrift Light" panose="020B0502040204020203" pitchFamily="34" charset="0"/>
              </a:rPr>
              <a:t>найнеефективніші</a:t>
            </a:r>
            <a:r>
              <a:rPr lang="uk-UA" sz="1600" b="1" i="1" dirty="0">
                <a:solidFill>
                  <a:srgbClr val="4B4B4B"/>
                </a:solidFill>
                <a:latin typeface="Bahnschrift Light" panose="020B0502040204020203" pitchFamily="34" charset="0"/>
              </a:rPr>
              <a:t> способи подолання агресивності. Лише зрозумівши причини агресивної поведінки і знявши їх, ви можете сподіватися, що агресивність дитини буде знижена.</a:t>
            </a:r>
          </a:p>
          <a:p>
            <a:r>
              <a:rPr lang="uk-UA" sz="1600" b="1" i="1" dirty="0">
                <a:solidFill>
                  <a:srgbClr val="4B4B4B"/>
                </a:solidFill>
                <a:latin typeface="Bahnschrift Light" panose="020B0502040204020203" pitchFamily="34" charset="0"/>
              </a:rPr>
              <a:t>3. Бути послідовним у покараннях дитини, карати за конкретні вчинки.</a:t>
            </a:r>
          </a:p>
          <a:p>
            <a:r>
              <a:rPr lang="uk-UA" sz="1600" b="1" i="1" dirty="0">
                <a:solidFill>
                  <a:srgbClr val="4B4B4B"/>
                </a:solidFill>
                <a:latin typeface="Bahnschrift Light" panose="020B0502040204020203" pitchFamily="34" charset="0"/>
              </a:rPr>
              <a:t>4. Покарання не повинні принижувати дитину.</a:t>
            </a:r>
          </a:p>
          <a:p>
            <a:r>
              <a:rPr lang="uk-UA" sz="1600" b="1" i="1" dirty="0">
                <a:solidFill>
                  <a:srgbClr val="4B4B4B"/>
                </a:solidFill>
                <a:latin typeface="Bahnschrift Light" panose="020B0502040204020203" pitchFamily="34" charset="0"/>
              </a:rPr>
              <a:t>5. Навчати прийнятним способам вираження гніву.</a:t>
            </a:r>
          </a:p>
          <a:p>
            <a:r>
              <a:rPr lang="uk-UA" sz="1600" b="1" i="1" dirty="0">
                <a:solidFill>
                  <a:srgbClr val="4B4B4B"/>
                </a:solidFill>
                <a:latin typeface="Bahnschrift Light" panose="020B0502040204020203" pitchFamily="34" charset="0"/>
              </a:rPr>
              <a:t>Дайте дитині можливість вихлюпнути свою агресію, спрямувати її на інші об’єкти. Дозвольте їй побити подушку або розірвати «портрет» її ворога і ви побачите, що в реальному житті агресивність у даний момент знизилася.</a:t>
            </a:r>
          </a:p>
          <a:p>
            <a:r>
              <a:rPr lang="uk-UA" sz="1600" b="1" i="1" dirty="0">
                <a:solidFill>
                  <a:srgbClr val="4B4B4B"/>
                </a:solidFill>
                <a:latin typeface="Bahnschrift Light" panose="020B0502040204020203" pitchFamily="34" charset="0"/>
              </a:rPr>
              <a:t>6. Давати дитині можливість виявляти гнів безпосередньо після </a:t>
            </a:r>
            <a:r>
              <a:rPr lang="uk-UA" sz="1600" b="1" i="1" dirty="0" err="1">
                <a:solidFill>
                  <a:srgbClr val="4B4B4B"/>
                </a:solidFill>
                <a:latin typeface="Bahnschrift Light" panose="020B0502040204020203" pitchFamily="34" charset="0"/>
              </a:rPr>
              <a:t>фрустраційної</a:t>
            </a:r>
            <a:r>
              <a:rPr lang="uk-UA" sz="1600" b="1" i="1" dirty="0">
                <a:solidFill>
                  <a:srgbClr val="4B4B4B"/>
                </a:solidFill>
                <a:latin typeface="Bahnschrift Light" panose="020B0502040204020203" pitchFamily="34" charset="0"/>
              </a:rPr>
              <a:t> події.</a:t>
            </a:r>
          </a:p>
          <a:p>
            <a:r>
              <a:rPr lang="uk-UA" sz="1600" b="1" i="1" dirty="0">
                <a:solidFill>
                  <a:srgbClr val="4B4B4B"/>
                </a:solidFill>
                <a:latin typeface="Bahnschrift Light" panose="020B0502040204020203" pitchFamily="34" charset="0"/>
              </a:rPr>
              <a:t>7. Навчати розпізнаванню власного емоційного стану і стану оточуючих людей.</a:t>
            </a:r>
          </a:p>
          <a:p>
            <a:r>
              <a:rPr lang="uk-UA" sz="1600" b="1" i="1" dirty="0">
                <a:solidFill>
                  <a:srgbClr val="4B4B4B"/>
                </a:solidFill>
                <a:latin typeface="Bahnschrift Light" panose="020B0502040204020203" pitchFamily="34" charset="0"/>
              </a:rPr>
              <a:t>8. Розвивати здатність до емпатії.</a:t>
            </a:r>
          </a:p>
          <a:p>
            <a:r>
              <a:rPr lang="uk-UA" sz="1600" b="1" i="1" dirty="0">
                <a:solidFill>
                  <a:srgbClr val="4B4B4B"/>
                </a:solidFill>
                <a:latin typeface="Bahnschrift Light" panose="020B0502040204020203" pitchFamily="34" charset="0"/>
              </a:rPr>
              <a:t>9. Розширювати поведінковий репертуар дитини.</a:t>
            </a:r>
          </a:p>
          <a:p>
            <a:r>
              <a:rPr lang="uk-UA" sz="1600" b="1" i="1" dirty="0">
                <a:solidFill>
                  <a:srgbClr val="4B4B4B"/>
                </a:solidFill>
                <a:latin typeface="Bahnschrift Light" panose="020B0502040204020203" pitchFamily="34" charset="0"/>
              </a:rPr>
              <a:t>10. Відпрацьовувати навички реагування в конфліктних ситуаціях.</a:t>
            </a:r>
          </a:p>
          <a:p>
            <a:r>
              <a:rPr lang="uk-UA" sz="1600" b="1" i="1" dirty="0">
                <a:solidFill>
                  <a:srgbClr val="4B4B4B"/>
                </a:solidFill>
                <a:latin typeface="Bahnschrift Light" panose="020B0502040204020203" pitchFamily="34" charset="0"/>
              </a:rPr>
              <a:t>11. Учити брати відповідальність на себе</a:t>
            </a:r>
            <a:r>
              <a:rPr lang="uk-UA" sz="1600" b="1" i="1" dirty="0" smtClean="0">
                <a:solidFill>
                  <a:srgbClr val="4B4B4B"/>
                </a:solidFill>
                <a:latin typeface="Bahnschrift Light" panose="020B0502040204020203" pitchFamily="34" charset="0"/>
              </a:rPr>
              <a:t>.</a:t>
            </a:r>
            <a:endParaRPr lang="en-US" sz="1600" b="1" i="1" dirty="0" smtClean="0">
              <a:solidFill>
                <a:srgbClr val="4B4B4B"/>
              </a:solidFill>
              <a:latin typeface="Arial Rounded MT Bold" panose="020F0704030504030204" pitchFamily="34" charset="0"/>
            </a:endParaRPr>
          </a:p>
          <a:p>
            <a:endParaRPr lang="en-US" sz="1600" b="0" i="0" dirty="0">
              <a:solidFill>
                <a:srgbClr val="4B4B4B"/>
              </a:solidFill>
              <a:effectLst/>
              <a:latin typeface="Bahnschrift Light" panose="020B0502040204020203" pitchFamily="34" charset="0"/>
            </a:endParaRPr>
          </a:p>
          <a:p>
            <a:endParaRPr lang="en-US" sz="1600" dirty="0" smtClean="0">
              <a:solidFill>
                <a:srgbClr val="4B4B4B"/>
              </a:solidFill>
              <a:latin typeface="Bahnschrift Light" panose="020B0502040204020203" pitchFamily="34" charset="0"/>
            </a:endParaRPr>
          </a:p>
          <a:p>
            <a:endParaRPr lang="en-US" sz="1600" b="0" i="0" dirty="0">
              <a:solidFill>
                <a:srgbClr val="4B4B4B"/>
              </a:solidFill>
              <a:effectLst/>
              <a:latin typeface="Bahnschrift Light" panose="020B0502040204020203" pitchFamily="34" charset="0"/>
            </a:endParaRPr>
          </a:p>
          <a:p>
            <a:endParaRPr lang="uk-UA" sz="1600" b="0" i="0" dirty="0">
              <a:solidFill>
                <a:srgbClr val="4B4B4B"/>
              </a:solidFill>
              <a:effectLst/>
              <a:latin typeface="Bahnschrift Light" panose="020B0502040204020203" pitchFamily="34" charset="0"/>
            </a:endParaRPr>
          </a:p>
        </p:txBody>
      </p:sp>
      <p:pic>
        <p:nvPicPr>
          <p:cNvPr id="8" name="Рисунок 7"/>
          <p:cNvPicPr>
            <a:picLocks noChangeAspect="1"/>
          </p:cNvPicPr>
          <p:nvPr/>
        </p:nvPicPr>
        <p:blipFill>
          <a:blip r:embed="rId3"/>
          <a:stretch>
            <a:fillRect/>
          </a:stretch>
        </p:blipFill>
        <p:spPr>
          <a:xfrm>
            <a:off x="7184299" y="123825"/>
            <a:ext cx="2647950" cy="1733550"/>
          </a:xfrm>
          <a:prstGeom prst="rect">
            <a:avLst/>
          </a:prstGeom>
        </p:spPr>
      </p:pic>
      <p:pic>
        <p:nvPicPr>
          <p:cNvPr id="9" name="Рисунок 8"/>
          <p:cNvPicPr>
            <a:picLocks noChangeAspect="1"/>
          </p:cNvPicPr>
          <p:nvPr/>
        </p:nvPicPr>
        <p:blipFill>
          <a:blip r:embed="rId4"/>
          <a:stretch>
            <a:fillRect/>
          </a:stretch>
        </p:blipFill>
        <p:spPr>
          <a:xfrm>
            <a:off x="7645310" y="5022260"/>
            <a:ext cx="2981325" cy="1533525"/>
          </a:xfrm>
          <a:prstGeom prst="rect">
            <a:avLst/>
          </a:prstGeom>
        </p:spPr>
      </p:pic>
    </p:spTree>
    <p:extLst>
      <p:ext uri="{BB962C8B-B14F-4D97-AF65-F5344CB8AC3E}">
        <p14:creationId xmlns:p14="http://schemas.microsoft.com/office/powerpoint/2010/main" val="4138966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7" name="Рисунок 6" descr="Мальчик, несущий красный рюкзак">
            <a:extLst>
              <a:ext uri="{FF2B5EF4-FFF2-40B4-BE49-F238E27FC236}">
                <a16:creationId xmlns:a16="http://schemas.microsoft.com/office/drawing/2014/main" id="{10962572-14B4-44BB-89AB-9ADA56D6B408}"/>
              </a:ext>
            </a:extLst>
          </p:cNvPr>
          <p:cNvPicPr>
            <a:picLocks noGrp="1" noChangeAspect="1"/>
          </p:cNvPicPr>
          <p:nvPr>
            <p:ph type="pic" sz="quarter" idx="13"/>
          </p:nvPr>
        </p:nvPicPr>
        <p:blipFill rotWithShape="1">
          <a:blip r:embed="rId3"/>
          <a:srcRect l="17932" t="26156" r="14038" b="34430"/>
          <a:stretch/>
        </p:blipFill>
        <p:spPr>
          <a:xfrm>
            <a:off x="148046" y="287383"/>
            <a:ext cx="4162698" cy="3544388"/>
          </a:xfrm>
        </p:spPr>
      </p:pic>
      <p:sp>
        <p:nvSpPr>
          <p:cNvPr id="8" name="Rectangle 1"/>
          <p:cNvSpPr>
            <a:spLocks noChangeArrowheads="1"/>
          </p:cNvSpPr>
          <p:nvPr/>
        </p:nvSpPr>
        <p:spPr bwMode="auto">
          <a:xfrm>
            <a:off x="4961105" y="733244"/>
            <a:ext cx="6313252"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1" u="none" strike="noStrike" cap="none" normalizeH="0" baseline="0" dirty="0" smtClean="0">
                <a:ln>
                  <a:noFill/>
                </a:ln>
                <a:solidFill>
                  <a:srgbClr val="002060"/>
                </a:solidFill>
                <a:effectLst/>
                <a:latin typeface="Varela Round"/>
              </a:rPr>
              <a:t>Щоб досягти успіху у спілкуванні з агресивними дітьми, варто дотримуватися таких порад:  </a:t>
            </a:r>
            <a:endParaRPr kumimoji="0" lang="uk-UA" altLang="uk-UA" sz="1600" b="1" i="1" u="none" strike="noStrike" cap="none" normalizeH="0" baseline="0" dirty="0" smtClean="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1" u="none" strike="noStrike" cap="none" normalizeH="0" baseline="0" dirty="0" smtClean="0">
                <a:ln>
                  <a:noFill/>
                </a:ln>
                <a:solidFill>
                  <a:srgbClr val="002060"/>
                </a:solidFill>
                <a:effectLst/>
                <a:latin typeface="Varela Round"/>
              </a:rPr>
              <a:t>– абсолютно в будь-якій ситуації по відношенні до дитини слід обходитись без криків та фізичного насилля (ляпасів). Тому як подібна реакція (батьків, вихователя) породжує лише агресивну реакцію дитини. Слід пам’ятати, що будь яка насильна заборона – це найменш ефективний засіб подолання агресії, лише шляхом виявлення справжніх причин агресивної поведінки можливе їх усунення;</a:t>
            </a:r>
            <a:endParaRPr kumimoji="0" lang="uk-UA" altLang="uk-UA" sz="1600" b="1" i="1" u="none" strike="noStrike" cap="none" normalizeH="0" baseline="0" dirty="0" smtClean="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1" u="none" strike="noStrike" cap="none" normalizeH="0" baseline="0" dirty="0" smtClean="0">
                <a:ln>
                  <a:noFill/>
                </a:ln>
                <a:solidFill>
                  <a:srgbClr val="002060"/>
                </a:solidFill>
                <a:effectLst/>
                <a:latin typeface="Varela Round"/>
              </a:rPr>
              <a:t>– варто дати можливість дитині виплеснути свою агресію, вилити її на інші предмети (наприклад дозволити побити подушку, м’які іграшки, боксерську грушу або розірвати намальований папері портрет ворога). Бажано створити для дитини такий собі «куточок гніву», де можна було б їй виплеснути свою злість. Про можливість такого методу боротьби з агресивним станом, дитина має бути попереджена;</a:t>
            </a:r>
            <a:endParaRPr kumimoji="0" lang="uk-UA" altLang="uk-UA" sz="1600" b="1" i="1" u="none" strike="noStrike" cap="none" normalizeH="0" baseline="0" dirty="0" smtClean="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1" u="none" strike="noStrike" cap="none" normalizeH="0" baseline="0" dirty="0" smtClean="0">
                <a:ln>
                  <a:noFill/>
                </a:ln>
                <a:solidFill>
                  <a:srgbClr val="002060"/>
                </a:solidFill>
                <a:effectLst/>
                <a:latin typeface="Varela Round"/>
              </a:rPr>
              <a:t>– потрібно показувати дитині власний приклад ефективної поведінки, не допускати вияву гніву в її присутності або поганих висловлювань про своїх друзів чи колег, складання планів помсти</a:t>
            </a:r>
          </a:p>
        </p:txBody>
      </p:sp>
      <p:pic>
        <p:nvPicPr>
          <p:cNvPr id="1026" name="Picture 2" descr="https://www.psyhelp.com.ua/wp-content/uploads/2020/02/yaVsadochku-300x16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87933"/>
            <a:ext cx="2857500" cy="1609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331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E98DCA46-603B-4178-8707-30E192CE6B8D}"/>
              </a:ext>
            </a:extLst>
          </p:cNvPr>
          <p:cNvSpPr>
            <a:spLocks noGrp="1"/>
          </p:cNvSpPr>
          <p:nvPr>
            <p:ph type="title"/>
          </p:nvPr>
        </p:nvSpPr>
        <p:spPr>
          <a:xfrm rot="21180000">
            <a:off x="288463" y="240191"/>
            <a:ext cx="4391191" cy="1325563"/>
          </a:xfrm>
        </p:spPr>
        <p:txBody>
          <a:bodyPr rtlCol="0">
            <a:normAutofit/>
          </a:bodyPr>
          <a:lstStyle/>
          <a:p>
            <a:pPr rtl="0"/>
            <a:r>
              <a:rPr lang="ru-RU" sz="3600" dirty="0" err="1" smtClean="0"/>
              <a:t>Важливо</a:t>
            </a:r>
            <a:endParaRPr lang="ru-RU" sz="3600" dirty="0"/>
          </a:p>
        </p:txBody>
      </p:sp>
      <p:sp>
        <p:nvSpPr>
          <p:cNvPr id="8" name="Надпись 7">
            <a:hlinkClick r:id="rId3"/>
            <a:extLst>
              <a:ext uri="{FF2B5EF4-FFF2-40B4-BE49-F238E27FC236}">
                <a16:creationId xmlns:a16="http://schemas.microsoft.com/office/drawing/2014/main" id="{5FC6C278-4035-446A-A94B-030E792FDDF5}"/>
              </a:ext>
            </a:extLst>
          </p:cNvPr>
          <p:cNvSpPr txBox="1"/>
          <p:nvPr/>
        </p:nvSpPr>
        <p:spPr>
          <a:xfrm>
            <a:off x="1547813" y="2459504"/>
            <a:ext cx="9096374" cy="4154984"/>
          </a:xfrm>
          <a:prstGeom prst="rect">
            <a:avLst/>
          </a:prstGeom>
          <a:noFill/>
        </p:spPr>
        <p:txBody>
          <a:bodyPr wrap="square" rtlCol="0">
            <a:spAutoFit/>
          </a:bodyPr>
          <a:lstStyle/>
          <a:p>
            <a:r>
              <a:rPr lang="uk-UA" sz="2400" dirty="0" smtClean="0"/>
              <a:t>У</a:t>
            </a:r>
            <a:r>
              <a:rPr lang="ru-RU" sz="2400" dirty="0" smtClean="0"/>
              <a:t> </a:t>
            </a:r>
            <a:r>
              <a:rPr lang="uk-UA" sz="2400" dirty="0" smtClean="0"/>
              <a:t>середовищі</a:t>
            </a:r>
            <a:r>
              <a:rPr lang="ru-RU" sz="2400" dirty="0" smtClean="0"/>
              <a:t> </a:t>
            </a:r>
            <a:r>
              <a:rPr lang="ru-RU" sz="2400" dirty="0"/>
              <a:t>в </a:t>
            </a:r>
            <a:r>
              <a:rPr lang="uk-UA" sz="2400" dirty="0" smtClean="0"/>
              <a:t>якому</a:t>
            </a:r>
            <a:r>
              <a:rPr lang="ru-RU" sz="2400" dirty="0" smtClean="0"/>
              <a:t> </a:t>
            </a:r>
            <a:r>
              <a:rPr lang="uk-UA" sz="2400" dirty="0" smtClean="0"/>
              <a:t>перебуває</a:t>
            </a:r>
            <a:r>
              <a:rPr lang="ru-RU" sz="2400" dirty="0" smtClean="0"/>
              <a:t> </a:t>
            </a:r>
            <a:r>
              <a:rPr lang="uk-UA" sz="2400" dirty="0" smtClean="0"/>
              <a:t>дитина</a:t>
            </a:r>
            <a:r>
              <a:rPr lang="ru-RU" sz="2400" dirty="0" smtClean="0"/>
              <a:t> </a:t>
            </a:r>
            <a:r>
              <a:rPr lang="uk-UA" sz="2400" dirty="0" smtClean="0"/>
              <a:t>прибрати</a:t>
            </a:r>
            <a:r>
              <a:rPr lang="ru-RU" sz="2400" dirty="0" smtClean="0"/>
              <a:t> </a:t>
            </a:r>
            <a:r>
              <a:rPr lang="ru-RU" sz="2400" dirty="0" err="1"/>
              <a:t>фрази</a:t>
            </a:r>
            <a:r>
              <a:rPr lang="ru-RU" sz="2400" dirty="0"/>
              <a:t> </a:t>
            </a:r>
            <a:r>
              <a:rPr lang="ru-RU" sz="2400" dirty="0" err="1"/>
              <a:t>конфліктогени</a:t>
            </a:r>
            <a:r>
              <a:rPr lang="ru-RU" sz="2400" dirty="0"/>
              <a:t>: «</a:t>
            </a:r>
            <a:r>
              <a:rPr lang="ru-RU" sz="2400" dirty="0" err="1"/>
              <a:t>Якщо</a:t>
            </a:r>
            <a:r>
              <a:rPr lang="ru-RU" sz="2400" dirty="0"/>
              <a:t> </a:t>
            </a:r>
            <a:r>
              <a:rPr lang="ru-RU" sz="2400" dirty="0" err="1"/>
              <a:t>ти</a:t>
            </a:r>
            <a:r>
              <a:rPr lang="ru-RU" sz="2400" dirty="0"/>
              <a:t> не </a:t>
            </a:r>
            <a:r>
              <a:rPr lang="ru-RU" sz="2400" dirty="0" err="1"/>
              <a:t>зробиш</a:t>
            </a:r>
            <a:r>
              <a:rPr lang="ru-RU" sz="2400" dirty="0"/>
              <a:t> так-то, то я » (шантаж і </a:t>
            </a:r>
            <a:r>
              <a:rPr lang="ru-RU" sz="2400" dirty="0" err="1"/>
              <a:t>загроза</a:t>
            </a:r>
            <a:r>
              <a:rPr lang="ru-RU" sz="2400" dirty="0"/>
              <a:t>), «</a:t>
            </a:r>
            <a:r>
              <a:rPr lang="ru-RU" sz="2400" dirty="0" err="1"/>
              <a:t>Таке</a:t>
            </a:r>
            <a:r>
              <a:rPr lang="ru-RU" sz="2400" dirty="0"/>
              <a:t> </a:t>
            </a:r>
            <a:r>
              <a:rPr lang="ru-RU" sz="2400" dirty="0" err="1"/>
              <a:t>міг</a:t>
            </a:r>
            <a:r>
              <a:rPr lang="ru-RU" sz="2400" dirty="0"/>
              <a:t> </a:t>
            </a:r>
            <a:r>
              <a:rPr lang="ru-RU" sz="2400" dirty="0" err="1"/>
              <a:t>сказати</a:t>
            </a:r>
            <a:r>
              <a:rPr lang="ru-RU" sz="2400" dirty="0"/>
              <a:t> </a:t>
            </a:r>
            <a:r>
              <a:rPr lang="ru-RU" sz="2400" dirty="0" err="1"/>
              <a:t>тільки</a:t>
            </a:r>
            <a:r>
              <a:rPr lang="ru-RU" sz="2400" dirty="0"/>
              <a:t> </a:t>
            </a:r>
            <a:r>
              <a:rPr lang="ru-RU" sz="2400" dirty="0" err="1"/>
              <a:t>ти</a:t>
            </a:r>
            <a:r>
              <a:rPr lang="ru-RU" sz="2400" dirty="0"/>
              <a:t>» (образа), «</a:t>
            </a:r>
            <a:r>
              <a:rPr lang="ru-RU" sz="2400" dirty="0" err="1"/>
              <a:t>Ти</a:t>
            </a:r>
            <a:r>
              <a:rPr lang="ru-RU" sz="2400" dirty="0"/>
              <a:t> </a:t>
            </a:r>
            <a:r>
              <a:rPr lang="ru-RU" sz="2400" dirty="0" err="1"/>
              <a:t>постійно</a:t>
            </a:r>
            <a:r>
              <a:rPr lang="ru-RU" sz="2400" dirty="0"/>
              <a:t> не </a:t>
            </a:r>
            <a:r>
              <a:rPr lang="ru-RU" sz="2400" dirty="0" err="1"/>
              <a:t>виконуєш</a:t>
            </a:r>
            <a:r>
              <a:rPr lang="ru-RU" sz="2400" dirty="0"/>
              <a:t> </a:t>
            </a:r>
            <a:r>
              <a:rPr lang="ru-RU" sz="2400" dirty="0" err="1"/>
              <a:t>обіцянки</a:t>
            </a:r>
            <a:r>
              <a:rPr lang="ru-RU" sz="2400" dirty="0"/>
              <a:t>» (критика), «Так буде </a:t>
            </a:r>
            <a:r>
              <a:rPr lang="ru-RU" sz="2400" dirty="0" err="1"/>
              <a:t>краще</a:t>
            </a:r>
            <a:r>
              <a:rPr lang="ru-RU" sz="2400" dirty="0"/>
              <a:t>» (</a:t>
            </a:r>
            <a:r>
              <a:rPr lang="ru-RU" sz="2400" dirty="0" err="1"/>
              <a:t>нав’язування</a:t>
            </a:r>
            <a:r>
              <a:rPr lang="ru-RU" sz="2400" dirty="0"/>
              <a:t>). Треба </a:t>
            </a:r>
            <a:r>
              <a:rPr lang="ru-RU" sz="2400" dirty="0" err="1"/>
              <a:t>вчити</a:t>
            </a:r>
            <a:r>
              <a:rPr lang="ru-RU" sz="2400" dirty="0"/>
              <a:t> </a:t>
            </a:r>
            <a:r>
              <a:rPr lang="ru-RU" sz="2400" dirty="0" err="1"/>
              <a:t>дітей</a:t>
            </a:r>
            <a:r>
              <a:rPr lang="ru-RU" sz="2400" dirty="0"/>
              <a:t> позитивно </a:t>
            </a:r>
            <a:r>
              <a:rPr lang="ru-RU" sz="2400" dirty="0" err="1"/>
              <a:t>взаємодіяти</a:t>
            </a:r>
            <a:r>
              <a:rPr lang="ru-RU" sz="2400" dirty="0"/>
              <a:t> з </a:t>
            </a:r>
            <a:r>
              <a:rPr lang="ru-RU" sz="2400" dirty="0" err="1"/>
              <a:t>однолітками</a:t>
            </a:r>
            <a:r>
              <a:rPr lang="ru-RU" sz="2400" dirty="0"/>
              <a:t>, </a:t>
            </a:r>
            <a:r>
              <a:rPr lang="ru-RU" sz="2400" dirty="0" err="1"/>
              <a:t>дорослими</a:t>
            </a:r>
            <a:r>
              <a:rPr lang="ru-RU" sz="2400" dirty="0"/>
              <a:t>, </a:t>
            </a:r>
            <a:r>
              <a:rPr lang="ru-RU" sz="2400" dirty="0" err="1"/>
              <a:t>адже</a:t>
            </a:r>
            <a:r>
              <a:rPr lang="ru-RU" sz="2400" dirty="0"/>
              <a:t> </a:t>
            </a:r>
            <a:r>
              <a:rPr lang="ru-RU" sz="2400" dirty="0" err="1"/>
              <a:t>засвоєні</a:t>
            </a:r>
            <a:r>
              <a:rPr lang="ru-RU" sz="2400" dirty="0"/>
              <a:t> </a:t>
            </a:r>
            <a:r>
              <a:rPr lang="ru-RU" sz="2400" dirty="0" err="1"/>
              <a:t>форми</a:t>
            </a:r>
            <a:r>
              <a:rPr lang="ru-RU" sz="2400" dirty="0"/>
              <a:t> </a:t>
            </a:r>
            <a:r>
              <a:rPr lang="ru-RU" sz="2400" dirty="0" err="1"/>
              <a:t>поведінки</a:t>
            </a:r>
            <a:r>
              <a:rPr lang="ru-RU" sz="2400" dirty="0"/>
              <a:t> у </a:t>
            </a:r>
            <a:r>
              <a:rPr lang="ru-RU" sz="2400" dirty="0" err="1"/>
              <a:t>цьому</a:t>
            </a:r>
            <a:r>
              <a:rPr lang="ru-RU" sz="2400" dirty="0"/>
              <a:t> </a:t>
            </a:r>
            <a:r>
              <a:rPr lang="ru-RU" sz="2400" dirty="0" err="1"/>
              <a:t>віці</a:t>
            </a:r>
            <a:r>
              <a:rPr lang="ru-RU" sz="2400" dirty="0"/>
              <a:t> </a:t>
            </a:r>
            <a:r>
              <a:rPr lang="ru-RU" sz="2400" dirty="0" err="1"/>
              <a:t>багато</a:t>
            </a:r>
            <a:r>
              <a:rPr lang="ru-RU" sz="2400" dirty="0"/>
              <a:t> в </a:t>
            </a:r>
            <a:r>
              <a:rPr lang="ru-RU" sz="2400" dirty="0" err="1"/>
              <a:t>чому</a:t>
            </a:r>
            <a:r>
              <a:rPr lang="ru-RU" sz="2400" dirty="0"/>
              <a:t> </a:t>
            </a:r>
            <a:r>
              <a:rPr lang="ru-RU" sz="2400" dirty="0" err="1"/>
              <a:t>визначають</a:t>
            </a:r>
            <a:r>
              <a:rPr lang="ru-RU" sz="2400" dirty="0"/>
              <a:t> </a:t>
            </a:r>
            <a:r>
              <a:rPr lang="ru-RU" sz="2400" dirty="0" err="1"/>
              <a:t>її</a:t>
            </a:r>
            <a:r>
              <a:rPr lang="ru-RU" sz="2400" dirty="0"/>
              <a:t> у </a:t>
            </a:r>
            <a:r>
              <a:rPr lang="ru-RU" sz="2400" dirty="0" err="1"/>
              <a:t>подальшому</a:t>
            </a:r>
            <a:r>
              <a:rPr lang="ru-RU" sz="2400" dirty="0"/>
              <a:t> </a:t>
            </a:r>
            <a:r>
              <a:rPr lang="ru-RU" sz="2400" dirty="0" err="1"/>
              <a:t>житті</a:t>
            </a:r>
            <a:r>
              <a:rPr lang="ru-RU" sz="2400" dirty="0"/>
              <a:t> </a:t>
            </a:r>
            <a:r>
              <a:rPr lang="ru-RU" sz="2400" dirty="0" err="1"/>
              <a:t>дитини</a:t>
            </a:r>
            <a:r>
              <a:rPr lang="ru-RU" sz="2400" dirty="0"/>
              <a:t>;</a:t>
            </a:r>
          </a:p>
          <a:p>
            <a:r>
              <a:rPr lang="ru-RU" sz="2400" dirty="0"/>
              <a:t>нехай </a:t>
            </a:r>
            <a:r>
              <a:rPr lang="ru-RU" sz="2400" dirty="0" err="1"/>
              <a:t>дитина</a:t>
            </a:r>
            <a:r>
              <a:rPr lang="ru-RU" sz="2400" dirty="0"/>
              <a:t> </a:t>
            </a:r>
            <a:r>
              <a:rPr lang="ru-RU" sz="2400" dirty="0" err="1"/>
              <a:t>відчує</a:t>
            </a:r>
            <a:r>
              <a:rPr lang="ru-RU" sz="2400" dirty="0"/>
              <a:t>, </a:t>
            </a:r>
            <a:r>
              <a:rPr lang="ru-RU" sz="2400" dirty="0" err="1"/>
              <a:t>що</a:t>
            </a:r>
            <a:r>
              <a:rPr lang="ru-RU" sz="2400" dirty="0"/>
              <a:t> </a:t>
            </a:r>
            <a:r>
              <a:rPr lang="ru-RU" sz="2400" dirty="0" err="1"/>
              <a:t>її</a:t>
            </a:r>
            <a:r>
              <a:rPr lang="ru-RU" sz="2400" dirty="0"/>
              <a:t> </a:t>
            </a:r>
            <a:r>
              <a:rPr lang="ru-RU" sz="2400" dirty="0" err="1"/>
              <a:t>люблять</a:t>
            </a:r>
            <a:r>
              <a:rPr lang="ru-RU" sz="2400" dirty="0"/>
              <a:t>, </a:t>
            </a:r>
            <a:r>
              <a:rPr lang="ru-RU" sz="2400" dirty="0" err="1"/>
              <a:t>цінують</a:t>
            </a:r>
            <a:r>
              <a:rPr lang="ru-RU" sz="2400" dirty="0"/>
              <a:t> і </a:t>
            </a:r>
            <a:r>
              <a:rPr lang="ru-RU" sz="2400" dirty="0" err="1"/>
              <a:t>приймають</a:t>
            </a:r>
            <a:r>
              <a:rPr lang="ru-RU" sz="2400" dirty="0"/>
              <a:t> такою, яка вона є. </a:t>
            </a:r>
            <a:r>
              <a:rPr lang="ru-RU" sz="2400" dirty="0" err="1"/>
              <a:t>Власна</a:t>
            </a:r>
            <a:r>
              <a:rPr lang="ru-RU" sz="2400" dirty="0"/>
              <a:t> </a:t>
            </a:r>
            <a:r>
              <a:rPr lang="ru-RU" sz="2400" dirty="0" err="1"/>
              <a:t>порада</a:t>
            </a:r>
            <a:r>
              <a:rPr lang="ru-RU" sz="2400" dirty="0"/>
              <a:t> батькам – не </a:t>
            </a:r>
            <a:r>
              <a:rPr lang="ru-RU" sz="2400" dirty="0" err="1"/>
              <a:t>соромитися</a:t>
            </a:r>
            <a:r>
              <a:rPr lang="ru-RU" sz="2400" dirty="0"/>
              <a:t> </a:t>
            </a:r>
            <a:r>
              <a:rPr lang="ru-RU" sz="2400" dirty="0" err="1"/>
              <a:t>зайвий</a:t>
            </a:r>
            <a:r>
              <a:rPr lang="ru-RU" sz="2400" dirty="0"/>
              <a:t> раз </a:t>
            </a:r>
            <a:r>
              <a:rPr lang="ru-RU" sz="2400" dirty="0" err="1"/>
              <a:t>приголубити</a:t>
            </a:r>
            <a:r>
              <a:rPr lang="ru-RU" sz="2400" dirty="0"/>
              <a:t> </a:t>
            </a:r>
            <a:r>
              <a:rPr lang="ru-RU" sz="2400" dirty="0" err="1"/>
              <a:t>або</a:t>
            </a:r>
            <a:r>
              <a:rPr lang="ru-RU" sz="2400" dirty="0"/>
              <a:t> </a:t>
            </a:r>
            <a:r>
              <a:rPr lang="ru-RU" sz="2400" dirty="0" err="1"/>
              <a:t>пожаліти</a:t>
            </a:r>
            <a:r>
              <a:rPr lang="ru-RU" sz="2400" dirty="0"/>
              <a:t> </a:t>
            </a:r>
            <a:r>
              <a:rPr lang="ru-RU" sz="2400" dirty="0" err="1"/>
              <a:t>дитину</a:t>
            </a:r>
            <a:r>
              <a:rPr lang="ru-RU" sz="2400" dirty="0"/>
              <a:t>, вона </a:t>
            </a:r>
            <a:r>
              <a:rPr lang="ru-RU" sz="2400" dirty="0" err="1"/>
              <a:t>має</a:t>
            </a:r>
            <a:r>
              <a:rPr lang="ru-RU" sz="2400" dirty="0"/>
              <a:t> </a:t>
            </a:r>
            <a:r>
              <a:rPr lang="ru-RU" sz="2400" dirty="0" err="1"/>
              <a:t>бачити</a:t>
            </a:r>
            <a:r>
              <a:rPr lang="ru-RU" sz="2400" dirty="0"/>
              <a:t>, </a:t>
            </a:r>
            <a:r>
              <a:rPr lang="ru-RU" sz="2400" dirty="0" err="1"/>
              <a:t>що</a:t>
            </a:r>
            <a:r>
              <a:rPr lang="ru-RU" sz="2400" dirty="0"/>
              <a:t> </a:t>
            </a:r>
            <a:r>
              <a:rPr lang="ru-RU" sz="2400" dirty="0" err="1"/>
              <a:t>потрібна</a:t>
            </a:r>
            <a:r>
              <a:rPr lang="ru-RU" sz="2400" dirty="0"/>
              <a:t> і </a:t>
            </a:r>
            <a:r>
              <a:rPr lang="ru-RU" sz="2400" dirty="0" err="1"/>
              <a:t>важлива</a:t>
            </a:r>
            <a:r>
              <a:rPr lang="ru-RU" sz="2400" dirty="0"/>
              <a:t> для вас..</a:t>
            </a:r>
          </a:p>
        </p:txBody>
      </p:sp>
      <p:sp>
        <p:nvSpPr>
          <p:cNvPr id="3" name="Номер слайда 2">
            <a:extLst>
              <a:ext uri="{FF2B5EF4-FFF2-40B4-BE49-F238E27FC236}">
                <a16:creationId xmlns:a16="http://schemas.microsoft.com/office/drawing/2014/main" id="{DBE29131-0256-478D-B4FF-734E0F94CF66}"/>
              </a:ext>
            </a:extLst>
          </p:cNvPr>
          <p:cNvSpPr>
            <a:spLocks noGrp="1"/>
          </p:cNvSpPr>
          <p:nvPr>
            <p:ph type="sldNum" sz="quarter" idx="12"/>
          </p:nvPr>
        </p:nvSpPr>
        <p:spPr/>
        <p:txBody>
          <a:bodyPr rtlCol="0"/>
          <a:lstStyle/>
          <a:p>
            <a:pPr rtl="0"/>
            <a:fld id="{98C0CDE5-970C-4CC4-BF43-0DA127E73E82}" type="slidenum">
              <a:rPr lang="ru-RU" smtClean="0"/>
              <a:t>8</a:t>
            </a:fld>
            <a:endParaRPr lang="ru-RU"/>
          </a:p>
        </p:txBody>
      </p:sp>
      <p:pic>
        <p:nvPicPr>
          <p:cNvPr id="2" name="Рисунок 1"/>
          <p:cNvPicPr>
            <a:picLocks noChangeAspect="1"/>
          </p:cNvPicPr>
          <p:nvPr/>
        </p:nvPicPr>
        <p:blipFill>
          <a:blip r:embed="rId4"/>
          <a:stretch>
            <a:fillRect/>
          </a:stretch>
        </p:blipFill>
        <p:spPr>
          <a:xfrm>
            <a:off x="6759485" y="424951"/>
            <a:ext cx="4404258" cy="1813152"/>
          </a:xfrm>
          <a:prstGeom prst="rect">
            <a:avLst/>
          </a:prstGeom>
        </p:spPr>
      </p:pic>
    </p:spTree>
    <p:extLst>
      <p:ext uri="{BB962C8B-B14F-4D97-AF65-F5344CB8AC3E}">
        <p14:creationId xmlns:p14="http://schemas.microsoft.com/office/powerpoint/2010/main" val="59582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5" name="Прямоугольник 4"/>
          <p:cNvSpPr/>
          <p:nvPr/>
        </p:nvSpPr>
        <p:spPr>
          <a:xfrm>
            <a:off x="548640" y="931817"/>
            <a:ext cx="5886994" cy="4708981"/>
          </a:xfrm>
          <a:prstGeom prst="rect">
            <a:avLst/>
          </a:prstGeom>
        </p:spPr>
        <p:txBody>
          <a:bodyPr wrap="square">
            <a:spAutoFit/>
          </a:bodyPr>
          <a:lstStyle/>
          <a:p>
            <a:pPr algn="just">
              <a:lnSpc>
                <a:spcPct val="115000"/>
              </a:lnSpc>
              <a:spcAft>
                <a:spcPts val="1000"/>
              </a:spcAft>
            </a:pPr>
            <a:r>
              <a:rPr lang="uk-UA" b="1" dirty="0">
                <a:solidFill>
                  <a:schemeClr val="accent6">
                    <a:lumMod val="50000"/>
                  </a:schemeClr>
                </a:solidFill>
                <a:latin typeface="Times New Roman" panose="02020603050405020304" pitchFamily="18" charset="0"/>
                <a:ea typeface="Calibri" panose="020F0502020204030204" pitchFamily="34" charset="0"/>
              </a:rPr>
              <a:t>Гра «Наші емоції»</a:t>
            </a:r>
            <a:endParaRPr lang="uk-UA" sz="1400" dirty="0">
              <a:solidFill>
                <a:schemeClr val="accent6">
                  <a:lumMod val="50000"/>
                </a:schemeClr>
              </a:solidFill>
              <a:latin typeface="Calibri" panose="020F0502020204030204" pitchFamily="34" charset="0"/>
              <a:ea typeface="Calibri" panose="020F0502020204030204" pitchFamily="34" charset="0"/>
            </a:endParaRPr>
          </a:p>
          <a:p>
            <a:pPr algn="just">
              <a:lnSpc>
                <a:spcPct val="115000"/>
              </a:lnSpc>
              <a:spcAft>
                <a:spcPts val="1000"/>
              </a:spcAft>
            </a:pPr>
            <a:r>
              <a:rPr lang="uk-UA" b="1" dirty="0">
                <a:solidFill>
                  <a:schemeClr val="accent6">
                    <a:lumMod val="50000"/>
                  </a:schemeClr>
                </a:solidFill>
                <a:latin typeface="Times New Roman" panose="02020603050405020304" pitchFamily="18" charset="0"/>
                <a:ea typeface="Calibri" panose="020F0502020204030204" pitchFamily="34" charset="0"/>
              </a:rPr>
              <a:t>Мета: Зниження рівня агресії, зняття напруження шляхом тренування міміки обличчя:</a:t>
            </a:r>
            <a:endParaRPr lang="uk-UA" sz="1400" dirty="0">
              <a:solidFill>
                <a:schemeClr val="accent6">
                  <a:lumMod val="50000"/>
                </a:schemeClr>
              </a:solidFill>
              <a:latin typeface="Calibri" panose="020F0502020204030204" pitchFamily="34" charset="0"/>
              <a:ea typeface="Calibri" panose="020F0502020204030204" pitchFamily="34" charset="0"/>
            </a:endParaRPr>
          </a:p>
          <a:p>
            <a:pPr marL="342900" lvl="0" indent="-342900" algn="just">
              <a:lnSpc>
                <a:spcPct val="115000"/>
              </a:lnSpc>
              <a:spcAft>
                <a:spcPts val="1000"/>
              </a:spcAft>
              <a:buFont typeface="Calibri" panose="020F0502020204030204" pitchFamily="34" charset="0"/>
              <a:buChar char="-"/>
            </a:pPr>
            <a:r>
              <a:rPr lang="uk-UA"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Нахмуритися, як темна хмара</a:t>
            </a:r>
            <a:endParaRPr lang="uk-UA" sz="1400"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uk-UA"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Зробити вираз обличчя злої чаклунки або Баби </a:t>
            </a:r>
            <a:r>
              <a:rPr lang="uk-UA"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Яги</a:t>
            </a:r>
            <a:endParaRPr lang="uk-UA" sz="1400"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uk-UA"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Показати розгніваного бика або барана</a:t>
            </a:r>
            <a:endParaRPr lang="uk-UA" sz="1400"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uk-UA"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Потім пропоную показати позитивні емоції:</a:t>
            </a:r>
            <a:endParaRPr lang="uk-UA" sz="1400"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uk-UA"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Сонечко засвітило,</a:t>
            </a:r>
            <a:endParaRPr lang="uk-UA" sz="1400"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uk-UA"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Котик ніжиться на сонці,</a:t>
            </a:r>
            <a:endParaRPr lang="uk-UA" sz="1400"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Calibri" panose="020F0502020204030204" pitchFamily="34" charset="0"/>
              <a:buChar char="-"/>
            </a:pPr>
            <a:r>
              <a:rPr lang="uk-UA"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Тобі купили іграшку, або велосипед,</a:t>
            </a:r>
            <a:endParaRPr lang="uk-UA" sz="1400" dirty="0">
              <a:solidFill>
                <a:schemeClr val="accent6">
                  <a:lumMod val="50000"/>
                </a:schemeClr>
              </a:solidFill>
              <a:latin typeface="Calibri" panose="020F0502020204030204" pitchFamily="34" charset="0"/>
              <a:ea typeface="Times New Roman" panose="02020603050405020304" pitchFamily="18" charset="0"/>
              <a:cs typeface="Times New Roman" panose="02020603050405020304" pitchFamily="18" charset="0"/>
            </a:endParaRPr>
          </a:p>
          <a:p>
            <a:r>
              <a:rPr lang="uk-UA" dirty="0">
                <a:solidFill>
                  <a:schemeClr val="accent6">
                    <a:lumMod val="50000"/>
                  </a:schemeClr>
                </a:solidFill>
                <a:latin typeface="Times New Roman" panose="02020603050405020304" pitchFamily="18" charset="0"/>
                <a:ea typeface="Calibri" panose="020F0502020204030204" pitchFamily="34" charset="0"/>
              </a:rPr>
              <a:t>Ти </a:t>
            </a:r>
            <a:r>
              <a:rPr lang="uk-UA" dirty="0" err="1">
                <a:solidFill>
                  <a:schemeClr val="accent6">
                    <a:lumMod val="50000"/>
                  </a:schemeClr>
                </a:solidFill>
                <a:latin typeface="Times New Roman" panose="02020603050405020304" pitchFamily="18" charset="0"/>
                <a:ea typeface="Calibri" panose="020F0502020204030204" pitchFamily="34" charset="0"/>
              </a:rPr>
              <a:t>побичив</a:t>
            </a:r>
            <a:r>
              <a:rPr lang="uk-UA" dirty="0">
                <a:solidFill>
                  <a:schemeClr val="accent6">
                    <a:lumMod val="50000"/>
                  </a:schemeClr>
                </a:solidFill>
                <a:latin typeface="Times New Roman" panose="02020603050405020304" pitchFamily="18" charset="0"/>
                <a:ea typeface="Calibri" panose="020F0502020204030204" pitchFamily="34" charset="0"/>
              </a:rPr>
              <a:t> якесь диво</a:t>
            </a:r>
            <a:endParaRPr lang="uk-UA" dirty="0">
              <a:solidFill>
                <a:schemeClr val="accent6">
                  <a:lumMod val="50000"/>
                </a:schemeClr>
              </a:solidFill>
            </a:endParaRPr>
          </a:p>
        </p:txBody>
      </p:sp>
      <p:sp>
        <p:nvSpPr>
          <p:cNvPr id="6" name="Прямоугольник 5"/>
          <p:cNvSpPr/>
          <p:nvPr/>
        </p:nvSpPr>
        <p:spPr>
          <a:xfrm>
            <a:off x="7132319" y="191589"/>
            <a:ext cx="4432663" cy="4299639"/>
          </a:xfrm>
          <a:prstGeom prst="rect">
            <a:avLst/>
          </a:prstGeom>
        </p:spPr>
        <p:txBody>
          <a:bodyPr wrap="square">
            <a:spAutoFit/>
          </a:bodyPr>
          <a:lstStyle/>
          <a:p>
            <a:pPr marL="457200" algn="just">
              <a:lnSpc>
                <a:spcPct val="115000"/>
              </a:lnSpc>
              <a:spcAft>
                <a:spcPts val="1000"/>
              </a:spcAft>
            </a:pPr>
            <a:r>
              <a:rPr lang="uk-UA" b="1" dirty="0">
                <a:solidFill>
                  <a:srgbClr val="000000"/>
                </a:solidFill>
                <a:latin typeface="Times New Roman" panose="02020603050405020304" pitchFamily="18" charset="0"/>
                <a:ea typeface="Calibri" panose="020F0502020204030204" pitchFamily="34" charset="0"/>
              </a:rPr>
              <a:t>Гра «Що моя річ знає про мене?»</a:t>
            </a:r>
            <a:endParaRPr lang="uk-UA" sz="1400" dirty="0">
              <a:solidFill>
                <a:srgbClr val="000000"/>
              </a:solidFill>
              <a:latin typeface="Calibri" panose="020F0502020204030204" pitchFamily="34" charset="0"/>
              <a:ea typeface="Calibri" panose="020F0502020204030204" pitchFamily="34" charset="0"/>
            </a:endParaRPr>
          </a:p>
          <a:p>
            <a:pPr marL="457200" algn="just">
              <a:lnSpc>
                <a:spcPct val="115000"/>
              </a:lnSpc>
              <a:spcAft>
                <a:spcPts val="1000"/>
              </a:spcAft>
            </a:pPr>
            <a:r>
              <a:rPr lang="uk-UA" b="1" dirty="0">
                <a:solidFill>
                  <a:srgbClr val="000000"/>
                </a:solidFill>
                <a:latin typeface="Times New Roman" panose="02020603050405020304" pitchFamily="18" charset="0"/>
                <a:ea typeface="Calibri" panose="020F0502020204030204" pitchFamily="34" charset="0"/>
              </a:rPr>
              <a:t>Мета:  Адекватно сприймати критику, якщо річ знаходиться не на тому місці, де повинна бути  Всі сідають по колу. Вміння розкриватися перед  іншими. </a:t>
            </a:r>
            <a:endParaRPr lang="uk-UA" sz="1400" dirty="0">
              <a:solidFill>
                <a:srgbClr val="000000"/>
              </a:solidFill>
              <a:latin typeface="Calibri" panose="020F0502020204030204" pitchFamily="34" charset="0"/>
              <a:ea typeface="Calibri" panose="020F0502020204030204" pitchFamily="34" charset="0"/>
            </a:endParaRPr>
          </a:p>
          <a:p>
            <a:pPr marL="457200" algn="just">
              <a:lnSpc>
                <a:spcPct val="115000"/>
              </a:lnSpc>
              <a:spcAft>
                <a:spcPts val="1000"/>
              </a:spcAft>
            </a:pPr>
            <a:r>
              <a:rPr lang="uk-UA" dirty="0">
                <a:solidFill>
                  <a:srgbClr val="000000"/>
                </a:solidFill>
                <a:latin typeface="Times New Roman" panose="02020603050405020304" pitchFamily="18" charset="0"/>
                <a:ea typeface="Calibri" panose="020F0502020204030204" pitchFamily="34" charset="0"/>
              </a:rPr>
              <a:t>Один з учасників бере в руки чиюсь річ і від імені цього предмета розповідає про хазяїна. </a:t>
            </a:r>
            <a:endParaRPr lang="uk-UA" sz="1400" dirty="0">
              <a:solidFill>
                <a:srgbClr val="000000"/>
              </a:solidFill>
              <a:latin typeface="Calibri" panose="020F0502020204030204" pitchFamily="34" charset="0"/>
              <a:ea typeface="Calibri" panose="020F0502020204030204" pitchFamily="34" charset="0"/>
            </a:endParaRPr>
          </a:p>
          <a:p>
            <a:pPr marL="457200" algn="just">
              <a:lnSpc>
                <a:spcPct val="115000"/>
              </a:lnSpc>
              <a:spcAft>
                <a:spcPts val="1000"/>
              </a:spcAft>
            </a:pPr>
            <a:r>
              <a:rPr lang="uk-UA" dirty="0">
                <a:solidFill>
                  <a:srgbClr val="000000"/>
                </a:solidFill>
                <a:latin typeface="Times New Roman" panose="02020603050405020304" pitchFamily="18" charset="0"/>
                <a:ea typeface="Calibri" panose="020F0502020204030204" pitchFamily="34" charset="0"/>
              </a:rPr>
              <a:t>Наприклад : «Я, Миколчина шапка, знаю його три місці, мене хазяїн може покласти на стіл»</a:t>
            </a:r>
            <a:endParaRPr lang="uk-UA" sz="1400" dirty="0">
              <a:solidFill>
                <a:srgbClr val="000000"/>
              </a:solidFill>
              <a:effectLst/>
              <a:latin typeface="Calibri" panose="020F0502020204030204" pitchFamily="34" charset="0"/>
              <a:ea typeface="Calibri" panose="020F0502020204030204" pitchFamily="34" charset="0"/>
            </a:endParaRPr>
          </a:p>
        </p:txBody>
      </p:sp>
      <p:pic>
        <p:nvPicPr>
          <p:cNvPr id="7" name="Рисунок 6"/>
          <p:cNvPicPr>
            <a:picLocks noChangeAspect="1"/>
          </p:cNvPicPr>
          <p:nvPr/>
        </p:nvPicPr>
        <p:blipFill>
          <a:blip r:embed="rId2"/>
          <a:stretch>
            <a:fillRect/>
          </a:stretch>
        </p:blipFill>
        <p:spPr>
          <a:xfrm>
            <a:off x="5367337" y="4700587"/>
            <a:ext cx="2619375" cy="1743075"/>
          </a:xfrm>
          <a:prstGeom prst="rect">
            <a:avLst/>
          </a:prstGeom>
        </p:spPr>
      </p:pic>
    </p:spTree>
    <p:extLst>
      <p:ext uri="{BB962C8B-B14F-4D97-AF65-F5344CB8AC3E}">
        <p14:creationId xmlns:p14="http://schemas.microsoft.com/office/powerpoint/2010/main" val="842833690"/>
      </p:ext>
    </p:extLst>
  </p:cSld>
  <p:clrMapOvr>
    <a:masterClrMapping/>
  </p:clrMapOvr>
</p:sld>
</file>

<file path=ppt/theme/theme1.xml><?xml version="1.0" encoding="utf-8"?>
<a:theme xmlns:a="http://schemas.openxmlformats.org/drawingml/2006/main" name="Тема Offic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30478490_TF66931380" id="{DC75C98B-783C-4255-87B5-0120853E11B3}" vid="{F1DCB6F4-F218-4B29-83D3-19569F209179}"/>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EDE487-EF5C-4E3A-89EA-C4A4C06ADA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2F2E390-9EA7-455D-AC1E-A444746248A2}">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16c05727-aa75-4e4a-9b5f-8a80a1165891"/>
    <ds:schemaRef ds:uri="http://purl.org/dc/dcmitype/"/>
    <ds:schemaRef ds:uri="71af3243-3dd4-4a8d-8c0d-dd76da1f02a5"/>
    <ds:schemaRef ds:uri="http://www.w3.org/XML/1998/namespace"/>
  </ds:schemaRefs>
</ds:datastoreItem>
</file>

<file path=customXml/itemProps3.xml><?xml version="1.0" encoding="utf-8"?>
<ds:datastoreItem xmlns:ds="http://schemas.openxmlformats.org/officeDocument/2006/customXml" ds:itemID="{ECE4DFFA-4044-499B-B253-CECDC4E80F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Презентация для начальной школы</Template>
  <TotalTime>0</TotalTime>
  <Words>1272</Words>
  <Application>Microsoft Office PowerPoint</Application>
  <PresentationFormat>Широкоэкранный</PresentationFormat>
  <Paragraphs>87</Paragraphs>
  <Slides>10</Slides>
  <Notes>8</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10</vt:i4>
      </vt:variant>
    </vt:vector>
  </HeadingPairs>
  <TitlesOfParts>
    <vt:vector size="19" baseType="lpstr">
      <vt:lpstr>Arial</vt:lpstr>
      <vt:lpstr>Arial Rounded MT Bold</vt:lpstr>
      <vt:lpstr>Bahnschrift Light</vt:lpstr>
      <vt:lpstr>Calibri</vt:lpstr>
      <vt:lpstr>Comic Sans MS</vt:lpstr>
      <vt:lpstr>Franklin Gothic Book</vt:lpstr>
      <vt:lpstr>Times New Roman</vt:lpstr>
      <vt:lpstr>Varela Round</vt:lpstr>
      <vt:lpstr>Тема Office</vt:lpstr>
      <vt:lpstr> Дитяча агресія та методи її подолання</vt:lpstr>
      <vt:lpstr> Дитяча агресія – це форма поведінки, яка направлена на самозахист і служить для адаптування, задоволення бажань і досягнення мети.</vt:lpstr>
      <vt:lpstr>Презентация PowerPoint</vt:lpstr>
      <vt:lpstr>Види агресії</vt:lpstr>
      <vt:lpstr>Критерії агресивності </vt:lpstr>
      <vt:lpstr>Презентация PowerPoint</vt:lpstr>
      <vt:lpstr>Презентация PowerPoint</vt:lpstr>
      <vt:lpstr>Важливо</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2023-02-23T12:32:27Z</dcterms:created>
  <dcterms:modified xsi:type="dcterms:W3CDTF">2023-02-23T13:52:15Z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