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4" r:id="rId3"/>
    <p:sldId id="342" r:id="rId4"/>
    <p:sldId id="341" r:id="rId5"/>
    <p:sldId id="344" r:id="rId6"/>
    <p:sldId id="343" r:id="rId7"/>
    <p:sldId id="347" r:id="rId8"/>
    <p:sldId id="346" r:id="rId9"/>
    <p:sldId id="345" r:id="rId10"/>
    <p:sldId id="348" r:id="rId11"/>
    <p:sldId id="349" r:id="rId12"/>
    <p:sldId id="350" r:id="rId13"/>
    <p:sldId id="353" r:id="rId14"/>
    <p:sldId id="354" r:id="rId15"/>
    <p:sldId id="352" r:id="rId16"/>
    <p:sldId id="351" r:id="rId17"/>
    <p:sldId id="355" r:id="rId18"/>
    <p:sldId id="360" r:id="rId19"/>
    <p:sldId id="357" r:id="rId20"/>
    <p:sldId id="359" r:id="rId21"/>
    <p:sldId id="358" r:id="rId22"/>
    <p:sldId id="356" r:id="rId23"/>
    <p:sldId id="361" r:id="rId24"/>
    <p:sldId id="363" r:id="rId25"/>
    <p:sldId id="36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53" autoAdjust="0"/>
    <p:restoredTop sz="94660"/>
  </p:normalViewPr>
  <p:slideViewPr>
    <p:cSldViewPr>
      <p:cViewPr varScale="1">
        <p:scale>
          <a:sx n="69" d="100"/>
          <a:sy n="69" d="100"/>
        </p:scale>
        <p:origin x="-11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A25606-11E0-4A9B-B8B3-EFAEB19CB1B4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4847BE5-7F9A-4EA1-AF33-CA3A2F7DB496}">
      <dgm:prSet phldrT="[Текст]"/>
      <dgm:spPr/>
      <dgm:t>
        <a:bodyPr/>
        <a:lstStyle/>
        <a:p>
          <a:r>
            <a:rPr lang="uk-UA" dirty="0" smtClean="0"/>
            <a:t>дужок хребтів,</a:t>
          </a:r>
        </a:p>
        <a:p>
          <a:r>
            <a:rPr lang="uk-UA" dirty="0" smtClean="0"/>
            <a:t>суглобових відростків,</a:t>
          </a:r>
        </a:p>
        <a:p>
          <a:r>
            <a:rPr lang="uk-UA" dirty="0" smtClean="0"/>
            <a:t>поперечних відростків,</a:t>
          </a:r>
        </a:p>
        <a:p>
          <a:r>
            <a:rPr lang="uk-UA" dirty="0" smtClean="0"/>
            <a:t>остистих відростків</a:t>
          </a:r>
        </a:p>
        <a:p>
          <a:endParaRPr lang="uk-UA" dirty="0" smtClean="0"/>
        </a:p>
        <a:p>
          <a:endParaRPr lang="ru-RU" dirty="0"/>
        </a:p>
      </dgm:t>
    </dgm:pt>
    <dgm:pt modelId="{33CD4FB6-F6A6-4A03-9C75-635A50E764FB}">
      <dgm:prSet phldrT="[Текст]"/>
      <dgm:spPr/>
      <dgm:t>
        <a:bodyPr/>
        <a:lstStyle/>
        <a:p>
          <a:r>
            <a:rPr lang="uk-UA" dirty="0" smtClean="0"/>
            <a:t>за пошкодженням анатомічних структур</a:t>
          </a:r>
          <a:endParaRPr lang="ru-RU" dirty="0"/>
        </a:p>
      </dgm:t>
    </dgm:pt>
    <dgm:pt modelId="{0E5A6B35-0066-462B-A697-70DC4C409CEB}" type="sibTrans" cxnId="{D842BB57-1CF2-493A-8FA3-06C13F501D05}">
      <dgm:prSet/>
      <dgm:spPr/>
      <dgm:t>
        <a:bodyPr/>
        <a:lstStyle/>
        <a:p>
          <a:endParaRPr lang="ru-RU"/>
        </a:p>
      </dgm:t>
    </dgm:pt>
    <dgm:pt modelId="{40035DDF-D9B6-43C0-B2CE-51B33601244B}" type="parTrans" cxnId="{D842BB57-1CF2-493A-8FA3-06C13F501D05}">
      <dgm:prSet/>
      <dgm:spPr/>
      <dgm:t>
        <a:bodyPr/>
        <a:lstStyle/>
        <a:p>
          <a:endParaRPr lang="ru-RU"/>
        </a:p>
      </dgm:t>
    </dgm:pt>
    <dgm:pt modelId="{9A31800E-141F-48FC-A55B-6837FFB5FAAF}">
      <dgm:prSet phldrT="[Текст]"/>
      <dgm:spPr/>
      <dgm:t>
        <a:bodyPr/>
        <a:lstStyle/>
        <a:p>
          <a:r>
            <a:rPr lang="uk-UA" dirty="0" smtClean="0"/>
            <a:t>шийного відділу,</a:t>
          </a:r>
        </a:p>
        <a:p>
          <a:r>
            <a:rPr lang="uk-UA" dirty="0" smtClean="0"/>
            <a:t>грудного відділу,</a:t>
          </a:r>
        </a:p>
        <a:p>
          <a:r>
            <a:rPr lang="uk-UA" dirty="0" smtClean="0"/>
            <a:t>поперекового відділу,</a:t>
          </a:r>
        </a:p>
        <a:p>
          <a:r>
            <a:rPr lang="uk-UA" dirty="0" smtClean="0"/>
            <a:t>крижів, </a:t>
          </a:r>
        </a:p>
        <a:p>
          <a:r>
            <a:rPr lang="uk-UA" dirty="0" smtClean="0"/>
            <a:t>куприка</a:t>
          </a:r>
          <a:endParaRPr lang="ru-RU" dirty="0"/>
        </a:p>
      </dgm:t>
    </dgm:pt>
    <dgm:pt modelId="{D65CA07E-D21A-44F8-A2F9-4CC4A8C48D82}">
      <dgm:prSet phldrT="[Текст]"/>
      <dgm:spPr/>
      <dgm:t>
        <a:bodyPr/>
        <a:lstStyle/>
        <a:p>
          <a:r>
            <a:rPr lang="uk-UA" dirty="0" smtClean="0"/>
            <a:t>за локалізацією</a:t>
          </a:r>
          <a:endParaRPr lang="ru-RU" dirty="0"/>
        </a:p>
      </dgm:t>
    </dgm:pt>
    <dgm:pt modelId="{C1BB40AF-2C0A-4285-8CA6-EB517809DE8A}" type="sibTrans" cxnId="{F2022F9E-AF46-447E-9D1A-02EF5243338C}">
      <dgm:prSet/>
      <dgm:spPr/>
      <dgm:t>
        <a:bodyPr/>
        <a:lstStyle/>
        <a:p>
          <a:endParaRPr lang="ru-RU"/>
        </a:p>
      </dgm:t>
    </dgm:pt>
    <dgm:pt modelId="{C998F541-A9E0-4B0A-BF8C-0D7D58ACE9A8}" type="parTrans" cxnId="{F2022F9E-AF46-447E-9D1A-02EF5243338C}">
      <dgm:prSet/>
      <dgm:spPr/>
      <dgm:t>
        <a:bodyPr/>
        <a:lstStyle/>
        <a:p>
          <a:endParaRPr lang="ru-RU"/>
        </a:p>
      </dgm:t>
    </dgm:pt>
    <dgm:pt modelId="{2E8E1973-CBAD-49DC-9BB1-B520E886973B}">
      <dgm:prSet phldrT="[Текст]"/>
      <dgm:spPr/>
      <dgm:t>
        <a:bodyPr/>
        <a:lstStyle/>
        <a:p>
          <a:r>
            <a:rPr lang="uk-UA" dirty="0" smtClean="0"/>
            <a:t>Травми хребта</a:t>
          </a:r>
          <a:endParaRPr lang="ru-RU" dirty="0"/>
        </a:p>
      </dgm:t>
    </dgm:pt>
    <dgm:pt modelId="{793FE87F-AF2D-41C4-BD3D-64E900B8C72D}" type="sibTrans" cxnId="{25561DB7-4165-4B97-9DAD-1A70BC8B43E3}">
      <dgm:prSet/>
      <dgm:spPr/>
      <dgm:t>
        <a:bodyPr/>
        <a:lstStyle/>
        <a:p>
          <a:endParaRPr lang="ru-RU"/>
        </a:p>
      </dgm:t>
    </dgm:pt>
    <dgm:pt modelId="{5B126498-EC0F-418A-8D5A-FD04159469EE}" type="parTrans" cxnId="{25561DB7-4165-4B97-9DAD-1A70BC8B43E3}">
      <dgm:prSet/>
      <dgm:spPr/>
      <dgm:t>
        <a:bodyPr/>
        <a:lstStyle/>
        <a:p>
          <a:endParaRPr lang="ru-RU"/>
        </a:p>
      </dgm:t>
    </dgm:pt>
    <dgm:pt modelId="{D819F88F-419A-4059-9249-CF58E92FBDBC}" type="sibTrans" cxnId="{C1400989-44B1-4838-ACA1-78FC0E80222E}">
      <dgm:prSet/>
      <dgm:spPr/>
      <dgm:t>
        <a:bodyPr/>
        <a:lstStyle/>
        <a:p>
          <a:endParaRPr lang="ru-RU"/>
        </a:p>
      </dgm:t>
    </dgm:pt>
    <dgm:pt modelId="{4F95115B-160F-41D6-A18A-EEC23A7C5263}" type="parTrans" cxnId="{C1400989-44B1-4838-ACA1-78FC0E80222E}">
      <dgm:prSet/>
      <dgm:spPr/>
      <dgm:t>
        <a:bodyPr/>
        <a:lstStyle/>
        <a:p>
          <a:endParaRPr lang="ru-RU"/>
        </a:p>
      </dgm:t>
    </dgm:pt>
    <dgm:pt modelId="{BDBC5404-82D0-4568-842C-CA674958B783}" type="sibTrans" cxnId="{626104C9-030B-47AA-A396-2C123764A0C6}">
      <dgm:prSet/>
      <dgm:spPr/>
      <dgm:t>
        <a:bodyPr/>
        <a:lstStyle/>
        <a:p>
          <a:endParaRPr lang="ru-RU"/>
        </a:p>
      </dgm:t>
    </dgm:pt>
    <dgm:pt modelId="{F84FF661-BB28-459F-B8CF-9AC3F4B0F1E8}" type="parTrans" cxnId="{626104C9-030B-47AA-A396-2C123764A0C6}">
      <dgm:prSet/>
      <dgm:spPr/>
      <dgm:t>
        <a:bodyPr/>
        <a:lstStyle/>
        <a:p>
          <a:endParaRPr lang="ru-RU"/>
        </a:p>
      </dgm:t>
    </dgm:pt>
    <dgm:pt modelId="{DE55099A-E379-47EB-B9E2-9683A9CAAAEA}">
      <dgm:prSet/>
      <dgm:spPr/>
      <dgm:t>
        <a:bodyPr/>
        <a:lstStyle/>
        <a:p>
          <a:r>
            <a:rPr lang="uk-UA" dirty="0" smtClean="0"/>
            <a:t>за механізмом</a:t>
          </a:r>
          <a:endParaRPr lang="ru-RU" dirty="0"/>
        </a:p>
      </dgm:t>
    </dgm:pt>
    <dgm:pt modelId="{0CF1659C-43E7-478E-AF6D-32CA389B6C62}" type="parTrans" cxnId="{B1F981D5-F101-4552-A5EB-F87760C2DF7D}">
      <dgm:prSet/>
      <dgm:spPr/>
      <dgm:t>
        <a:bodyPr/>
        <a:lstStyle/>
        <a:p>
          <a:endParaRPr lang="ru-RU"/>
        </a:p>
      </dgm:t>
    </dgm:pt>
    <dgm:pt modelId="{26DD63A5-1FAF-431C-B284-6A02A0CDA60C}" type="sibTrans" cxnId="{B1F981D5-F101-4552-A5EB-F87760C2DF7D}">
      <dgm:prSet/>
      <dgm:spPr/>
      <dgm:t>
        <a:bodyPr/>
        <a:lstStyle/>
        <a:p>
          <a:endParaRPr lang="ru-RU"/>
        </a:p>
      </dgm:t>
    </dgm:pt>
    <dgm:pt modelId="{6C24BD1A-8B21-4655-8932-13C425AB4AB2}">
      <dgm:prSet/>
      <dgm:spPr/>
      <dgm:t>
        <a:bodyPr/>
        <a:lstStyle/>
        <a:p>
          <a:r>
            <a:rPr lang="uk-UA" dirty="0" smtClean="0"/>
            <a:t>Залежно від пошкодження спинного мозку</a:t>
          </a:r>
          <a:endParaRPr lang="ru-RU" dirty="0"/>
        </a:p>
      </dgm:t>
    </dgm:pt>
    <dgm:pt modelId="{AC1DBA89-2A0B-4FC0-877B-089AF68A6885}" type="parTrans" cxnId="{1D834552-8D36-4792-84A7-24AEAC8FF0AD}">
      <dgm:prSet/>
      <dgm:spPr/>
      <dgm:t>
        <a:bodyPr/>
        <a:lstStyle/>
        <a:p>
          <a:endParaRPr lang="ru-RU"/>
        </a:p>
      </dgm:t>
    </dgm:pt>
    <dgm:pt modelId="{DF6775AA-E6B3-4688-91AA-92B032D8568E}" type="sibTrans" cxnId="{1D834552-8D36-4792-84A7-24AEAC8FF0AD}">
      <dgm:prSet/>
      <dgm:spPr/>
      <dgm:t>
        <a:bodyPr/>
        <a:lstStyle/>
        <a:p>
          <a:endParaRPr lang="ru-RU"/>
        </a:p>
      </dgm:t>
    </dgm:pt>
    <dgm:pt modelId="{7D970449-9B48-40FB-A800-C4A35EE84A37}">
      <dgm:prSet/>
      <dgm:spPr/>
      <dgm:t>
        <a:bodyPr/>
        <a:lstStyle/>
        <a:p>
          <a:r>
            <a:rPr lang="uk-UA" dirty="0" smtClean="0"/>
            <a:t>компресійні,</a:t>
          </a:r>
        </a:p>
        <a:p>
          <a:r>
            <a:rPr lang="uk-UA" dirty="0" smtClean="0"/>
            <a:t>осколкові,</a:t>
          </a:r>
        </a:p>
        <a:p>
          <a:r>
            <a:rPr lang="uk-UA" dirty="0" smtClean="0"/>
            <a:t>вибухові, клиновидні</a:t>
          </a:r>
          <a:endParaRPr lang="ru-RU" dirty="0"/>
        </a:p>
      </dgm:t>
    </dgm:pt>
    <dgm:pt modelId="{EE1453E4-E8FB-4E4B-A61F-2568BF83CF66}" type="parTrans" cxnId="{92DD925F-B54B-4D61-8CC4-56A7F5ECF478}">
      <dgm:prSet/>
      <dgm:spPr/>
      <dgm:t>
        <a:bodyPr/>
        <a:lstStyle/>
        <a:p>
          <a:endParaRPr lang="ru-RU"/>
        </a:p>
      </dgm:t>
    </dgm:pt>
    <dgm:pt modelId="{5F9264D2-3A02-41B4-9292-A77B57A6F016}" type="sibTrans" cxnId="{92DD925F-B54B-4D61-8CC4-56A7F5ECF478}">
      <dgm:prSet/>
      <dgm:spPr/>
      <dgm:t>
        <a:bodyPr/>
        <a:lstStyle/>
        <a:p>
          <a:endParaRPr lang="ru-RU"/>
        </a:p>
      </dgm:t>
    </dgm:pt>
    <dgm:pt modelId="{FC18A21C-EB8F-49C7-8080-95E225506C39}">
      <dgm:prSet/>
      <dgm:spPr/>
      <dgm:t>
        <a:bodyPr/>
        <a:lstStyle/>
        <a:p>
          <a:r>
            <a:rPr lang="uk-UA" dirty="0" smtClean="0"/>
            <a:t>з ушкодження спинного мозку,</a:t>
          </a:r>
        </a:p>
        <a:p>
          <a:r>
            <a:rPr lang="uk-UA" dirty="0" smtClean="0"/>
            <a:t>без ушкодження спинного мозку</a:t>
          </a:r>
        </a:p>
      </dgm:t>
    </dgm:pt>
    <dgm:pt modelId="{7F7FB83C-A173-4743-9DA6-0590FF079362}" type="parTrans" cxnId="{ADADF89F-F623-4AD4-9D1B-CB9598AAC649}">
      <dgm:prSet/>
      <dgm:spPr/>
      <dgm:t>
        <a:bodyPr/>
        <a:lstStyle/>
        <a:p>
          <a:endParaRPr lang="ru-RU"/>
        </a:p>
      </dgm:t>
    </dgm:pt>
    <dgm:pt modelId="{256E6DC2-5976-4687-9A1C-2DFA949E81F2}" type="sibTrans" cxnId="{ADADF89F-F623-4AD4-9D1B-CB9598AAC649}">
      <dgm:prSet/>
      <dgm:spPr/>
      <dgm:t>
        <a:bodyPr/>
        <a:lstStyle/>
        <a:p>
          <a:endParaRPr lang="ru-RU"/>
        </a:p>
      </dgm:t>
    </dgm:pt>
    <dgm:pt modelId="{7E4300D0-59D0-489F-9CC2-922928DFB447}">
      <dgm:prSet/>
      <dgm:spPr/>
      <dgm:t>
        <a:bodyPr/>
        <a:lstStyle/>
        <a:p>
          <a:r>
            <a:rPr lang="uk-UA" dirty="0" smtClean="0"/>
            <a:t>закриті,</a:t>
          </a:r>
        </a:p>
        <a:p>
          <a:r>
            <a:rPr lang="uk-UA" dirty="0" smtClean="0"/>
            <a:t>відкриті</a:t>
          </a:r>
          <a:endParaRPr lang="ru-RU" dirty="0"/>
        </a:p>
      </dgm:t>
    </dgm:pt>
    <dgm:pt modelId="{5AF968FD-BC39-4077-9CE2-855667AD9E10}" type="parTrans" cxnId="{128792A5-F501-4319-9CD4-6B2DB517C4DF}">
      <dgm:prSet/>
      <dgm:spPr/>
      <dgm:t>
        <a:bodyPr/>
        <a:lstStyle/>
        <a:p>
          <a:endParaRPr lang="ru-RU"/>
        </a:p>
      </dgm:t>
    </dgm:pt>
    <dgm:pt modelId="{A427007A-AB99-48D1-BC09-B85C1165063C}" type="sibTrans" cxnId="{128792A5-F501-4319-9CD4-6B2DB517C4DF}">
      <dgm:prSet/>
      <dgm:spPr/>
      <dgm:t>
        <a:bodyPr/>
        <a:lstStyle/>
        <a:p>
          <a:endParaRPr lang="ru-RU"/>
        </a:p>
      </dgm:t>
    </dgm:pt>
    <dgm:pt modelId="{5BC8B899-8A92-4D5E-924C-DA16897E253A}" type="pres">
      <dgm:prSet presAssocID="{C8A25606-11E0-4A9B-B8B3-EFAEB19CB1B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EFF16C0-A57F-4B31-B81B-58275A585088}" type="pres">
      <dgm:prSet presAssocID="{2E8E1973-CBAD-49DC-9BB1-B520E886973B}" presName="hierRoot1" presStyleCnt="0"/>
      <dgm:spPr/>
    </dgm:pt>
    <dgm:pt modelId="{AE97051A-1264-484E-8B2F-9F7F3A82B6BE}" type="pres">
      <dgm:prSet presAssocID="{2E8E1973-CBAD-49DC-9BB1-B520E886973B}" presName="composite" presStyleCnt="0"/>
      <dgm:spPr/>
    </dgm:pt>
    <dgm:pt modelId="{0866195B-092E-4284-906F-755A44AA79BF}" type="pres">
      <dgm:prSet presAssocID="{2E8E1973-CBAD-49DC-9BB1-B520E886973B}" presName="background" presStyleLbl="node0" presStyleIdx="0" presStyleCnt="1"/>
      <dgm:spPr/>
    </dgm:pt>
    <dgm:pt modelId="{DD1E2106-1BA4-4A3E-8B29-10F20F387E70}" type="pres">
      <dgm:prSet presAssocID="{2E8E1973-CBAD-49DC-9BB1-B520E886973B}" presName="text" presStyleLbl="fgAcc0" presStyleIdx="0" presStyleCnt="1" custScaleX="152793" custScaleY="55366" custLinFactNeighborX="-31893" custLinFactNeighborY="-576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3B36B2-7F4E-4A79-A522-5442F3674AC8}" type="pres">
      <dgm:prSet presAssocID="{2E8E1973-CBAD-49DC-9BB1-B520E886973B}" presName="hierChild2" presStyleCnt="0"/>
      <dgm:spPr/>
    </dgm:pt>
    <dgm:pt modelId="{ED2BFCCC-F732-4412-B4A4-BC741BF2BBB9}" type="pres">
      <dgm:prSet presAssocID="{F84FF661-BB28-459F-B8CF-9AC3F4B0F1E8}" presName="Name10" presStyleLbl="parChTrans1D2" presStyleIdx="0" presStyleCnt="5"/>
      <dgm:spPr/>
      <dgm:t>
        <a:bodyPr/>
        <a:lstStyle/>
        <a:p>
          <a:endParaRPr lang="ru-RU"/>
        </a:p>
      </dgm:t>
    </dgm:pt>
    <dgm:pt modelId="{1192D03D-225D-4118-9EDD-A38FDE4939F5}" type="pres">
      <dgm:prSet presAssocID="{D65CA07E-D21A-44F8-A2F9-4CC4A8C48D82}" presName="hierRoot2" presStyleCnt="0"/>
      <dgm:spPr/>
    </dgm:pt>
    <dgm:pt modelId="{D50544A8-FD04-4088-89E4-CE8912A01347}" type="pres">
      <dgm:prSet presAssocID="{D65CA07E-D21A-44F8-A2F9-4CC4A8C48D82}" presName="composite2" presStyleCnt="0"/>
      <dgm:spPr/>
    </dgm:pt>
    <dgm:pt modelId="{FD6A5884-7C3D-44BA-BFFA-73E22511B5F1}" type="pres">
      <dgm:prSet presAssocID="{D65CA07E-D21A-44F8-A2F9-4CC4A8C48D82}" presName="background2" presStyleLbl="node2" presStyleIdx="0" presStyleCnt="5"/>
      <dgm:spPr/>
    </dgm:pt>
    <dgm:pt modelId="{9AD461D5-0A8A-45B7-B595-7CF41F20257D}" type="pres">
      <dgm:prSet presAssocID="{D65CA07E-D21A-44F8-A2F9-4CC4A8C48D82}" presName="text2" presStyleLbl="fgAcc2" presStyleIdx="0" presStyleCnt="5" custLinFactNeighborX="-31443" custLinFactNeighborY="-357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ED97DC-0988-40EF-8009-D2003843674E}" type="pres">
      <dgm:prSet presAssocID="{D65CA07E-D21A-44F8-A2F9-4CC4A8C48D82}" presName="hierChild3" presStyleCnt="0"/>
      <dgm:spPr/>
    </dgm:pt>
    <dgm:pt modelId="{C3D849D4-E86A-4DD3-B64E-CCAE31555AC9}" type="pres">
      <dgm:prSet presAssocID="{C998F541-A9E0-4B0A-BF8C-0D7D58ACE9A8}" presName="Name17" presStyleLbl="parChTrans1D3" presStyleIdx="0" presStyleCnt="4"/>
      <dgm:spPr/>
      <dgm:t>
        <a:bodyPr/>
        <a:lstStyle/>
        <a:p>
          <a:endParaRPr lang="ru-RU"/>
        </a:p>
      </dgm:t>
    </dgm:pt>
    <dgm:pt modelId="{6EB4C7E3-918A-4F35-A166-773D4C988317}" type="pres">
      <dgm:prSet presAssocID="{9A31800E-141F-48FC-A55B-6837FFB5FAAF}" presName="hierRoot3" presStyleCnt="0"/>
      <dgm:spPr/>
    </dgm:pt>
    <dgm:pt modelId="{06F48814-27EE-4029-8FE4-2D1A1812254D}" type="pres">
      <dgm:prSet presAssocID="{9A31800E-141F-48FC-A55B-6837FFB5FAAF}" presName="composite3" presStyleCnt="0"/>
      <dgm:spPr/>
    </dgm:pt>
    <dgm:pt modelId="{F0B2C638-EF17-4D74-BAA7-8F0A9F11DDFD}" type="pres">
      <dgm:prSet presAssocID="{9A31800E-141F-48FC-A55B-6837FFB5FAAF}" presName="background3" presStyleLbl="node3" presStyleIdx="0" presStyleCnt="4"/>
      <dgm:spPr/>
    </dgm:pt>
    <dgm:pt modelId="{AF10252B-4283-4F71-9EDE-F13206D803AD}" type="pres">
      <dgm:prSet presAssocID="{9A31800E-141F-48FC-A55B-6837FFB5FAAF}" presName="text3" presStyleLbl="fgAcc3" presStyleIdx="0" presStyleCnt="4" custScaleY="268889" custLinFactNeighborX="-26974" custLinFactNeighborY="84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057B84-8BFD-461D-89A5-73FC4EDB57F0}" type="pres">
      <dgm:prSet presAssocID="{9A31800E-141F-48FC-A55B-6837FFB5FAAF}" presName="hierChild4" presStyleCnt="0"/>
      <dgm:spPr/>
    </dgm:pt>
    <dgm:pt modelId="{27F79227-5F94-4694-AFF5-BF40BD9EB679}" type="pres">
      <dgm:prSet presAssocID="{4F95115B-160F-41D6-A18A-EEC23A7C5263}" presName="Name10" presStyleLbl="parChTrans1D2" presStyleIdx="1" presStyleCnt="5"/>
      <dgm:spPr/>
      <dgm:t>
        <a:bodyPr/>
        <a:lstStyle/>
        <a:p>
          <a:endParaRPr lang="ru-RU"/>
        </a:p>
      </dgm:t>
    </dgm:pt>
    <dgm:pt modelId="{0C9F04A9-F7CF-4496-ADFB-011737575FC3}" type="pres">
      <dgm:prSet presAssocID="{33CD4FB6-F6A6-4A03-9C75-635A50E764FB}" presName="hierRoot2" presStyleCnt="0"/>
      <dgm:spPr/>
    </dgm:pt>
    <dgm:pt modelId="{D6D13F31-2B0E-4FD2-8EAB-F83E75019A9D}" type="pres">
      <dgm:prSet presAssocID="{33CD4FB6-F6A6-4A03-9C75-635A50E764FB}" presName="composite2" presStyleCnt="0"/>
      <dgm:spPr/>
    </dgm:pt>
    <dgm:pt modelId="{7524B205-9051-412F-B794-4A92B279C118}" type="pres">
      <dgm:prSet presAssocID="{33CD4FB6-F6A6-4A03-9C75-635A50E764FB}" presName="background2" presStyleLbl="node2" presStyleIdx="1" presStyleCnt="5"/>
      <dgm:spPr/>
    </dgm:pt>
    <dgm:pt modelId="{59ACC4D4-111A-4C2A-9737-958B94272494}" type="pres">
      <dgm:prSet presAssocID="{33CD4FB6-F6A6-4A03-9C75-635A50E764FB}" presName="text2" presStyleLbl="fgAcc2" presStyleIdx="1" presStyleCnt="5" custLinFactNeighborX="-10528" custLinFactNeighborY="-278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82FFF5-4E14-4270-AF38-14B49B6AC663}" type="pres">
      <dgm:prSet presAssocID="{33CD4FB6-F6A6-4A03-9C75-635A50E764FB}" presName="hierChild3" presStyleCnt="0"/>
      <dgm:spPr/>
    </dgm:pt>
    <dgm:pt modelId="{73DCAA91-D6B3-42DB-AE56-3BC53EF4325C}" type="pres">
      <dgm:prSet presAssocID="{40035DDF-D9B6-43C0-B2CE-51B33601244B}" presName="Name17" presStyleLbl="parChTrans1D3" presStyleIdx="1" presStyleCnt="4"/>
      <dgm:spPr/>
      <dgm:t>
        <a:bodyPr/>
        <a:lstStyle/>
        <a:p>
          <a:endParaRPr lang="ru-RU"/>
        </a:p>
      </dgm:t>
    </dgm:pt>
    <dgm:pt modelId="{9C8DAE42-A2FF-4FAC-8573-2443EB1B03FB}" type="pres">
      <dgm:prSet presAssocID="{04847BE5-7F9A-4EA1-AF33-CA3A2F7DB496}" presName="hierRoot3" presStyleCnt="0"/>
      <dgm:spPr/>
    </dgm:pt>
    <dgm:pt modelId="{73F92BC5-1C2B-4547-97E3-E197735F2A7E}" type="pres">
      <dgm:prSet presAssocID="{04847BE5-7F9A-4EA1-AF33-CA3A2F7DB496}" presName="composite3" presStyleCnt="0"/>
      <dgm:spPr/>
    </dgm:pt>
    <dgm:pt modelId="{6162621C-C4AC-400C-BEB5-E4951A2D1C1A}" type="pres">
      <dgm:prSet presAssocID="{04847BE5-7F9A-4EA1-AF33-CA3A2F7DB496}" presName="background3" presStyleLbl="node3" presStyleIdx="1" presStyleCnt="4"/>
      <dgm:spPr/>
    </dgm:pt>
    <dgm:pt modelId="{958ADD41-55EF-4B7D-9713-21DCDA4C1697}" type="pres">
      <dgm:prSet presAssocID="{04847BE5-7F9A-4EA1-AF33-CA3A2F7DB496}" presName="text3" presStyleLbl="fgAcc3" presStyleIdx="1" presStyleCnt="4" custScaleY="241663" custLinFactNeighborX="-9201" custLinFactNeighborY="47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215F64-9DFC-4AE9-8859-F1AEAD35BD3A}" type="pres">
      <dgm:prSet presAssocID="{04847BE5-7F9A-4EA1-AF33-CA3A2F7DB496}" presName="hierChild4" presStyleCnt="0"/>
      <dgm:spPr/>
    </dgm:pt>
    <dgm:pt modelId="{0E554940-8AAA-4900-A572-57BEC244A3A8}" type="pres">
      <dgm:prSet presAssocID="{0CF1659C-43E7-478E-AF6D-32CA389B6C62}" presName="Name10" presStyleLbl="parChTrans1D2" presStyleIdx="2" presStyleCnt="5"/>
      <dgm:spPr/>
      <dgm:t>
        <a:bodyPr/>
        <a:lstStyle/>
        <a:p>
          <a:endParaRPr lang="ru-RU"/>
        </a:p>
      </dgm:t>
    </dgm:pt>
    <dgm:pt modelId="{FC55AAD2-FD00-49EB-9E5F-78124232540F}" type="pres">
      <dgm:prSet presAssocID="{DE55099A-E379-47EB-B9E2-9683A9CAAAEA}" presName="hierRoot2" presStyleCnt="0"/>
      <dgm:spPr/>
    </dgm:pt>
    <dgm:pt modelId="{3EDC94FA-97B1-4859-92CC-C17F3B09899B}" type="pres">
      <dgm:prSet presAssocID="{DE55099A-E379-47EB-B9E2-9683A9CAAAEA}" presName="composite2" presStyleCnt="0"/>
      <dgm:spPr/>
    </dgm:pt>
    <dgm:pt modelId="{07AF00A0-6E5E-48D2-864D-E5E1A66EC49C}" type="pres">
      <dgm:prSet presAssocID="{DE55099A-E379-47EB-B9E2-9683A9CAAAEA}" presName="background2" presStyleLbl="node2" presStyleIdx="2" presStyleCnt="5"/>
      <dgm:spPr/>
    </dgm:pt>
    <dgm:pt modelId="{E684C8FD-94FF-4A53-A65D-8235633AF817}" type="pres">
      <dgm:prSet presAssocID="{DE55099A-E379-47EB-B9E2-9683A9CAAAEA}" presName="text2" presStyleLbl="fgAcc2" presStyleIdx="2" presStyleCnt="5" custLinFactNeighborX="-5556" custLinFactNeighborY="-278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C04F42-2669-4A15-AB08-91E2D843B509}" type="pres">
      <dgm:prSet presAssocID="{DE55099A-E379-47EB-B9E2-9683A9CAAAEA}" presName="hierChild3" presStyleCnt="0"/>
      <dgm:spPr/>
    </dgm:pt>
    <dgm:pt modelId="{ED499B3C-0D41-47BE-B06E-BC039CC93E51}" type="pres">
      <dgm:prSet presAssocID="{EE1453E4-E8FB-4E4B-A61F-2568BF83CF66}" presName="Name17" presStyleLbl="parChTrans1D3" presStyleIdx="2" presStyleCnt="4"/>
      <dgm:spPr/>
      <dgm:t>
        <a:bodyPr/>
        <a:lstStyle/>
        <a:p>
          <a:endParaRPr lang="ru-RU"/>
        </a:p>
      </dgm:t>
    </dgm:pt>
    <dgm:pt modelId="{1AD03C38-CB4C-404E-B20E-A487868BE8DB}" type="pres">
      <dgm:prSet presAssocID="{7D970449-9B48-40FB-A800-C4A35EE84A37}" presName="hierRoot3" presStyleCnt="0"/>
      <dgm:spPr/>
    </dgm:pt>
    <dgm:pt modelId="{DB3A8A29-F188-42E3-BDB4-6A306EAED953}" type="pres">
      <dgm:prSet presAssocID="{7D970449-9B48-40FB-A800-C4A35EE84A37}" presName="composite3" presStyleCnt="0"/>
      <dgm:spPr/>
    </dgm:pt>
    <dgm:pt modelId="{1544A59C-84AB-4F8B-9205-6E0F2408E112}" type="pres">
      <dgm:prSet presAssocID="{7D970449-9B48-40FB-A800-C4A35EE84A37}" presName="background3" presStyleLbl="node3" presStyleIdx="2" presStyleCnt="4"/>
      <dgm:spPr/>
    </dgm:pt>
    <dgm:pt modelId="{96EDCB6B-D3AB-46BD-BF1A-42F1C5D2436A}" type="pres">
      <dgm:prSet presAssocID="{7D970449-9B48-40FB-A800-C4A35EE84A37}" presName="text3" presStyleLbl="fgAcc3" presStyleIdx="2" presStyleCnt="4" custScaleY="268916" custLinFactNeighborX="-5556" custLinFactNeighborY="-272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93D25F-ACFD-464E-A2F6-C90CACAEDB8C}" type="pres">
      <dgm:prSet presAssocID="{7D970449-9B48-40FB-A800-C4A35EE84A37}" presName="hierChild4" presStyleCnt="0"/>
      <dgm:spPr/>
    </dgm:pt>
    <dgm:pt modelId="{540C7A17-FDA3-4DFB-9580-F9D69BB481A5}" type="pres">
      <dgm:prSet presAssocID="{AC1DBA89-2A0B-4FC0-877B-089AF68A6885}" presName="Name10" presStyleLbl="parChTrans1D2" presStyleIdx="3" presStyleCnt="5"/>
      <dgm:spPr/>
      <dgm:t>
        <a:bodyPr/>
        <a:lstStyle/>
        <a:p>
          <a:endParaRPr lang="ru-RU"/>
        </a:p>
      </dgm:t>
    </dgm:pt>
    <dgm:pt modelId="{3A7114C6-7519-43AD-9408-B6BD88C7E16B}" type="pres">
      <dgm:prSet presAssocID="{6C24BD1A-8B21-4655-8932-13C425AB4AB2}" presName="hierRoot2" presStyleCnt="0"/>
      <dgm:spPr/>
    </dgm:pt>
    <dgm:pt modelId="{A6327063-F35B-4303-8EC9-E5E10176368C}" type="pres">
      <dgm:prSet presAssocID="{6C24BD1A-8B21-4655-8932-13C425AB4AB2}" presName="composite2" presStyleCnt="0"/>
      <dgm:spPr/>
    </dgm:pt>
    <dgm:pt modelId="{07FE9894-9064-42B7-BEC1-B2293A157653}" type="pres">
      <dgm:prSet presAssocID="{6C24BD1A-8B21-4655-8932-13C425AB4AB2}" presName="background2" presStyleLbl="node2" presStyleIdx="3" presStyleCnt="5"/>
      <dgm:spPr/>
    </dgm:pt>
    <dgm:pt modelId="{8DAF67F2-4D65-4CC4-A885-C291EEFBF1F7}" type="pres">
      <dgm:prSet presAssocID="{6C24BD1A-8B21-4655-8932-13C425AB4AB2}" presName="text2" presStyleLbl="fgAcc2" presStyleIdx="3" presStyleCnt="5" custLinFactNeighborX="4308" custLinFactNeighborY="-432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8FD0C8-E602-4F51-9E9D-914B03C03C0E}" type="pres">
      <dgm:prSet presAssocID="{6C24BD1A-8B21-4655-8932-13C425AB4AB2}" presName="hierChild3" presStyleCnt="0"/>
      <dgm:spPr/>
    </dgm:pt>
    <dgm:pt modelId="{BFEE7070-7B8D-4984-893F-3DECC11A5750}" type="pres">
      <dgm:prSet presAssocID="{7F7FB83C-A173-4743-9DA6-0590FF079362}" presName="Name17" presStyleLbl="parChTrans1D3" presStyleIdx="3" presStyleCnt="4"/>
      <dgm:spPr/>
      <dgm:t>
        <a:bodyPr/>
        <a:lstStyle/>
        <a:p>
          <a:endParaRPr lang="ru-RU"/>
        </a:p>
      </dgm:t>
    </dgm:pt>
    <dgm:pt modelId="{A6965735-9426-4A95-AD8E-5AE5FE85D9B8}" type="pres">
      <dgm:prSet presAssocID="{FC18A21C-EB8F-49C7-8080-95E225506C39}" presName="hierRoot3" presStyleCnt="0"/>
      <dgm:spPr/>
    </dgm:pt>
    <dgm:pt modelId="{7AF9CE83-0BB5-4302-BAA4-4855A2833445}" type="pres">
      <dgm:prSet presAssocID="{FC18A21C-EB8F-49C7-8080-95E225506C39}" presName="composite3" presStyleCnt="0"/>
      <dgm:spPr/>
    </dgm:pt>
    <dgm:pt modelId="{2065A1EE-107B-4FDD-9A38-F42FAF4AE0C8}" type="pres">
      <dgm:prSet presAssocID="{FC18A21C-EB8F-49C7-8080-95E225506C39}" presName="background3" presStyleLbl="node3" presStyleIdx="3" presStyleCnt="4"/>
      <dgm:spPr/>
    </dgm:pt>
    <dgm:pt modelId="{5058779C-EE30-4B39-AEF1-FDFAF9F2F882}" type="pres">
      <dgm:prSet presAssocID="{FC18A21C-EB8F-49C7-8080-95E225506C39}" presName="text3" presStyleLbl="fgAcc3" presStyleIdx="3" presStyleCnt="4" custScaleY="270746" custLinFactNeighborX="4308" custLinFactNeighborY="-426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14E106-F60A-4D81-87BF-1408E6184B15}" type="pres">
      <dgm:prSet presAssocID="{FC18A21C-EB8F-49C7-8080-95E225506C39}" presName="hierChild4" presStyleCnt="0"/>
      <dgm:spPr/>
    </dgm:pt>
    <dgm:pt modelId="{083F34EF-0542-415A-B0B2-CE5842E79D62}" type="pres">
      <dgm:prSet presAssocID="{5AF968FD-BC39-4077-9CE2-855667AD9E10}" presName="Name10" presStyleLbl="parChTrans1D2" presStyleIdx="4" presStyleCnt="5"/>
      <dgm:spPr/>
    </dgm:pt>
    <dgm:pt modelId="{E980869C-C384-4E36-8108-C6F0606474CD}" type="pres">
      <dgm:prSet presAssocID="{7E4300D0-59D0-489F-9CC2-922928DFB447}" presName="hierRoot2" presStyleCnt="0"/>
      <dgm:spPr/>
    </dgm:pt>
    <dgm:pt modelId="{DA4B9002-F6FF-4A28-A60B-7AA4AAAC5223}" type="pres">
      <dgm:prSet presAssocID="{7E4300D0-59D0-489F-9CC2-922928DFB447}" presName="composite2" presStyleCnt="0"/>
      <dgm:spPr/>
    </dgm:pt>
    <dgm:pt modelId="{B712A670-CE72-4918-857E-7CE17FB7CD45}" type="pres">
      <dgm:prSet presAssocID="{7E4300D0-59D0-489F-9CC2-922928DFB447}" presName="background2" presStyleLbl="node2" presStyleIdx="4" presStyleCnt="5"/>
      <dgm:spPr/>
    </dgm:pt>
    <dgm:pt modelId="{06BA5E46-2B00-4390-834B-093F56DF3537}" type="pres">
      <dgm:prSet presAssocID="{7E4300D0-59D0-489F-9CC2-922928DFB447}" presName="text2" presStyleLbl="fgAcc2" presStyleIdx="4" presStyleCnt="5" custScaleX="58704" custScaleY="3642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E0F158-8165-47CF-9D9A-8D908B50F2FD}" type="pres">
      <dgm:prSet presAssocID="{7E4300D0-59D0-489F-9CC2-922928DFB447}" presName="hierChild3" presStyleCnt="0"/>
      <dgm:spPr/>
    </dgm:pt>
  </dgm:ptLst>
  <dgm:cxnLst>
    <dgm:cxn modelId="{BD31B48D-8851-4DD8-8E2A-9218C0FAF142}" type="presOf" srcId="{9A31800E-141F-48FC-A55B-6837FFB5FAAF}" destId="{AF10252B-4283-4F71-9EDE-F13206D803AD}" srcOrd="0" destOrd="0" presId="urn:microsoft.com/office/officeart/2005/8/layout/hierarchy1"/>
    <dgm:cxn modelId="{1D834552-8D36-4792-84A7-24AEAC8FF0AD}" srcId="{2E8E1973-CBAD-49DC-9BB1-B520E886973B}" destId="{6C24BD1A-8B21-4655-8932-13C425AB4AB2}" srcOrd="3" destOrd="0" parTransId="{AC1DBA89-2A0B-4FC0-877B-089AF68A6885}" sibTransId="{DF6775AA-E6B3-4688-91AA-92B032D8568E}"/>
    <dgm:cxn modelId="{25561DB7-4165-4B97-9DAD-1A70BC8B43E3}" srcId="{C8A25606-11E0-4A9B-B8B3-EFAEB19CB1B4}" destId="{2E8E1973-CBAD-49DC-9BB1-B520E886973B}" srcOrd="0" destOrd="0" parTransId="{5B126498-EC0F-418A-8D5A-FD04159469EE}" sibTransId="{793FE87F-AF2D-41C4-BD3D-64E900B8C72D}"/>
    <dgm:cxn modelId="{9AB0636C-2D5E-4EFC-BA92-F8D52ED218F4}" type="presOf" srcId="{C8A25606-11E0-4A9B-B8B3-EFAEB19CB1B4}" destId="{5BC8B899-8A92-4D5E-924C-DA16897E253A}" srcOrd="0" destOrd="0" presId="urn:microsoft.com/office/officeart/2005/8/layout/hierarchy1"/>
    <dgm:cxn modelId="{82894C05-00AF-44F4-8DF7-EFFB7E33B87F}" type="presOf" srcId="{C998F541-A9E0-4B0A-BF8C-0D7D58ACE9A8}" destId="{C3D849D4-E86A-4DD3-B64E-CCAE31555AC9}" srcOrd="0" destOrd="0" presId="urn:microsoft.com/office/officeart/2005/8/layout/hierarchy1"/>
    <dgm:cxn modelId="{9E06554C-99EE-460D-97C2-CCC2EC1A9BC7}" type="presOf" srcId="{AC1DBA89-2A0B-4FC0-877B-089AF68A6885}" destId="{540C7A17-FDA3-4DFB-9580-F9D69BB481A5}" srcOrd="0" destOrd="0" presId="urn:microsoft.com/office/officeart/2005/8/layout/hierarchy1"/>
    <dgm:cxn modelId="{B1F981D5-F101-4552-A5EB-F87760C2DF7D}" srcId="{2E8E1973-CBAD-49DC-9BB1-B520E886973B}" destId="{DE55099A-E379-47EB-B9E2-9683A9CAAAEA}" srcOrd="2" destOrd="0" parTransId="{0CF1659C-43E7-478E-AF6D-32CA389B6C62}" sibTransId="{26DD63A5-1FAF-431C-B284-6A02A0CDA60C}"/>
    <dgm:cxn modelId="{F2022F9E-AF46-447E-9D1A-02EF5243338C}" srcId="{D65CA07E-D21A-44F8-A2F9-4CC4A8C48D82}" destId="{9A31800E-141F-48FC-A55B-6837FFB5FAAF}" srcOrd="0" destOrd="0" parTransId="{C998F541-A9E0-4B0A-BF8C-0D7D58ACE9A8}" sibTransId="{C1BB40AF-2C0A-4285-8CA6-EB517809DE8A}"/>
    <dgm:cxn modelId="{9D37319D-ED6D-4565-8BE6-255C08E67121}" type="presOf" srcId="{40035DDF-D9B6-43C0-B2CE-51B33601244B}" destId="{73DCAA91-D6B3-42DB-AE56-3BC53EF4325C}" srcOrd="0" destOrd="0" presId="urn:microsoft.com/office/officeart/2005/8/layout/hierarchy1"/>
    <dgm:cxn modelId="{2AF722B5-861F-488F-BA3A-D5A24D54E633}" type="presOf" srcId="{7F7FB83C-A173-4743-9DA6-0590FF079362}" destId="{BFEE7070-7B8D-4984-893F-3DECC11A5750}" srcOrd="0" destOrd="0" presId="urn:microsoft.com/office/officeart/2005/8/layout/hierarchy1"/>
    <dgm:cxn modelId="{626104C9-030B-47AA-A396-2C123764A0C6}" srcId="{2E8E1973-CBAD-49DC-9BB1-B520E886973B}" destId="{D65CA07E-D21A-44F8-A2F9-4CC4A8C48D82}" srcOrd="0" destOrd="0" parTransId="{F84FF661-BB28-459F-B8CF-9AC3F4B0F1E8}" sibTransId="{BDBC5404-82D0-4568-842C-CA674958B783}"/>
    <dgm:cxn modelId="{92DD925F-B54B-4D61-8CC4-56A7F5ECF478}" srcId="{DE55099A-E379-47EB-B9E2-9683A9CAAAEA}" destId="{7D970449-9B48-40FB-A800-C4A35EE84A37}" srcOrd="0" destOrd="0" parTransId="{EE1453E4-E8FB-4E4B-A61F-2568BF83CF66}" sibTransId="{5F9264D2-3A02-41B4-9292-A77B57A6F016}"/>
    <dgm:cxn modelId="{D12B3240-B54A-4183-B201-BFC762E6D6B9}" type="presOf" srcId="{0CF1659C-43E7-478E-AF6D-32CA389B6C62}" destId="{0E554940-8AAA-4900-A572-57BEC244A3A8}" srcOrd="0" destOrd="0" presId="urn:microsoft.com/office/officeart/2005/8/layout/hierarchy1"/>
    <dgm:cxn modelId="{0AE10C31-107F-437E-8A44-30E9DC37C5CF}" type="presOf" srcId="{7D970449-9B48-40FB-A800-C4A35EE84A37}" destId="{96EDCB6B-D3AB-46BD-BF1A-42F1C5D2436A}" srcOrd="0" destOrd="0" presId="urn:microsoft.com/office/officeart/2005/8/layout/hierarchy1"/>
    <dgm:cxn modelId="{C1400989-44B1-4838-ACA1-78FC0E80222E}" srcId="{2E8E1973-CBAD-49DC-9BB1-B520E886973B}" destId="{33CD4FB6-F6A6-4A03-9C75-635A50E764FB}" srcOrd="1" destOrd="0" parTransId="{4F95115B-160F-41D6-A18A-EEC23A7C5263}" sibTransId="{D819F88F-419A-4059-9249-CF58E92FBDBC}"/>
    <dgm:cxn modelId="{ADADF89F-F623-4AD4-9D1B-CB9598AAC649}" srcId="{6C24BD1A-8B21-4655-8932-13C425AB4AB2}" destId="{FC18A21C-EB8F-49C7-8080-95E225506C39}" srcOrd="0" destOrd="0" parTransId="{7F7FB83C-A173-4743-9DA6-0590FF079362}" sibTransId="{256E6DC2-5976-4687-9A1C-2DFA949E81F2}"/>
    <dgm:cxn modelId="{13E121CC-2A5F-4C4D-8A14-1233C3EE02E7}" type="presOf" srcId="{33CD4FB6-F6A6-4A03-9C75-635A50E764FB}" destId="{59ACC4D4-111A-4C2A-9737-958B94272494}" srcOrd="0" destOrd="0" presId="urn:microsoft.com/office/officeart/2005/8/layout/hierarchy1"/>
    <dgm:cxn modelId="{B92C9E17-5673-4603-A923-82944CF7A7B1}" type="presOf" srcId="{FC18A21C-EB8F-49C7-8080-95E225506C39}" destId="{5058779C-EE30-4B39-AEF1-FDFAF9F2F882}" srcOrd="0" destOrd="0" presId="urn:microsoft.com/office/officeart/2005/8/layout/hierarchy1"/>
    <dgm:cxn modelId="{D842BB57-1CF2-493A-8FA3-06C13F501D05}" srcId="{33CD4FB6-F6A6-4A03-9C75-635A50E764FB}" destId="{04847BE5-7F9A-4EA1-AF33-CA3A2F7DB496}" srcOrd="0" destOrd="0" parTransId="{40035DDF-D9B6-43C0-B2CE-51B33601244B}" sibTransId="{0E5A6B35-0066-462B-A697-70DC4C409CEB}"/>
    <dgm:cxn modelId="{9602108F-F5FF-4393-A345-7DF3949A01A6}" type="presOf" srcId="{DE55099A-E379-47EB-B9E2-9683A9CAAAEA}" destId="{E684C8FD-94FF-4A53-A65D-8235633AF817}" srcOrd="0" destOrd="0" presId="urn:microsoft.com/office/officeart/2005/8/layout/hierarchy1"/>
    <dgm:cxn modelId="{6147F839-256B-41D7-8D26-1252684572BA}" type="presOf" srcId="{EE1453E4-E8FB-4E4B-A61F-2568BF83CF66}" destId="{ED499B3C-0D41-47BE-B06E-BC039CC93E51}" srcOrd="0" destOrd="0" presId="urn:microsoft.com/office/officeart/2005/8/layout/hierarchy1"/>
    <dgm:cxn modelId="{366B4EB8-A22E-404A-BFF1-0552DEF571EF}" type="presOf" srcId="{6C24BD1A-8B21-4655-8932-13C425AB4AB2}" destId="{8DAF67F2-4D65-4CC4-A885-C291EEFBF1F7}" srcOrd="0" destOrd="0" presId="urn:microsoft.com/office/officeart/2005/8/layout/hierarchy1"/>
    <dgm:cxn modelId="{615D6B05-A4DB-4C0D-86D7-BDDD27C8F4AF}" type="presOf" srcId="{4F95115B-160F-41D6-A18A-EEC23A7C5263}" destId="{27F79227-5F94-4694-AFF5-BF40BD9EB679}" srcOrd="0" destOrd="0" presId="urn:microsoft.com/office/officeart/2005/8/layout/hierarchy1"/>
    <dgm:cxn modelId="{31B9AAC3-CFA5-4BC4-9FCC-8093E8D11866}" type="presOf" srcId="{2E8E1973-CBAD-49DC-9BB1-B520E886973B}" destId="{DD1E2106-1BA4-4A3E-8B29-10F20F387E70}" srcOrd="0" destOrd="0" presId="urn:microsoft.com/office/officeart/2005/8/layout/hierarchy1"/>
    <dgm:cxn modelId="{A48C145C-01A6-4BB1-96AA-DBF9650AC8AB}" type="presOf" srcId="{7E4300D0-59D0-489F-9CC2-922928DFB447}" destId="{06BA5E46-2B00-4390-834B-093F56DF3537}" srcOrd="0" destOrd="0" presId="urn:microsoft.com/office/officeart/2005/8/layout/hierarchy1"/>
    <dgm:cxn modelId="{827616D5-1306-4BF8-BE12-C4DF42379A4C}" type="presOf" srcId="{D65CA07E-D21A-44F8-A2F9-4CC4A8C48D82}" destId="{9AD461D5-0A8A-45B7-B595-7CF41F20257D}" srcOrd="0" destOrd="0" presId="urn:microsoft.com/office/officeart/2005/8/layout/hierarchy1"/>
    <dgm:cxn modelId="{128792A5-F501-4319-9CD4-6B2DB517C4DF}" srcId="{2E8E1973-CBAD-49DC-9BB1-B520E886973B}" destId="{7E4300D0-59D0-489F-9CC2-922928DFB447}" srcOrd="4" destOrd="0" parTransId="{5AF968FD-BC39-4077-9CE2-855667AD9E10}" sibTransId="{A427007A-AB99-48D1-BC09-B85C1165063C}"/>
    <dgm:cxn modelId="{9995BE3A-5848-4397-9F4F-E9ABD015C789}" type="presOf" srcId="{5AF968FD-BC39-4077-9CE2-855667AD9E10}" destId="{083F34EF-0542-415A-B0B2-CE5842E79D62}" srcOrd="0" destOrd="0" presId="urn:microsoft.com/office/officeart/2005/8/layout/hierarchy1"/>
    <dgm:cxn modelId="{001D8602-8046-47E3-9593-090881AF78AD}" type="presOf" srcId="{04847BE5-7F9A-4EA1-AF33-CA3A2F7DB496}" destId="{958ADD41-55EF-4B7D-9713-21DCDA4C1697}" srcOrd="0" destOrd="0" presId="urn:microsoft.com/office/officeart/2005/8/layout/hierarchy1"/>
    <dgm:cxn modelId="{76A129FB-AAE8-438B-9F3A-236FBA8255F7}" type="presOf" srcId="{F84FF661-BB28-459F-B8CF-9AC3F4B0F1E8}" destId="{ED2BFCCC-F732-4412-B4A4-BC741BF2BBB9}" srcOrd="0" destOrd="0" presId="urn:microsoft.com/office/officeart/2005/8/layout/hierarchy1"/>
    <dgm:cxn modelId="{3D7A928B-51E4-4945-B70D-E724A2369AED}" type="presParOf" srcId="{5BC8B899-8A92-4D5E-924C-DA16897E253A}" destId="{CEFF16C0-A57F-4B31-B81B-58275A585088}" srcOrd="0" destOrd="0" presId="urn:microsoft.com/office/officeart/2005/8/layout/hierarchy1"/>
    <dgm:cxn modelId="{C36CDDB9-98EC-42B3-843E-F520B3B3786D}" type="presParOf" srcId="{CEFF16C0-A57F-4B31-B81B-58275A585088}" destId="{AE97051A-1264-484E-8B2F-9F7F3A82B6BE}" srcOrd="0" destOrd="0" presId="urn:microsoft.com/office/officeart/2005/8/layout/hierarchy1"/>
    <dgm:cxn modelId="{07614DCA-C6D6-486F-9F44-B81354C4B2DA}" type="presParOf" srcId="{AE97051A-1264-484E-8B2F-9F7F3A82B6BE}" destId="{0866195B-092E-4284-906F-755A44AA79BF}" srcOrd="0" destOrd="0" presId="urn:microsoft.com/office/officeart/2005/8/layout/hierarchy1"/>
    <dgm:cxn modelId="{2C60B6DD-9C0F-48FF-99B4-3780A8F06AC9}" type="presParOf" srcId="{AE97051A-1264-484E-8B2F-9F7F3A82B6BE}" destId="{DD1E2106-1BA4-4A3E-8B29-10F20F387E70}" srcOrd="1" destOrd="0" presId="urn:microsoft.com/office/officeart/2005/8/layout/hierarchy1"/>
    <dgm:cxn modelId="{3B4CE608-98CD-44C0-9C17-6083C1AD06F2}" type="presParOf" srcId="{CEFF16C0-A57F-4B31-B81B-58275A585088}" destId="{273B36B2-7F4E-4A79-A522-5442F3674AC8}" srcOrd="1" destOrd="0" presId="urn:microsoft.com/office/officeart/2005/8/layout/hierarchy1"/>
    <dgm:cxn modelId="{4A2FFF6F-CB2C-4113-828E-0C6FB8A2D3EB}" type="presParOf" srcId="{273B36B2-7F4E-4A79-A522-5442F3674AC8}" destId="{ED2BFCCC-F732-4412-B4A4-BC741BF2BBB9}" srcOrd="0" destOrd="0" presId="urn:microsoft.com/office/officeart/2005/8/layout/hierarchy1"/>
    <dgm:cxn modelId="{286E50E1-A1E0-41A4-9FD0-41E860D5B84C}" type="presParOf" srcId="{273B36B2-7F4E-4A79-A522-5442F3674AC8}" destId="{1192D03D-225D-4118-9EDD-A38FDE4939F5}" srcOrd="1" destOrd="0" presId="urn:microsoft.com/office/officeart/2005/8/layout/hierarchy1"/>
    <dgm:cxn modelId="{76A266F1-DD91-4BCA-9FD4-DFF322BA075C}" type="presParOf" srcId="{1192D03D-225D-4118-9EDD-A38FDE4939F5}" destId="{D50544A8-FD04-4088-89E4-CE8912A01347}" srcOrd="0" destOrd="0" presId="urn:microsoft.com/office/officeart/2005/8/layout/hierarchy1"/>
    <dgm:cxn modelId="{7BFCFCC3-98A8-4C54-A4FD-7D940EC0A855}" type="presParOf" srcId="{D50544A8-FD04-4088-89E4-CE8912A01347}" destId="{FD6A5884-7C3D-44BA-BFFA-73E22511B5F1}" srcOrd="0" destOrd="0" presId="urn:microsoft.com/office/officeart/2005/8/layout/hierarchy1"/>
    <dgm:cxn modelId="{141C23DC-C5C8-4F74-A85E-8557DDEFF422}" type="presParOf" srcId="{D50544A8-FD04-4088-89E4-CE8912A01347}" destId="{9AD461D5-0A8A-45B7-B595-7CF41F20257D}" srcOrd="1" destOrd="0" presId="urn:microsoft.com/office/officeart/2005/8/layout/hierarchy1"/>
    <dgm:cxn modelId="{E2F193CB-5155-4A8A-88D8-D9E463D3F727}" type="presParOf" srcId="{1192D03D-225D-4118-9EDD-A38FDE4939F5}" destId="{DBED97DC-0988-40EF-8009-D2003843674E}" srcOrd="1" destOrd="0" presId="urn:microsoft.com/office/officeart/2005/8/layout/hierarchy1"/>
    <dgm:cxn modelId="{83579E44-2A03-4B5C-AA1D-B1DA55C17E21}" type="presParOf" srcId="{DBED97DC-0988-40EF-8009-D2003843674E}" destId="{C3D849D4-E86A-4DD3-B64E-CCAE31555AC9}" srcOrd="0" destOrd="0" presId="urn:microsoft.com/office/officeart/2005/8/layout/hierarchy1"/>
    <dgm:cxn modelId="{7A9F39D0-85C1-4E21-9E7D-A0CEFB6D5E01}" type="presParOf" srcId="{DBED97DC-0988-40EF-8009-D2003843674E}" destId="{6EB4C7E3-918A-4F35-A166-773D4C988317}" srcOrd="1" destOrd="0" presId="urn:microsoft.com/office/officeart/2005/8/layout/hierarchy1"/>
    <dgm:cxn modelId="{E34D2FC7-AF90-462D-814D-9B87790C60B0}" type="presParOf" srcId="{6EB4C7E3-918A-4F35-A166-773D4C988317}" destId="{06F48814-27EE-4029-8FE4-2D1A1812254D}" srcOrd="0" destOrd="0" presId="urn:microsoft.com/office/officeart/2005/8/layout/hierarchy1"/>
    <dgm:cxn modelId="{089D3A3A-63E2-47DF-9A8A-DF7877A620F6}" type="presParOf" srcId="{06F48814-27EE-4029-8FE4-2D1A1812254D}" destId="{F0B2C638-EF17-4D74-BAA7-8F0A9F11DDFD}" srcOrd="0" destOrd="0" presId="urn:microsoft.com/office/officeart/2005/8/layout/hierarchy1"/>
    <dgm:cxn modelId="{2E50B82D-AF5E-4B98-9162-0D4A4D361025}" type="presParOf" srcId="{06F48814-27EE-4029-8FE4-2D1A1812254D}" destId="{AF10252B-4283-4F71-9EDE-F13206D803AD}" srcOrd="1" destOrd="0" presId="urn:microsoft.com/office/officeart/2005/8/layout/hierarchy1"/>
    <dgm:cxn modelId="{911803F9-1E80-4A71-A191-9F8865BC64E8}" type="presParOf" srcId="{6EB4C7E3-918A-4F35-A166-773D4C988317}" destId="{E9057B84-8BFD-461D-89A5-73FC4EDB57F0}" srcOrd="1" destOrd="0" presId="urn:microsoft.com/office/officeart/2005/8/layout/hierarchy1"/>
    <dgm:cxn modelId="{6101EE1F-5E31-4687-A935-E593D461F4A5}" type="presParOf" srcId="{273B36B2-7F4E-4A79-A522-5442F3674AC8}" destId="{27F79227-5F94-4694-AFF5-BF40BD9EB679}" srcOrd="2" destOrd="0" presId="urn:microsoft.com/office/officeart/2005/8/layout/hierarchy1"/>
    <dgm:cxn modelId="{0FAFCF99-85F5-4DFC-8761-604429FE654F}" type="presParOf" srcId="{273B36B2-7F4E-4A79-A522-5442F3674AC8}" destId="{0C9F04A9-F7CF-4496-ADFB-011737575FC3}" srcOrd="3" destOrd="0" presId="urn:microsoft.com/office/officeart/2005/8/layout/hierarchy1"/>
    <dgm:cxn modelId="{971CB0D4-A5EC-498E-A9CB-B71494E47968}" type="presParOf" srcId="{0C9F04A9-F7CF-4496-ADFB-011737575FC3}" destId="{D6D13F31-2B0E-4FD2-8EAB-F83E75019A9D}" srcOrd="0" destOrd="0" presId="urn:microsoft.com/office/officeart/2005/8/layout/hierarchy1"/>
    <dgm:cxn modelId="{42DD5E8A-478E-4ED1-8EEE-3E9965B42061}" type="presParOf" srcId="{D6D13F31-2B0E-4FD2-8EAB-F83E75019A9D}" destId="{7524B205-9051-412F-B794-4A92B279C118}" srcOrd="0" destOrd="0" presId="urn:microsoft.com/office/officeart/2005/8/layout/hierarchy1"/>
    <dgm:cxn modelId="{C3613000-BADF-4E96-B712-D7909F79FAFC}" type="presParOf" srcId="{D6D13F31-2B0E-4FD2-8EAB-F83E75019A9D}" destId="{59ACC4D4-111A-4C2A-9737-958B94272494}" srcOrd="1" destOrd="0" presId="urn:microsoft.com/office/officeart/2005/8/layout/hierarchy1"/>
    <dgm:cxn modelId="{72C83EEE-A71C-40A5-83C7-B52FA1A60B56}" type="presParOf" srcId="{0C9F04A9-F7CF-4496-ADFB-011737575FC3}" destId="{3C82FFF5-4E14-4270-AF38-14B49B6AC663}" srcOrd="1" destOrd="0" presId="urn:microsoft.com/office/officeart/2005/8/layout/hierarchy1"/>
    <dgm:cxn modelId="{12432407-1B9E-44C6-82B4-A79E750C6EFE}" type="presParOf" srcId="{3C82FFF5-4E14-4270-AF38-14B49B6AC663}" destId="{73DCAA91-D6B3-42DB-AE56-3BC53EF4325C}" srcOrd="0" destOrd="0" presId="urn:microsoft.com/office/officeart/2005/8/layout/hierarchy1"/>
    <dgm:cxn modelId="{FC2CCAE9-65A0-4A72-8C9E-A1D20B55A0A3}" type="presParOf" srcId="{3C82FFF5-4E14-4270-AF38-14B49B6AC663}" destId="{9C8DAE42-A2FF-4FAC-8573-2443EB1B03FB}" srcOrd="1" destOrd="0" presId="urn:microsoft.com/office/officeart/2005/8/layout/hierarchy1"/>
    <dgm:cxn modelId="{2C5426B7-92A2-48A7-8A68-3F019C348D97}" type="presParOf" srcId="{9C8DAE42-A2FF-4FAC-8573-2443EB1B03FB}" destId="{73F92BC5-1C2B-4547-97E3-E197735F2A7E}" srcOrd="0" destOrd="0" presId="urn:microsoft.com/office/officeart/2005/8/layout/hierarchy1"/>
    <dgm:cxn modelId="{5C81B2FF-6442-4EF6-98E3-AF0E97E9D5A2}" type="presParOf" srcId="{73F92BC5-1C2B-4547-97E3-E197735F2A7E}" destId="{6162621C-C4AC-400C-BEB5-E4951A2D1C1A}" srcOrd="0" destOrd="0" presId="urn:microsoft.com/office/officeart/2005/8/layout/hierarchy1"/>
    <dgm:cxn modelId="{D7103C10-3308-4C5C-90A4-0800FA227CF1}" type="presParOf" srcId="{73F92BC5-1C2B-4547-97E3-E197735F2A7E}" destId="{958ADD41-55EF-4B7D-9713-21DCDA4C1697}" srcOrd="1" destOrd="0" presId="urn:microsoft.com/office/officeart/2005/8/layout/hierarchy1"/>
    <dgm:cxn modelId="{A7EFAFBC-5823-4EAB-AE17-8A3FD1ABD41A}" type="presParOf" srcId="{9C8DAE42-A2FF-4FAC-8573-2443EB1B03FB}" destId="{64215F64-9DFC-4AE9-8859-F1AEAD35BD3A}" srcOrd="1" destOrd="0" presId="urn:microsoft.com/office/officeart/2005/8/layout/hierarchy1"/>
    <dgm:cxn modelId="{6EF7B46A-708F-4C93-9051-EFD99E22C237}" type="presParOf" srcId="{273B36B2-7F4E-4A79-A522-5442F3674AC8}" destId="{0E554940-8AAA-4900-A572-57BEC244A3A8}" srcOrd="4" destOrd="0" presId="urn:microsoft.com/office/officeart/2005/8/layout/hierarchy1"/>
    <dgm:cxn modelId="{B1654B33-0EB9-41D5-B068-C0CBAE333593}" type="presParOf" srcId="{273B36B2-7F4E-4A79-A522-5442F3674AC8}" destId="{FC55AAD2-FD00-49EB-9E5F-78124232540F}" srcOrd="5" destOrd="0" presId="urn:microsoft.com/office/officeart/2005/8/layout/hierarchy1"/>
    <dgm:cxn modelId="{70E60923-438C-4488-BE7E-8D44D0329D05}" type="presParOf" srcId="{FC55AAD2-FD00-49EB-9E5F-78124232540F}" destId="{3EDC94FA-97B1-4859-92CC-C17F3B09899B}" srcOrd="0" destOrd="0" presId="urn:microsoft.com/office/officeart/2005/8/layout/hierarchy1"/>
    <dgm:cxn modelId="{1A1139B9-1F70-4284-AB9E-0C5475F079AC}" type="presParOf" srcId="{3EDC94FA-97B1-4859-92CC-C17F3B09899B}" destId="{07AF00A0-6E5E-48D2-864D-E5E1A66EC49C}" srcOrd="0" destOrd="0" presId="urn:microsoft.com/office/officeart/2005/8/layout/hierarchy1"/>
    <dgm:cxn modelId="{A410866E-DE7E-4D08-83E9-D9EE26A05FE1}" type="presParOf" srcId="{3EDC94FA-97B1-4859-92CC-C17F3B09899B}" destId="{E684C8FD-94FF-4A53-A65D-8235633AF817}" srcOrd="1" destOrd="0" presId="urn:microsoft.com/office/officeart/2005/8/layout/hierarchy1"/>
    <dgm:cxn modelId="{DEBD7F5D-D461-4D59-8408-C903B0A2D962}" type="presParOf" srcId="{FC55AAD2-FD00-49EB-9E5F-78124232540F}" destId="{D2C04F42-2669-4A15-AB08-91E2D843B509}" srcOrd="1" destOrd="0" presId="urn:microsoft.com/office/officeart/2005/8/layout/hierarchy1"/>
    <dgm:cxn modelId="{E7155FBD-433E-4A77-A4D1-0E72CE0352CD}" type="presParOf" srcId="{D2C04F42-2669-4A15-AB08-91E2D843B509}" destId="{ED499B3C-0D41-47BE-B06E-BC039CC93E51}" srcOrd="0" destOrd="0" presId="urn:microsoft.com/office/officeart/2005/8/layout/hierarchy1"/>
    <dgm:cxn modelId="{19700161-68CE-4AEB-8769-995BC6F980B8}" type="presParOf" srcId="{D2C04F42-2669-4A15-AB08-91E2D843B509}" destId="{1AD03C38-CB4C-404E-B20E-A487868BE8DB}" srcOrd="1" destOrd="0" presId="urn:microsoft.com/office/officeart/2005/8/layout/hierarchy1"/>
    <dgm:cxn modelId="{943452AE-84DB-41E4-B9EC-CC8937D7A4EC}" type="presParOf" srcId="{1AD03C38-CB4C-404E-B20E-A487868BE8DB}" destId="{DB3A8A29-F188-42E3-BDB4-6A306EAED953}" srcOrd="0" destOrd="0" presId="urn:microsoft.com/office/officeart/2005/8/layout/hierarchy1"/>
    <dgm:cxn modelId="{23726946-C9A7-4DCF-9A5A-B5FCB74C3434}" type="presParOf" srcId="{DB3A8A29-F188-42E3-BDB4-6A306EAED953}" destId="{1544A59C-84AB-4F8B-9205-6E0F2408E112}" srcOrd="0" destOrd="0" presId="urn:microsoft.com/office/officeart/2005/8/layout/hierarchy1"/>
    <dgm:cxn modelId="{386BFEC0-A868-4F3C-92A8-8984D065FBBD}" type="presParOf" srcId="{DB3A8A29-F188-42E3-BDB4-6A306EAED953}" destId="{96EDCB6B-D3AB-46BD-BF1A-42F1C5D2436A}" srcOrd="1" destOrd="0" presId="urn:microsoft.com/office/officeart/2005/8/layout/hierarchy1"/>
    <dgm:cxn modelId="{8CA4FDE4-9490-401D-8085-96BBD32709E9}" type="presParOf" srcId="{1AD03C38-CB4C-404E-B20E-A487868BE8DB}" destId="{8393D25F-ACFD-464E-A2F6-C90CACAEDB8C}" srcOrd="1" destOrd="0" presId="urn:microsoft.com/office/officeart/2005/8/layout/hierarchy1"/>
    <dgm:cxn modelId="{5F3EC639-C1C7-4F53-A369-D313F38D2044}" type="presParOf" srcId="{273B36B2-7F4E-4A79-A522-5442F3674AC8}" destId="{540C7A17-FDA3-4DFB-9580-F9D69BB481A5}" srcOrd="6" destOrd="0" presId="urn:microsoft.com/office/officeart/2005/8/layout/hierarchy1"/>
    <dgm:cxn modelId="{EB2D8AA8-3AB5-4011-9CD2-6FAE28E633BA}" type="presParOf" srcId="{273B36B2-7F4E-4A79-A522-5442F3674AC8}" destId="{3A7114C6-7519-43AD-9408-B6BD88C7E16B}" srcOrd="7" destOrd="0" presId="urn:microsoft.com/office/officeart/2005/8/layout/hierarchy1"/>
    <dgm:cxn modelId="{67370A1F-CF28-41CD-86C1-0D4636E2C016}" type="presParOf" srcId="{3A7114C6-7519-43AD-9408-B6BD88C7E16B}" destId="{A6327063-F35B-4303-8EC9-E5E10176368C}" srcOrd="0" destOrd="0" presId="urn:microsoft.com/office/officeart/2005/8/layout/hierarchy1"/>
    <dgm:cxn modelId="{F5E8A2F5-C62F-44AE-9A12-4945033D3677}" type="presParOf" srcId="{A6327063-F35B-4303-8EC9-E5E10176368C}" destId="{07FE9894-9064-42B7-BEC1-B2293A157653}" srcOrd="0" destOrd="0" presId="urn:microsoft.com/office/officeart/2005/8/layout/hierarchy1"/>
    <dgm:cxn modelId="{D220D272-3381-467C-8BEB-9C5A37321230}" type="presParOf" srcId="{A6327063-F35B-4303-8EC9-E5E10176368C}" destId="{8DAF67F2-4D65-4CC4-A885-C291EEFBF1F7}" srcOrd="1" destOrd="0" presId="urn:microsoft.com/office/officeart/2005/8/layout/hierarchy1"/>
    <dgm:cxn modelId="{F560C16D-0A05-46EB-9C86-EF3F740A3024}" type="presParOf" srcId="{3A7114C6-7519-43AD-9408-B6BD88C7E16B}" destId="{728FD0C8-E602-4F51-9E9D-914B03C03C0E}" srcOrd="1" destOrd="0" presId="urn:microsoft.com/office/officeart/2005/8/layout/hierarchy1"/>
    <dgm:cxn modelId="{371A067C-3EEC-4B87-BA1A-9A305AE767BD}" type="presParOf" srcId="{728FD0C8-E602-4F51-9E9D-914B03C03C0E}" destId="{BFEE7070-7B8D-4984-893F-3DECC11A5750}" srcOrd="0" destOrd="0" presId="urn:microsoft.com/office/officeart/2005/8/layout/hierarchy1"/>
    <dgm:cxn modelId="{4938D6ED-6901-4216-8DAD-B07DFAC09B8C}" type="presParOf" srcId="{728FD0C8-E602-4F51-9E9D-914B03C03C0E}" destId="{A6965735-9426-4A95-AD8E-5AE5FE85D9B8}" srcOrd="1" destOrd="0" presId="urn:microsoft.com/office/officeart/2005/8/layout/hierarchy1"/>
    <dgm:cxn modelId="{1D631CB7-E551-44EE-96D6-381E6A7FE6A0}" type="presParOf" srcId="{A6965735-9426-4A95-AD8E-5AE5FE85D9B8}" destId="{7AF9CE83-0BB5-4302-BAA4-4855A2833445}" srcOrd="0" destOrd="0" presId="urn:microsoft.com/office/officeart/2005/8/layout/hierarchy1"/>
    <dgm:cxn modelId="{A213B87F-CB43-4699-B539-005D57439416}" type="presParOf" srcId="{7AF9CE83-0BB5-4302-BAA4-4855A2833445}" destId="{2065A1EE-107B-4FDD-9A38-F42FAF4AE0C8}" srcOrd="0" destOrd="0" presId="urn:microsoft.com/office/officeart/2005/8/layout/hierarchy1"/>
    <dgm:cxn modelId="{7CDEF6D5-5841-40FD-9FD9-F5E1F560C5FD}" type="presParOf" srcId="{7AF9CE83-0BB5-4302-BAA4-4855A2833445}" destId="{5058779C-EE30-4B39-AEF1-FDFAF9F2F882}" srcOrd="1" destOrd="0" presId="urn:microsoft.com/office/officeart/2005/8/layout/hierarchy1"/>
    <dgm:cxn modelId="{BE992494-5579-4F4B-B479-89ED96DC2D53}" type="presParOf" srcId="{A6965735-9426-4A95-AD8E-5AE5FE85D9B8}" destId="{0314E106-F60A-4D81-87BF-1408E6184B15}" srcOrd="1" destOrd="0" presId="urn:microsoft.com/office/officeart/2005/8/layout/hierarchy1"/>
    <dgm:cxn modelId="{865C0634-8333-4189-879C-34BB062BDB79}" type="presParOf" srcId="{273B36B2-7F4E-4A79-A522-5442F3674AC8}" destId="{083F34EF-0542-415A-B0B2-CE5842E79D62}" srcOrd="8" destOrd="0" presId="urn:microsoft.com/office/officeart/2005/8/layout/hierarchy1"/>
    <dgm:cxn modelId="{3EFCEC3D-4558-4E7C-986B-B991C2FB4982}" type="presParOf" srcId="{273B36B2-7F4E-4A79-A522-5442F3674AC8}" destId="{E980869C-C384-4E36-8108-C6F0606474CD}" srcOrd="9" destOrd="0" presId="urn:microsoft.com/office/officeart/2005/8/layout/hierarchy1"/>
    <dgm:cxn modelId="{C309E739-8BE3-49CF-9141-944C6B59F292}" type="presParOf" srcId="{E980869C-C384-4E36-8108-C6F0606474CD}" destId="{DA4B9002-F6FF-4A28-A60B-7AA4AAAC5223}" srcOrd="0" destOrd="0" presId="urn:microsoft.com/office/officeart/2005/8/layout/hierarchy1"/>
    <dgm:cxn modelId="{3376FE9F-761E-4A97-B5B7-34DD3CDDCCD9}" type="presParOf" srcId="{DA4B9002-F6FF-4A28-A60B-7AA4AAAC5223}" destId="{B712A670-CE72-4918-857E-7CE17FB7CD45}" srcOrd="0" destOrd="0" presId="urn:microsoft.com/office/officeart/2005/8/layout/hierarchy1"/>
    <dgm:cxn modelId="{00A369C2-18B3-4ED6-AB2C-3E9FE7CB6772}" type="presParOf" srcId="{DA4B9002-F6FF-4A28-A60B-7AA4AAAC5223}" destId="{06BA5E46-2B00-4390-834B-093F56DF3537}" srcOrd="1" destOrd="0" presId="urn:microsoft.com/office/officeart/2005/8/layout/hierarchy1"/>
    <dgm:cxn modelId="{123B1026-1E40-4E3F-8E3B-687741B0F17B}" type="presParOf" srcId="{E980869C-C384-4E36-8108-C6F0606474CD}" destId="{E7E0F158-8165-47CF-9D9A-8D908B50F2F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3F34EF-0542-415A-B0B2-CE5842E79D62}">
      <dsp:nvSpPr>
        <dsp:cNvPr id="0" name=""/>
        <dsp:cNvSpPr/>
      </dsp:nvSpPr>
      <dsp:spPr>
        <a:xfrm>
          <a:off x="3563585" y="434124"/>
          <a:ext cx="4067480" cy="966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0276"/>
              </a:lnTo>
              <a:lnTo>
                <a:pt x="4067480" y="830276"/>
              </a:lnTo>
              <a:lnTo>
                <a:pt x="4067480" y="966633"/>
              </a:lnTo>
            </a:path>
          </a:pathLst>
        </a:custGeom>
        <a:noFill/>
        <a:ln w="381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EE7070-7B8D-4984-893F-3DECC11A5750}">
      <dsp:nvSpPr>
        <dsp:cNvPr id="0" name=""/>
        <dsp:cNvSpPr/>
      </dsp:nvSpPr>
      <dsp:spPr>
        <a:xfrm>
          <a:off x="6153659" y="1931427"/>
          <a:ext cx="91440" cy="4334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3487"/>
              </a:lnTo>
            </a:path>
          </a:pathLst>
        </a:custGeom>
        <a:noFill/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C7A17-FDA3-4DFB-9580-F9D69BB481A5}">
      <dsp:nvSpPr>
        <dsp:cNvPr id="0" name=""/>
        <dsp:cNvSpPr/>
      </dsp:nvSpPr>
      <dsp:spPr>
        <a:xfrm>
          <a:off x="3563585" y="434124"/>
          <a:ext cx="2635794" cy="562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273"/>
              </a:lnTo>
              <a:lnTo>
                <a:pt x="2635794" y="426273"/>
              </a:lnTo>
              <a:lnTo>
                <a:pt x="2635794" y="562630"/>
              </a:lnTo>
            </a:path>
          </a:pathLst>
        </a:custGeom>
        <a:noFill/>
        <a:ln w="381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99B3C-0D41-47BE-B06E-BC039CC93E51}">
      <dsp:nvSpPr>
        <dsp:cNvPr id="0" name=""/>
        <dsp:cNvSpPr/>
      </dsp:nvSpPr>
      <dsp:spPr>
        <a:xfrm>
          <a:off x="4209449" y="2075451"/>
          <a:ext cx="91440" cy="4334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3477"/>
              </a:lnTo>
            </a:path>
          </a:pathLst>
        </a:custGeom>
        <a:noFill/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554940-8AAA-4900-A572-57BEC244A3A8}">
      <dsp:nvSpPr>
        <dsp:cNvPr id="0" name=""/>
        <dsp:cNvSpPr/>
      </dsp:nvSpPr>
      <dsp:spPr>
        <a:xfrm>
          <a:off x="3563585" y="434124"/>
          <a:ext cx="691583" cy="706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0297"/>
              </a:lnTo>
              <a:lnTo>
                <a:pt x="691583" y="570297"/>
              </a:lnTo>
              <a:lnTo>
                <a:pt x="691583" y="706654"/>
              </a:lnTo>
            </a:path>
          </a:pathLst>
        </a:custGeom>
        <a:noFill/>
        <a:ln w="381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CAA91-D6B3-42DB-AE56-3BC53EF4325C}">
      <dsp:nvSpPr>
        <dsp:cNvPr id="0" name=""/>
        <dsp:cNvSpPr/>
      </dsp:nvSpPr>
      <dsp:spPr>
        <a:xfrm>
          <a:off x="2337245" y="2075451"/>
          <a:ext cx="91440" cy="7328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6505"/>
              </a:lnTo>
              <a:lnTo>
                <a:pt x="65252" y="596505"/>
              </a:lnTo>
              <a:lnTo>
                <a:pt x="65252" y="732862"/>
              </a:lnTo>
            </a:path>
          </a:pathLst>
        </a:custGeom>
        <a:noFill/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F79227-5F94-4694-AFF5-BF40BD9EB679}">
      <dsp:nvSpPr>
        <dsp:cNvPr id="0" name=""/>
        <dsp:cNvSpPr/>
      </dsp:nvSpPr>
      <dsp:spPr>
        <a:xfrm>
          <a:off x="2382965" y="434124"/>
          <a:ext cx="1180619" cy="706654"/>
        </a:xfrm>
        <a:custGeom>
          <a:avLst/>
          <a:gdLst/>
          <a:ahLst/>
          <a:cxnLst/>
          <a:rect l="0" t="0" r="0" b="0"/>
          <a:pathLst>
            <a:path>
              <a:moveTo>
                <a:pt x="1180619" y="0"/>
              </a:moveTo>
              <a:lnTo>
                <a:pt x="1180619" y="570297"/>
              </a:lnTo>
              <a:lnTo>
                <a:pt x="0" y="570297"/>
              </a:lnTo>
              <a:lnTo>
                <a:pt x="0" y="706654"/>
              </a:lnTo>
            </a:path>
          </a:pathLst>
        </a:custGeom>
        <a:noFill/>
        <a:ln w="381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D849D4-E86A-4DD3-B64E-CCAE31555AC9}">
      <dsp:nvSpPr>
        <dsp:cNvPr id="0" name=""/>
        <dsp:cNvSpPr/>
      </dsp:nvSpPr>
      <dsp:spPr>
        <a:xfrm>
          <a:off x="526695" y="2001303"/>
          <a:ext cx="91440" cy="8415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41527"/>
              </a:lnTo>
            </a:path>
          </a:pathLst>
        </a:custGeom>
        <a:noFill/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BFCCC-F732-4412-B4A4-BC741BF2BBB9}">
      <dsp:nvSpPr>
        <dsp:cNvPr id="0" name=""/>
        <dsp:cNvSpPr/>
      </dsp:nvSpPr>
      <dsp:spPr>
        <a:xfrm>
          <a:off x="572415" y="434124"/>
          <a:ext cx="2991170" cy="632507"/>
        </a:xfrm>
        <a:custGeom>
          <a:avLst/>
          <a:gdLst/>
          <a:ahLst/>
          <a:cxnLst/>
          <a:rect l="0" t="0" r="0" b="0"/>
          <a:pathLst>
            <a:path>
              <a:moveTo>
                <a:pt x="2991170" y="0"/>
              </a:moveTo>
              <a:lnTo>
                <a:pt x="2991170" y="496149"/>
              </a:lnTo>
              <a:lnTo>
                <a:pt x="0" y="496149"/>
              </a:lnTo>
              <a:lnTo>
                <a:pt x="0" y="632507"/>
              </a:lnTo>
            </a:path>
          </a:pathLst>
        </a:custGeom>
        <a:noFill/>
        <a:ln w="381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6195B-092E-4284-906F-755A44AA79BF}">
      <dsp:nvSpPr>
        <dsp:cNvPr id="0" name=""/>
        <dsp:cNvSpPr/>
      </dsp:nvSpPr>
      <dsp:spPr>
        <a:xfrm>
          <a:off x="2439086" y="-83366"/>
          <a:ext cx="2248998" cy="51749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E2106-1BA4-4A3E-8B29-10F20F387E70}">
      <dsp:nvSpPr>
        <dsp:cNvPr id="0" name=""/>
        <dsp:cNvSpPr/>
      </dsp:nvSpPr>
      <dsp:spPr>
        <a:xfrm>
          <a:off x="2602633" y="72003"/>
          <a:ext cx="2248998" cy="51749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Травми хребта</a:t>
          </a:r>
          <a:endParaRPr lang="ru-RU" sz="1300" kern="1200" dirty="0"/>
        </a:p>
      </dsp:txBody>
      <dsp:txXfrm>
        <a:off x="2602633" y="72003"/>
        <a:ext cx="2248998" cy="517490"/>
      </dsp:txXfrm>
    </dsp:sp>
    <dsp:sp modelId="{FD6A5884-7C3D-44BA-BFFA-73E22511B5F1}">
      <dsp:nvSpPr>
        <dsp:cNvPr id="0" name=""/>
        <dsp:cNvSpPr/>
      </dsp:nvSpPr>
      <dsp:spPr>
        <a:xfrm>
          <a:off x="-163547" y="1066631"/>
          <a:ext cx="1471925" cy="93467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461D5-0A8A-45B7-B595-7CF41F20257D}">
      <dsp:nvSpPr>
        <dsp:cNvPr id="0" name=""/>
        <dsp:cNvSpPr/>
      </dsp:nvSpPr>
      <dsp:spPr>
        <a:xfrm>
          <a:off x="0" y="1222001"/>
          <a:ext cx="1471925" cy="93467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за локалізацією</a:t>
          </a:r>
          <a:endParaRPr lang="ru-RU" sz="1300" kern="1200" dirty="0"/>
        </a:p>
      </dsp:txBody>
      <dsp:txXfrm>
        <a:off x="0" y="1222001"/>
        <a:ext cx="1471925" cy="934672"/>
      </dsp:txXfrm>
    </dsp:sp>
    <dsp:sp modelId="{F0B2C638-EF17-4D74-BAA7-8F0A9F11DDFD}">
      <dsp:nvSpPr>
        <dsp:cNvPr id="0" name=""/>
        <dsp:cNvSpPr/>
      </dsp:nvSpPr>
      <dsp:spPr>
        <a:xfrm>
          <a:off x="-163547" y="2842831"/>
          <a:ext cx="1471925" cy="251323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0252B-4283-4F71-9EDE-F13206D803AD}">
      <dsp:nvSpPr>
        <dsp:cNvPr id="0" name=""/>
        <dsp:cNvSpPr/>
      </dsp:nvSpPr>
      <dsp:spPr>
        <a:xfrm>
          <a:off x="0" y="2998201"/>
          <a:ext cx="1471925" cy="251323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шийного відділу,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грудного відділу,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поперекового відділу,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крижів,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куприка</a:t>
          </a:r>
          <a:endParaRPr lang="ru-RU" sz="1300" kern="1200" dirty="0"/>
        </a:p>
      </dsp:txBody>
      <dsp:txXfrm>
        <a:off x="0" y="2998201"/>
        <a:ext cx="1471925" cy="2513231"/>
      </dsp:txXfrm>
    </dsp:sp>
    <dsp:sp modelId="{7524B205-9051-412F-B794-4A92B279C118}">
      <dsp:nvSpPr>
        <dsp:cNvPr id="0" name=""/>
        <dsp:cNvSpPr/>
      </dsp:nvSpPr>
      <dsp:spPr>
        <a:xfrm>
          <a:off x="1647003" y="1140779"/>
          <a:ext cx="1471925" cy="93467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CC4D4-111A-4C2A-9737-958B94272494}">
      <dsp:nvSpPr>
        <dsp:cNvPr id="0" name=""/>
        <dsp:cNvSpPr/>
      </dsp:nvSpPr>
      <dsp:spPr>
        <a:xfrm>
          <a:off x="1810550" y="1296148"/>
          <a:ext cx="1471925" cy="93467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за пошкодженням анатомічних структур</a:t>
          </a:r>
          <a:endParaRPr lang="ru-RU" sz="1300" kern="1200" dirty="0"/>
        </a:p>
      </dsp:txBody>
      <dsp:txXfrm>
        <a:off x="1810550" y="1296148"/>
        <a:ext cx="1471925" cy="934672"/>
      </dsp:txXfrm>
    </dsp:sp>
    <dsp:sp modelId="{6162621C-C4AC-400C-BEB5-E4951A2D1C1A}">
      <dsp:nvSpPr>
        <dsp:cNvPr id="0" name=""/>
        <dsp:cNvSpPr/>
      </dsp:nvSpPr>
      <dsp:spPr>
        <a:xfrm>
          <a:off x="1666535" y="2808314"/>
          <a:ext cx="1471925" cy="225875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8ADD41-55EF-4B7D-9713-21DCDA4C1697}">
      <dsp:nvSpPr>
        <dsp:cNvPr id="0" name=""/>
        <dsp:cNvSpPr/>
      </dsp:nvSpPr>
      <dsp:spPr>
        <a:xfrm>
          <a:off x="1830082" y="2963684"/>
          <a:ext cx="1471925" cy="225875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дужок хребтів,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суглобових відростків,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поперечних відростків,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остистих відростків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1830082" y="2963684"/>
        <a:ext cx="1471925" cy="2258757"/>
      </dsp:txXfrm>
    </dsp:sp>
    <dsp:sp modelId="{07AF00A0-6E5E-48D2-864D-E5E1A66EC49C}">
      <dsp:nvSpPr>
        <dsp:cNvPr id="0" name=""/>
        <dsp:cNvSpPr/>
      </dsp:nvSpPr>
      <dsp:spPr>
        <a:xfrm>
          <a:off x="3519206" y="1140779"/>
          <a:ext cx="1471925" cy="93467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4C8FD-94FF-4A53-A65D-8235633AF817}">
      <dsp:nvSpPr>
        <dsp:cNvPr id="0" name=""/>
        <dsp:cNvSpPr/>
      </dsp:nvSpPr>
      <dsp:spPr>
        <a:xfrm>
          <a:off x="3682754" y="1296148"/>
          <a:ext cx="1471925" cy="93467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за механізмом</a:t>
          </a:r>
          <a:endParaRPr lang="ru-RU" sz="1300" kern="1200" dirty="0"/>
        </a:p>
      </dsp:txBody>
      <dsp:txXfrm>
        <a:off x="3682754" y="1296148"/>
        <a:ext cx="1471925" cy="934672"/>
      </dsp:txXfrm>
    </dsp:sp>
    <dsp:sp modelId="{1544A59C-84AB-4F8B-9205-6E0F2408E112}">
      <dsp:nvSpPr>
        <dsp:cNvPr id="0" name=""/>
        <dsp:cNvSpPr/>
      </dsp:nvSpPr>
      <dsp:spPr>
        <a:xfrm>
          <a:off x="3519206" y="2508929"/>
          <a:ext cx="1471925" cy="251348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DCB6B-D3AB-46BD-BF1A-42F1C5D2436A}">
      <dsp:nvSpPr>
        <dsp:cNvPr id="0" name=""/>
        <dsp:cNvSpPr/>
      </dsp:nvSpPr>
      <dsp:spPr>
        <a:xfrm>
          <a:off x="3682754" y="2664299"/>
          <a:ext cx="1471925" cy="251348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компресійні,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осколкові,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вибухові, клиновидні</a:t>
          </a:r>
          <a:endParaRPr lang="ru-RU" sz="1300" kern="1200" dirty="0"/>
        </a:p>
      </dsp:txBody>
      <dsp:txXfrm>
        <a:off x="3682754" y="2664299"/>
        <a:ext cx="1471925" cy="2513483"/>
      </dsp:txXfrm>
    </dsp:sp>
    <dsp:sp modelId="{07FE9894-9064-42B7-BEC1-B2293A157653}">
      <dsp:nvSpPr>
        <dsp:cNvPr id="0" name=""/>
        <dsp:cNvSpPr/>
      </dsp:nvSpPr>
      <dsp:spPr>
        <a:xfrm>
          <a:off x="5463416" y="996755"/>
          <a:ext cx="1471925" cy="93467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F67F2-4D65-4CC4-A885-C291EEFBF1F7}">
      <dsp:nvSpPr>
        <dsp:cNvPr id="0" name=""/>
        <dsp:cNvSpPr/>
      </dsp:nvSpPr>
      <dsp:spPr>
        <a:xfrm>
          <a:off x="5626964" y="1152125"/>
          <a:ext cx="1471925" cy="93467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Залежно від пошкодження спинного мозку</a:t>
          </a:r>
          <a:endParaRPr lang="ru-RU" sz="1300" kern="1200" dirty="0"/>
        </a:p>
      </dsp:txBody>
      <dsp:txXfrm>
        <a:off x="5626964" y="1152125"/>
        <a:ext cx="1471925" cy="934672"/>
      </dsp:txXfrm>
    </dsp:sp>
    <dsp:sp modelId="{2065A1EE-107B-4FDD-9A38-F42FAF4AE0C8}">
      <dsp:nvSpPr>
        <dsp:cNvPr id="0" name=""/>
        <dsp:cNvSpPr/>
      </dsp:nvSpPr>
      <dsp:spPr>
        <a:xfrm>
          <a:off x="5463416" y="2364915"/>
          <a:ext cx="1471925" cy="253058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8779C-EE30-4B39-AEF1-FDFAF9F2F882}">
      <dsp:nvSpPr>
        <dsp:cNvPr id="0" name=""/>
        <dsp:cNvSpPr/>
      </dsp:nvSpPr>
      <dsp:spPr>
        <a:xfrm>
          <a:off x="5626964" y="2520284"/>
          <a:ext cx="1471925" cy="253058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з ушкодження спинного мозку,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без ушкодження спинного мозку</a:t>
          </a:r>
        </a:p>
      </dsp:txBody>
      <dsp:txXfrm>
        <a:off x="5626964" y="2520284"/>
        <a:ext cx="1471925" cy="2530588"/>
      </dsp:txXfrm>
    </dsp:sp>
    <dsp:sp modelId="{B712A670-CE72-4918-857E-7CE17FB7CD45}">
      <dsp:nvSpPr>
        <dsp:cNvPr id="0" name=""/>
        <dsp:cNvSpPr/>
      </dsp:nvSpPr>
      <dsp:spPr>
        <a:xfrm>
          <a:off x="7199025" y="1400758"/>
          <a:ext cx="864078" cy="340429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A5E46-2B00-4390-834B-093F56DF3537}">
      <dsp:nvSpPr>
        <dsp:cNvPr id="0" name=""/>
        <dsp:cNvSpPr/>
      </dsp:nvSpPr>
      <dsp:spPr>
        <a:xfrm>
          <a:off x="7362573" y="1556128"/>
          <a:ext cx="864078" cy="340429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закриті,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відкриті</a:t>
          </a:r>
          <a:endParaRPr lang="ru-RU" sz="1300" kern="1200" dirty="0"/>
        </a:p>
      </dsp:txBody>
      <dsp:txXfrm>
        <a:off x="7362573" y="1556128"/>
        <a:ext cx="864078" cy="3404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29313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ru-RU" b="1" dirty="0" smtClean="0"/>
              <a:t>АЛГОРИТМ НАДАННЯ ДОМЕДИЧНОЇ ДОПОМОГИ  ПРИ ТРАВМІ ХРЕБТА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сильний</a:t>
            </a:r>
            <a:r>
              <a:rPr lang="ru-RU" dirty="0" smtClean="0"/>
              <a:t> </a:t>
            </a:r>
            <a:r>
              <a:rPr lang="ru-RU" dirty="0" err="1" smtClean="0"/>
              <a:t>біль</a:t>
            </a:r>
            <a:r>
              <a:rPr lang="ru-RU" dirty="0" smtClean="0"/>
              <a:t> у </a:t>
            </a:r>
            <a:r>
              <a:rPr lang="ru-RU" dirty="0" err="1" smtClean="0"/>
              <a:t>спині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за </a:t>
            </a:r>
            <a:r>
              <a:rPr lang="ru-RU" dirty="0" err="1" smtClean="0"/>
              <a:t>незначних</a:t>
            </a:r>
            <a:r>
              <a:rPr lang="ru-RU" dirty="0" smtClean="0"/>
              <a:t> </a:t>
            </a:r>
            <a:r>
              <a:rPr lang="ru-RU" dirty="0" err="1" smtClean="0"/>
              <a:t>спроб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видима </a:t>
            </a:r>
            <a:r>
              <a:rPr lang="ru-RU" dirty="0" err="1" smtClean="0"/>
              <a:t>деформація</a:t>
            </a:r>
            <a:r>
              <a:rPr lang="ru-RU" dirty="0" smtClean="0"/>
              <a:t> хребта, </a:t>
            </a:r>
          </a:p>
          <a:p>
            <a:r>
              <a:rPr lang="ru-RU" dirty="0" smtClean="0"/>
              <a:t>набряк </a:t>
            </a:r>
            <a:r>
              <a:rPr lang="ru-RU" dirty="0" err="1" smtClean="0"/>
              <a:t>м’яких</a:t>
            </a:r>
            <a:r>
              <a:rPr lang="ru-RU" dirty="0" smtClean="0"/>
              <a:t> тканин у </a:t>
            </a:r>
            <a:r>
              <a:rPr lang="ru-RU" dirty="0" err="1" smtClean="0"/>
              <a:t>місці</a:t>
            </a:r>
            <a:r>
              <a:rPr lang="ru-RU" dirty="0" smtClean="0"/>
              <a:t> </a:t>
            </a:r>
            <a:r>
              <a:rPr lang="ru-RU" dirty="0" err="1" smtClean="0"/>
              <a:t>травмованих</a:t>
            </a:r>
            <a:r>
              <a:rPr lang="ru-RU" dirty="0" smtClean="0"/>
              <a:t> </a:t>
            </a:r>
            <a:r>
              <a:rPr lang="ru-RU" dirty="0" err="1" smtClean="0"/>
              <a:t>хребців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шкірні</a:t>
            </a:r>
            <a:r>
              <a:rPr lang="ru-RU" dirty="0" smtClean="0"/>
              <a:t> </a:t>
            </a:r>
            <a:r>
              <a:rPr lang="ru-RU" dirty="0" err="1" smtClean="0"/>
              <a:t>ушкодження</a:t>
            </a:r>
            <a:r>
              <a:rPr lang="ru-RU" dirty="0" smtClean="0"/>
              <a:t> — рани, </a:t>
            </a:r>
            <a:r>
              <a:rPr lang="ru-RU" dirty="0" err="1" smtClean="0"/>
              <a:t>садна</a:t>
            </a:r>
            <a:r>
              <a:rPr lang="ru-RU" dirty="0" smtClean="0"/>
              <a:t>, </a:t>
            </a:r>
            <a:r>
              <a:rPr lang="ru-RU" dirty="0" err="1" smtClean="0"/>
              <a:t>відчуття</a:t>
            </a:r>
            <a:r>
              <a:rPr lang="ru-RU" dirty="0" smtClean="0"/>
              <a:t> </a:t>
            </a:r>
            <a:r>
              <a:rPr lang="ru-RU" dirty="0" err="1" smtClean="0"/>
              <a:t>поколювання</a:t>
            </a:r>
            <a:r>
              <a:rPr lang="ru-RU" dirty="0" smtClean="0"/>
              <a:t>, </a:t>
            </a:r>
            <a:r>
              <a:rPr lang="ru-RU" dirty="0" err="1" smtClean="0"/>
              <a:t>печіння</a:t>
            </a:r>
            <a:r>
              <a:rPr lang="ru-RU" dirty="0" smtClean="0"/>
              <a:t>, </a:t>
            </a:r>
            <a:r>
              <a:rPr lang="ru-RU" dirty="0" err="1" smtClean="0"/>
              <a:t>повзання</a:t>
            </a:r>
            <a:r>
              <a:rPr lang="ru-RU" dirty="0" smtClean="0"/>
              <a:t> </a:t>
            </a:r>
            <a:r>
              <a:rPr lang="ru-RU" dirty="0" err="1" smtClean="0"/>
              <a:t>мурашок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Ознаки</a:t>
            </a:r>
            <a:r>
              <a:rPr lang="ru-RU" dirty="0" smtClean="0"/>
              <a:t> перелому хребта: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 Перед </a:t>
            </a:r>
            <a:r>
              <a:rPr lang="ru-RU" dirty="0" err="1" smtClean="0"/>
              <a:t>наданням</a:t>
            </a:r>
            <a:r>
              <a:rPr lang="ru-RU" dirty="0" smtClean="0"/>
              <a:t> </a:t>
            </a:r>
            <a:r>
              <a:rPr lang="ru-RU" dirty="0" err="1" smtClean="0"/>
              <a:t>допомоги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переконатись</a:t>
            </a:r>
            <a:r>
              <a:rPr lang="ru-RU" dirty="0" smtClean="0"/>
              <a:t> у </a:t>
            </a:r>
            <a:r>
              <a:rPr lang="ru-RU" dirty="0" err="1" smtClean="0"/>
              <a:t>відсутності</a:t>
            </a:r>
            <a:r>
              <a:rPr lang="ru-RU" dirty="0" smtClean="0"/>
              <a:t> </a:t>
            </a:r>
            <a:r>
              <a:rPr lang="ru-RU" dirty="0" err="1" smtClean="0"/>
              <a:t>небезпеки</a:t>
            </a:r>
            <a:r>
              <a:rPr lang="ru-RU" dirty="0" smtClean="0"/>
              <a:t> на </a:t>
            </a:r>
            <a:r>
              <a:rPr lang="ru-RU" dirty="0" err="1" smtClean="0"/>
              <a:t>місці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 для себе та </a:t>
            </a:r>
            <a:r>
              <a:rPr lang="ru-RU" dirty="0" err="1" smtClean="0"/>
              <a:t>постраждалого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травмувального</a:t>
            </a:r>
            <a:r>
              <a:rPr lang="ru-RU" dirty="0" smtClean="0"/>
              <a:t> </a:t>
            </a:r>
            <a:r>
              <a:rPr lang="ru-RU" dirty="0" err="1" smtClean="0"/>
              <a:t>чинника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уже </a:t>
            </a:r>
            <a:r>
              <a:rPr lang="ru-RU" dirty="0" err="1" smtClean="0"/>
              <a:t>діяв</a:t>
            </a:r>
            <a:r>
              <a:rPr lang="ru-RU" dirty="0" smtClean="0"/>
              <a:t>, </a:t>
            </a:r>
            <a:r>
              <a:rPr lang="ru-RU" dirty="0" err="1" smtClean="0"/>
              <a:t>загрози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зовнішнього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та </a:t>
            </a:r>
            <a:r>
              <a:rPr lang="ru-RU" dirty="0" err="1" smtClean="0"/>
              <a:t>загрози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пораненого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надавати</a:t>
            </a:r>
            <a:r>
              <a:rPr lang="ru-RU" dirty="0" smtClean="0"/>
              <a:t> </a:t>
            </a:r>
            <a:r>
              <a:rPr lang="ru-RU" dirty="0" err="1" smtClean="0"/>
              <a:t>допомогу</a:t>
            </a:r>
            <a:r>
              <a:rPr lang="ru-RU" dirty="0" smtClean="0"/>
              <a:t> </a:t>
            </a:r>
            <a:r>
              <a:rPr lang="ru-RU" dirty="0" err="1" smtClean="0"/>
              <a:t>постраждалому</a:t>
            </a:r>
            <a:r>
              <a:rPr lang="ru-RU" dirty="0" smtClean="0"/>
              <a:t>. 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небезпечне</a:t>
            </a:r>
            <a:r>
              <a:rPr lang="ru-RU" dirty="0" smtClean="0"/>
              <a:t>, то треба </a:t>
            </a:r>
            <a:r>
              <a:rPr lang="ru-RU" dirty="0" err="1" smtClean="0"/>
              <a:t>дочекатися</a:t>
            </a:r>
            <a:r>
              <a:rPr lang="ru-RU" dirty="0" smtClean="0"/>
              <a:t> </a:t>
            </a:r>
            <a:r>
              <a:rPr lang="ru-RU" dirty="0" err="1" smtClean="0"/>
              <a:t>прибуття</a:t>
            </a:r>
            <a:r>
              <a:rPr lang="ru-RU" dirty="0" smtClean="0"/>
              <a:t> </a:t>
            </a:r>
            <a:r>
              <a:rPr lang="ru-RU" dirty="0" err="1" smtClean="0"/>
              <a:t>рятувальників</a:t>
            </a:r>
            <a:r>
              <a:rPr lang="ru-RU" dirty="0" smtClean="0"/>
              <a:t>. Перед </a:t>
            </a:r>
            <a:r>
              <a:rPr lang="ru-RU" dirty="0" err="1" smtClean="0"/>
              <a:t>тим</a:t>
            </a:r>
            <a:r>
              <a:rPr lang="ru-RU" dirty="0" smtClean="0"/>
              <a:t>, як </a:t>
            </a:r>
            <a:r>
              <a:rPr lang="ru-RU" dirty="0" err="1" smtClean="0"/>
              <a:t>надавати</a:t>
            </a:r>
            <a:r>
              <a:rPr lang="ru-RU" dirty="0" smtClean="0"/>
              <a:t> </a:t>
            </a:r>
            <a:r>
              <a:rPr lang="ru-RU" dirty="0" err="1" smtClean="0"/>
              <a:t>допомогу</a:t>
            </a:r>
            <a:r>
              <a:rPr lang="ru-RU" dirty="0" smtClean="0"/>
              <a:t> </a:t>
            </a:r>
            <a:r>
              <a:rPr lang="ru-RU" dirty="0" err="1" smtClean="0"/>
              <a:t>постраждалому</a:t>
            </a:r>
            <a:r>
              <a:rPr lang="ru-RU" dirty="0" smtClean="0"/>
              <a:t>,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пряму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непряму</a:t>
            </a:r>
            <a:r>
              <a:rPr lang="ru-RU" dirty="0" smtClean="0"/>
              <a:t> </a:t>
            </a:r>
            <a:r>
              <a:rPr lang="ru-RU" dirty="0" err="1" smtClean="0"/>
              <a:t>згоду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Надаючи</a:t>
            </a:r>
            <a:r>
              <a:rPr lang="ru-RU" dirty="0" smtClean="0"/>
              <a:t> </a:t>
            </a:r>
            <a:r>
              <a:rPr lang="ru-RU" dirty="0" err="1" smtClean="0"/>
              <a:t>допомогу</a:t>
            </a:r>
            <a:r>
              <a:rPr lang="ru-RU" dirty="0" smtClean="0"/>
              <a:t> </a:t>
            </a:r>
            <a:r>
              <a:rPr lang="ru-RU" dirty="0" err="1" smtClean="0"/>
              <a:t>постраждалому</a:t>
            </a:r>
            <a:r>
              <a:rPr lang="ru-RU" dirty="0" smtClean="0"/>
              <a:t>, не </a:t>
            </a:r>
            <a:r>
              <a:rPr lang="ru-RU" dirty="0" err="1" smtClean="0"/>
              <a:t>забувайте</a:t>
            </a:r>
            <a:r>
              <a:rPr lang="ru-RU" dirty="0" smtClean="0"/>
              <a:t> про </a:t>
            </a:r>
            <a:r>
              <a:rPr lang="ru-RU" dirty="0" err="1" smtClean="0"/>
              <a:t>власну</a:t>
            </a:r>
            <a:r>
              <a:rPr lang="ru-RU" dirty="0" smtClean="0"/>
              <a:t> </a:t>
            </a:r>
            <a:r>
              <a:rPr lang="ru-RU" dirty="0" err="1" smtClean="0"/>
              <a:t>безпеку</a:t>
            </a:r>
            <a:r>
              <a:rPr lang="ru-RU" dirty="0" smtClean="0"/>
              <a:t>!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Алгоритм </a:t>
            </a:r>
            <a:r>
              <a:rPr lang="ru-RU" b="1" dirty="0" err="1" smtClean="0"/>
              <a:t>надання</a:t>
            </a:r>
            <a:r>
              <a:rPr lang="ru-RU" b="1" dirty="0" smtClean="0"/>
              <a:t> </a:t>
            </a:r>
            <a:r>
              <a:rPr lang="ru-RU" b="1" dirty="0" err="1" smtClean="0"/>
              <a:t>домедичної</a:t>
            </a:r>
            <a:r>
              <a:rPr lang="ru-RU" b="1" dirty="0" smtClean="0"/>
              <a:t> </a:t>
            </a:r>
            <a:r>
              <a:rPr lang="ru-RU" b="1" dirty="0" err="1" smtClean="0"/>
              <a:t>допомоги</a:t>
            </a:r>
            <a:r>
              <a:rPr lang="ru-RU" b="1" dirty="0" smtClean="0"/>
              <a:t> за </a:t>
            </a:r>
            <a:r>
              <a:rPr lang="ru-RU" b="1" dirty="0" err="1" smtClean="0"/>
              <a:t>травми</a:t>
            </a:r>
            <a:r>
              <a:rPr lang="ru-RU" b="1" dirty="0" smtClean="0"/>
              <a:t> хребта: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4. провести </a:t>
            </a:r>
            <a:r>
              <a:rPr lang="ru-RU" dirty="0" err="1" smtClean="0"/>
              <a:t>огляд</a:t>
            </a:r>
            <a:r>
              <a:rPr lang="ru-RU" dirty="0" smtClean="0"/>
              <a:t> </a:t>
            </a:r>
            <a:r>
              <a:rPr lang="ru-RU" dirty="0" err="1" smtClean="0"/>
              <a:t>постраждалого</a:t>
            </a:r>
            <a:r>
              <a:rPr lang="ru-RU" dirty="0" smtClean="0"/>
              <a:t>, </a:t>
            </a:r>
            <a:r>
              <a:rPr lang="ru-RU" dirty="0" err="1" smtClean="0"/>
              <a:t>визначити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притомний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дихає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5. </a:t>
            </a:r>
            <a:r>
              <a:rPr lang="ru-RU" dirty="0" err="1" smtClean="0"/>
              <a:t>попросити</a:t>
            </a:r>
            <a:r>
              <a:rPr lang="ru-RU" dirty="0" smtClean="0"/>
              <a:t> </a:t>
            </a:r>
            <a:r>
              <a:rPr lang="ru-RU" dirty="0" err="1" smtClean="0"/>
              <a:t>постраждалого</a:t>
            </a:r>
            <a:r>
              <a:rPr lang="ru-RU" dirty="0" smtClean="0"/>
              <a:t> </a:t>
            </a:r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 smtClean="0"/>
              <a:t>поворушити</a:t>
            </a:r>
            <a:r>
              <a:rPr lang="ru-RU" dirty="0" smtClean="0"/>
              <a:t> руками та ногами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перевірити</a:t>
            </a:r>
            <a:r>
              <a:rPr lang="ru-RU" dirty="0" smtClean="0"/>
              <a:t> </a:t>
            </a:r>
            <a:r>
              <a:rPr lang="ru-RU" dirty="0" err="1" smtClean="0"/>
              <a:t>чутливість</a:t>
            </a:r>
            <a:r>
              <a:rPr lang="ru-RU" dirty="0" smtClean="0"/>
              <a:t> легким </a:t>
            </a:r>
            <a:r>
              <a:rPr lang="ru-RU" dirty="0" err="1" smtClean="0"/>
              <a:t>пощипуванням</a:t>
            </a:r>
            <a:r>
              <a:rPr lang="ru-RU" dirty="0" smtClean="0"/>
              <a:t>. За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рухів</a:t>
            </a:r>
            <a:r>
              <a:rPr lang="ru-RU" dirty="0" smtClean="0"/>
              <a:t> та </a:t>
            </a:r>
            <a:r>
              <a:rPr lang="ru-RU" dirty="0" err="1" smtClean="0"/>
              <a:t>больового</a:t>
            </a:r>
            <a:r>
              <a:rPr lang="ru-RU" dirty="0" smtClean="0"/>
              <a:t> </a:t>
            </a:r>
            <a:r>
              <a:rPr lang="ru-RU" dirty="0" err="1" smtClean="0"/>
              <a:t>відчуття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сподіватися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спинний</a:t>
            </a:r>
            <a:r>
              <a:rPr lang="ru-RU" dirty="0" smtClean="0"/>
              <a:t> </a:t>
            </a:r>
            <a:r>
              <a:rPr lang="ru-RU" dirty="0" err="1" smtClean="0"/>
              <a:t>мозок</a:t>
            </a:r>
            <a:r>
              <a:rPr lang="ru-RU" dirty="0" smtClean="0"/>
              <a:t> не </a:t>
            </a:r>
            <a:r>
              <a:rPr lang="ru-RU" dirty="0" err="1" smtClean="0"/>
              <a:t>ушкоджений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6. </a:t>
            </a:r>
            <a:r>
              <a:rPr lang="ru-RU" dirty="0" err="1" smtClean="0"/>
              <a:t>постраждалого</a:t>
            </a:r>
            <a:r>
              <a:rPr lang="ru-RU" dirty="0" smtClean="0"/>
              <a:t> не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зрушувати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, треба </a:t>
            </a:r>
            <a:r>
              <a:rPr lang="ru-RU" dirty="0" err="1" smtClean="0"/>
              <a:t>негайно</a:t>
            </a:r>
            <a:r>
              <a:rPr lang="ru-RU" dirty="0" smtClean="0"/>
              <a:t> </a:t>
            </a:r>
            <a:r>
              <a:rPr lang="ru-RU" dirty="0" err="1" smtClean="0"/>
              <a:t>викликати</a:t>
            </a:r>
            <a:r>
              <a:rPr lang="ru-RU" dirty="0" smtClean="0"/>
              <a:t> бригаду </a:t>
            </a:r>
            <a:r>
              <a:rPr lang="ru-RU" dirty="0" err="1" smtClean="0"/>
              <a:t>екстреної</a:t>
            </a:r>
            <a:r>
              <a:rPr lang="ru-RU" dirty="0" smtClean="0"/>
              <a:t> (</a:t>
            </a:r>
            <a:r>
              <a:rPr lang="ru-RU" dirty="0" err="1" smtClean="0"/>
              <a:t>швидкої</a:t>
            </a:r>
            <a:r>
              <a:rPr lang="ru-RU" dirty="0" smtClean="0"/>
              <a:t>) </a:t>
            </a:r>
            <a:r>
              <a:rPr lang="ru-RU" dirty="0" err="1" smtClean="0"/>
              <a:t>медичної</a:t>
            </a:r>
            <a:r>
              <a:rPr lang="ru-RU" dirty="0" smtClean="0"/>
              <a:t> </a:t>
            </a:r>
            <a:r>
              <a:rPr lang="ru-RU" dirty="0" err="1" smtClean="0"/>
              <a:t>допомоги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7.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постраждалий</a:t>
            </a:r>
            <a:r>
              <a:rPr lang="ru-RU" dirty="0" smtClean="0"/>
              <a:t> не </a:t>
            </a:r>
            <a:r>
              <a:rPr lang="ru-RU" dirty="0" err="1" smtClean="0"/>
              <a:t>дихає</a:t>
            </a:r>
            <a:r>
              <a:rPr lang="ru-RU" dirty="0" smtClean="0"/>
              <a:t>, </a:t>
            </a:r>
            <a:r>
              <a:rPr lang="ru-RU" dirty="0" err="1" smtClean="0"/>
              <a:t>відновити</a:t>
            </a:r>
            <a:r>
              <a:rPr lang="ru-RU" dirty="0" smtClean="0"/>
              <a:t> </a:t>
            </a:r>
            <a:r>
              <a:rPr lang="ru-RU" dirty="0" err="1" smtClean="0"/>
              <a:t>прохідність</a:t>
            </a:r>
            <a:r>
              <a:rPr lang="ru-RU" dirty="0" smtClean="0"/>
              <a:t> ДШ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розпочати</a:t>
            </a:r>
            <a:r>
              <a:rPr lang="ru-RU" dirty="0" smtClean="0"/>
              <a:t> СЛР.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Алгоритм </a:t>
            </a:r>
            <a:r>
              <a:rPr lang="ru-RU" b="1" dirty="0" err="1" smtClean="0"/>
              <a:t>надання</a:t>
            </a:r>
            <a:r>
              <a:rPr lang="ru-RU" b="1" dirty="0" smtClean="0"/>
              <a:t> </a:t>
            </a:r>
            <a:r>
              <a:rPr lang="ru-RU" b="1" dirty="0" err="1" smtClean="0"/>
              <a:t>домедичної</a:t>
            </a:r>
            <a:r>
              <a:rPr lang="ru-RU" b="1" dirty="0" smtClean="0"/>
              <a:t> </a:t>
            </a:r>
            <a:r>
              <a:rPr lang="ru-RU" b="1" dirty="0" err="1" smtClean="0"/>
              <a:t>допомоги</a:t>
            </a:r>
            <a:r>
              <a:rPr lang="ru-RU" b="1" dirty="0" smtClean="0"/>
              <a:t> за </a:t>
            </a:r>
            <a:r>
              <a:rPr lang="ru-RU" b="1" dirty="0" err="1" smtClean="0"/>
              <a:t>травми</a:t>
            </a:r>
            <a:r>
              <a:rPr lang="ru-RU" b="1" dirty="0" smtClean="0"/>
              <a:t> хребта: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4330824" cy="45720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зафіксувати</a:t>
            </a:r>
            <a:r>
              <a:rPr lang="ru-RU" dirty="0" smtClean="0"/>
              <a:t> </a:t>
            </a:r>
            <a:r>
              <a:rPr lang="ru-RU" dirty="0" err="1" smtClean="0"/>
              <a:t>шийний</a:t>
            </a:r>
            <a:r>
              <a:rPr lang="ru-RU" dirty="0" smtClean="0"/>
              <a:t> </a:t>
            </a:r>
            <a:r>
              <a:rPr lang="ru-RU" dirty="0" err="1" smtClean="0"/>
              <a:t>відділ</a:t>
            </a:r>
            <a:r>
              <a:rPr lang="ru-RU" dirty="0" smtClean="0"/>
              <a:t> хребта (</a:t>
            </a:r>
            <a:r>
              <a:rPr lang="ru-RU" dirty="0" err="1" smtClean="0"/>
              <a:t>ручна</a:t>
            </a:r>
            <a:r>
              <a:rPr lang="ru-RU" dirty="0" smtClean="0"/>
              <a:t> </a:t>
            </a:r>
            <a:r>
              <a:rPr lang="ru-RU" dirty="0" err="1" smtClean="0"/>
              <a:t>фіксація</a:t>
            </a:r>
            <a:r>
              <a:rPr lang="ru-RU" dirty="0" smtClean="0"/>
              <a:t>, </a:t>
            </a:r>
            <a:r>
              <a:rPr lang="ru-RU" dirty="0" err="1" smtClean="0"/>
              <a:t>м’яка</a:t>
            </a:r>
            <a:r>
              <a:rPr lang="ru-RU" dirty="0" smtClean="0"/>
              <a:t> шина,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шийного</a:t>
            </a:r>
            <a:r>
              <a:rPr lang="ru-RU" dirty="0" smtClean="0"/>
              <a:t> </a:t>
            </a:r>
            <a:r>
              <a:rPr lang="ru-RU" dirty="0" err="1" smtClean="0"/>
              <a:t>комірця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 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Якщо постраждалий притомний і перебуває в безпечному місці, треба:</a:t>
            </a:r>
            <a:endParaRPr lang="ru-RU" sz="3200" dirty="0"/>
          </a:p>
        </p:txBody>
      </p:sp>
      <p:sp>
        <p:nvSpPr>
          <p:cNvPr id="38916" name="AutoShape 4" descr="М'яка фіксація шийний комір от интернет-магазина медтехники &quot;МедМаркет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М'яка фіксація шийний комір от интернет-магазина медтехники &quot;МедМаркет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20" name="Picture 8" descr="М'яка фіксація шийний комір от интернет-магазина медтехники &quot;МедМаркет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556792"/>
            <a:ext cx="40005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3921224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Постраждалим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ушкодженням</a:t>
            </a:r>
            <a:r>
              <a:rPr lang="ru-RU" sz="2400" dirty="0" smtClean="0"/>
              <a:t> хребта, а особливо в </a:t>
            </a:r>
            <a:r>
              <a:rPr lang="ru-RU" sz="2400" dirty="0" err="1" smtClean="0"/>
              <a:t>разі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підозри</a:t>
            </a:r>
            <a:r>
              <a:rPr lang="ru-RU" sz="2400" dirty="0" smtClean="0"/>
              <a:t> на травму </a:t>
            </a:r>
            <a:r>
              <a:rPr lang="ru-RU" sz="2400" dirty="0" err="1" smtClean="0"/>
              <a:t>шийного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відділу</a:t>
            </a:r>
            <a:r>
              <a:rPr lang="ru-RU" sz="2400" dirty="0" smtClean="0"/>
              <a:t> хребта </a:t>
            </a:r>
            <a:r>
              <a:rPr lang="ru-RU" sz="2400" dirty="0" err="1" smtClean="0"/>
              <a:t>проводять</a:t>
            </a:r>
            <a:r>
              <a:rPr lang="ru-RU" sz="2400" dirty="0" smtClean="0"/>
              <a:t> </a:t>
            </a:r>
            <a:r>
              <a:rPr lang="ru-RU" sz="2400" dirty="0" err="1" smtClean="0"/>
              <a:t>додаткову</a:t>
            </a:r>
            <a:r>
              <a:rPr lang="ru-RU" sz="2400" dirty="0" smtClean="0"/>
              <a:t> </a:t>
            </a:r>
            <a:r>
              <a:rPr lang="ru-RU" sz="2400" dirty="0" err="1" smtClean="0"/>
              <a:t>іммобілізацію</a:t>
            </a:r>
            <a:r>
              <a:rPr lang="ru-RU" sz="2400" dirty="0" smtClean="0"/>
              <a:t> </a:t>
            </a:r>
            <a:r>
              <a:rPr lang="ru-RU" sz="2400" dirty="0" err="1" smtClean="0"/>
              <a:t>спеціальним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коміром</a:t>
            </a:r>
            <a:r>
              <a:rPr lang="ru-RU" sz="2400" dirty="0" smtClean="0"/>
              <a:t> Шанца. </a:t>
            </a:r>
          </a:p>
          <a:p>
            <a:r>
              <a:rPr lang="ru-RU" sz="2400" dirty="0" err="1" smtClean="0"/>
              <a:t>Шина-комір</a:t>
            </a:r>
            <a:r>
              <a:rPr lang="ru-RU" sz="2400" dirty="0" smtClean="0"/>
              <a:t> Шанца — </a:t>
            </a:r>
            <a:r>
              <a:rPr lang="ru-RU" sz="2400" dirty="0" err="1" smtClean="0"/>
              <a:t>ортопедичне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пристосування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виготовлене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м'якого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екологічно</a:t>
            </a:r>
            <a:r>
              <a:rPr lang="ru-RU" sz="2400" dirty="0" smtClean="0"/>
              <a:t> </a:t>
            </a:r>
            <a:r>
              <a:rPr lang="ru-RU" sz="2400" dirty="0" err="1" smtClean="0"/>
              <a:t>безпечного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пінополіуретану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Якщо постраждалий притомний і перебуває в безпечному місці, треба:</a:t>
            </a:r>
            <a:endParaRPr lang="ru-RU" sz="3200" dirty="0"/>
          </a:p>
        </p:txBody>
      </p:sp>
      <p:pic>
        <p:nvPicPr>
          <p:cNvPr id="45060" name="Picture 4" descr="Як носити комір Шанца? | Правильне використання шини Шанца для дітей і  доросли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941893"/>
            <a:ext cx="6804248" cy="2916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Цей </a:t>
            </a:r>
            <a:r>
              <a:rPr lang="ru-RU" sz="2400" dirty="0" err="1" smtClean="0"/>
              <a:t>комір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повторює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контури</a:t>
            </a:r>
            <a:r>
              <a:rPr lang="ru-RU" sz="2400" dirty="0" smtClean="0"/>
              <a:t> </a:t>
            </a:r>
            <a:r>
              <a:rPr lang="ru-RU" sz="2400" dirty="0" err="1" smtClean="0"/>
              <a:t>шиї</a:t>
            </a:r>
            <a:r>
              <a:rPr lang="ru-RU" sz="2400" dirty="0" smtClean="0"/>
              <a:t>, </a:t>
            </a:r>
            <a:r>
              <a:rPr lang="ru-RU" sz="2400" dirty="0" err="1" smtClean="0"/>
              <a:t>і</a:t>
            </a:r>
            <a:r>
              <a:rPr lang="ru-RU" sz="2400" dirty="0" smtClean="0"/>
              <a:t> за правильного </a:t>
            </a:r>
            <a:r>
              <a:rPr lang="ru-RU" sz="2400" dirty="0" err="1" smtClean="0"/>
              <a:t>накладення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цілком</a:t>
            </a:r>
            <a:r>
              <a:rPr lang="ru-RU" sz="2400" dirty="0" smtClean="0"/>
              <a:t> </a:t>
            </a:r>
            <a:r>
              <a:rPr lang="ru-RU" sz="2400" dirty="0" err="1" smtClean="0"/>
              <a:t>знерухомлює</a:t>
            </a:r>
            <a:r>
              <a:rPr lang="ru-RU" sz="2400" dirty="0" smtClean="0"/>
              <a:t> </a:t>
            </a:r>
            <a:r>
              <a:rPr lang="ru-RU" sz="2400" dirty="0" err="1" smtClean="0"/>
              <a:t>шийний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відділ</a:t>
            </a:r>
            <a:r>
              <a:rPr lang="ru-RU" sz="2400" dirty="0" smtClean="0"/>
              <a:t>. </a:t>
            </a:r>
            <a:r>
              <a:rPr lang="ru-RU" sz="2400" dirty="0" err="1" smtClean="0"/>
              <a:t>Комір</a:t>
            </a:r>
            <a:r>
              <a:rPr lang="ru-RU" sz="2400" dirty="0" smtClean="0"/>
              <a:t>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накладати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дві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: одна </a:t>
            </a:r>
            <a:r>
              <a:rPr lang="ru-RU" sz="2400" dirty="0" err="1" smtClean="0"/>
              <a:t>фіксує</a:t>
            </a:r>
            <a:r>
              <a:rPr lang="ru-RU" sz="2400" dirty="0" smtClean="0"/>
              <a:t> голову, </a:t>
            </a:r>
            <a:r>
              <a:rPr lang="ru-RU" sz="2400" dirty="0" err="1" smtClean="0"/>
              <a:t>інша</a:t>
            </a:r>
            <a:r>
              <a:rPr lang="ru-RU" sz="2400" dirty="0" smtClean="0"/>
              <a:t> </a:t>
            </a:r>
            <a:r>
              <a:rPr lang="ru-RU" sz="2400" dirty="0" err="1" smtClean="0"/>
              <a:t>обережно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підводить</a:t>
            </a:r>
            <a:r>
              <a:rPr lang="ru-RU" sz="2400" dirty="0" smtClean="0"/>
              <a:t> </a:t>
            </a:r>
            <a:r>
              <a:rPr lang="ru-RU" sz="2400" dirty="0" err="1" smtClean="0"/>
              <a:t>комір</a:t>
            </a:r>
            <a:r>
              <a:rPr lang="ru-RU" sz="2400" dirty="0" smtClean="0"/>
              <a:t> </a:t>
            </a: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 err="1" smtClean="0"/>
              <a:t>шию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Техніка накладання комірця Шанца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64982" t="16605" r="15344" b="64741"/>
          <a:stretch>
            <a:fillRect/>
          </a:stretch>
        </p:blipFill>
        <p:spPr bwMode="auto">
          <a:xfrm>
            <a:off x="1331640" y="3140968"/>
            <a:ext cx="669674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 </a:t>
            </a:r>
            <a:r>
              <a:rPr lang="ru-RU" dirty="0" err="1" smtClean="0"/>
              <a:t>відсутності</a:t>
            </a:r>
            <a:r>
              <a:rPr lang="ru-RU" dirty="0" smtClean="0"/>
              <a:t> </a:t>
            </a:r>
            <a:r>
              <a:rPr lang="ru-RU" dirty="0" err="1" smtClean="0"/>
              <a:t>комірця</a:t>
            </a:r>
            <a:r>
              <a:rPr lang="ru-RU" dirty="0" smtClean="0"/>
              <a:t> Шанца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шини</a:t>
            </a:r>
            <a:r>
              <a:rPr lang="ru-RU" dirty="0" smtClean="0"/>
              <a:t> SAM 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підручні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: </a:t>
            </a:r>
            <a:r>
              <a:rPr lang="ru-RU" dirty="0" err="1" smtClean="0"/>
              <a:t>одяг</a:t>
            </a:r>
            <a:r>
              <a:rPr lang="ru-RU" dirty="0" smtClean="0"/>
              <a:t>, </a:t>
            </a:r>
            <a:r>
              <a:rPr lang="ru-RU" dirty="0" err="1" smtClean="0"/>
              <a:t>взуття</a:t>
            </a:r>
            <a:r>
              <a:rPr lang="ru-RU" dirty="0" smtClean="0"/>
              <a:t>, </a:t>
            </a:r>
            <a:r>
              <a:rPr lang="ru-RU" dirty="0" err="1" smtClean="0"/>
              <a:t>масивну</a:t>
            </a:r>
            <a:r>
              <a:rPr lang="ru-RU" dirty="0" smtClean="0"/>
              <a:t> </a:t>
            </a:r>
            <a:r>
              <a:rPr lang="ru-RU" dirty="0" err="1" smtClean="0"/>
              <a:t>ватно-марлеву</a:t>
            </a:r>
            <a:r>
              <a:rPr lang="ru-RU" dirty="0" smtClean="0"/>
              <a:t> </a:t>
            </a:r>
            <a:r>
              <a:rPr lang="ru-RU" dirty="0" err="1" smtClean="0"/>
              <a:t>пов’язку</a:t>
            </a:r>
            <a:r>
              <a:rPr lang="ru-RU" dirty="0" smtClean="0"/>
              <a:t> на </a:t>
            </a:r>
            <a:r>
              <a:rPr lang="ru-RU" dirty="0" err="1" smtClean="0"/>
              <a:t>шию</a:t>
            </a:r>
            <a:r>
              <a:rPr lang="ru-RU" dirty="0" smtClean="0"/>
              <a:t>, </a:t>
            </a:r>
            <a:r>
              <a:rPr lang="ru-RU" dirty="0" err="1" smtClean="0"/>
              <a:t>пластикові</a:t>
            </a:r>
            <a:r>
              <a:rPr lang="ru-RU" dirty="0" smtClean="0"/>
              <a:t> </a:t>
            </a:r>
            <a:r>
              <a:rPr lang="ru-RU" dirty="0" err="1" smtClean="0"/>
              <a:t>пляшки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Фіксація</a:t>
            </a:r>
            <a:r>
              <a:rPr lang="ru-RU" dirty="0" smtClean="0"/>
              <a:t> </a:t>
            </a:r>
            <a:r>
              <a:rPr lang="ru-RU" dirty="0" err="1" smtClean="0"/>
              <a:t>шиї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шини</a:t>
            </a:r>
            <a:r>
              <a:rPr lang="ru-RU" dirty="0" smtClean="0"/>
              <a:t> SAM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62952" t="47787" r="12846" b="42468"/>
          <a:stretch>
            <a:fillRect/>
          </a:stretch>
        </p:blipFill>
        <p:spPr bwMode="auto">
          <a:xfrm>
            <a:off x="323528" y="3789040"/>
            <a:ext cx="853244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524000"/>
            <a:ext cx="8712968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8. </a:t>
            </a:r>
            <a:r>
              <a:rPr lang="ru-RU" dirty="0" err="1" smtClean="0"/>
              <a:t>залишити</a:t>
            </a:r>
            <a:r>
              <a:rPr lang="ru-RU" dirty="0" smtClean="0"/>
              <a:t> </a:t>
            </a:r>
            <a:r>
              <a:rPr lang="ru-RU" dirty="0" err="1" smtClean="0"/>
              <a:t>постраждалого</a:t>
            </a:r>
            <a:r>
              <a:rPr lang="ru-RU" dirty="0" smtClean="0"/>
              <a:t> в </a:t>
            </a:r>
            <a:r>
              <a:rPr lang="ru-RU" dirty="0" err="1" smtClean="0"/>
              <a:t>початковому</a:t>
            </a:r>
            <a:r>
              <a:rPr lang="ru-RU" dirty="0" smtClean="0"/>
              <a:t> </a:t>
            </a:r>
            <a:r>
              <a:rPr lang="ru-RU" dirty="0" err="1" smtClean="0"/>
              <a:t>положенні</a:t>
            </a:r>
            <a:r>
              <a:rPr lang="ru-RU" dirty="0" smtClean="0"/>
              <a:t> та </a:t>
            </a:r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 err="1" smtClean="0"/>
              <a:t>постійний</a:t>
            </a:r>
            <a:r>
              <a:rPr lang="ru-RU" dirty="0" smtClean="0"/>
              <a:t> </a:t>
            </a:r>
            <a:r>
              <a:rPr lang="ru-RU" dirty="0" err="1" smtClean="0"/>
              <a:t>нагляд</a:t>
            </a:r>
            <a:r>
              <a:rPr lang="ru-RU" dirty="0" smtClean="0"/>
              <a:t> за ним до </a:t>
            </a:r>
            <a:r>
              <a:rPr lang="ru-RU" dirty="0" err="1" smtClean="0"/>
              <a:t>приїзду</a:t>
            </a:r>
            <a:r>
              <a:rPr lang="ru-RU" dirty="0" smtClean="0"/>
              <a:t> </a:t>
            </a:r>
            <a:r>
              <a:rPr lang="ru-RU" dirty="0" err="1" smtClean="0"/>
              <a:t>бригади</a:t>
            </a:r>
            <a:r>
              <a:rPr lang="ru-RU" dirty="0" smtClean="0"/>
              <a:t> </a:t>
            </a:r>
            <a:r>
              <a:rPr lang="ru-RU" dirty="0" err="1" smtClean="0"/>
              <a:t>екстреної</a:t>
            </a:r>
            <a:r>
              <a:rPr lang="ru-RU" dirty="0" smtClean="0"/>
              <a:t> (</a:t>
            </a:r>
            <a:r>
              <a:rPr lang="ru-RU" dirty="0" err="1" smtClean="0"/>
              <a:t>швидкої</a:t>
            </a:r>
            <a:r>
              <a:rPr lang="ru-RU" dirty="0" smtClean="0"/>
              <a:t>) </a:t>
            </a:r>
            <a:r>
              <a:rPr lang="ru-RU" dirty="0" err="1" smtClean="0"/>
              <a:t>медичної</a:t>
            </a:r>
            <a:r>
              <a:rPr lang="ru-RU" dirty="0" smtClean="0"/>
              <a:t> </a:t>
            </a:r>
            <a:r>
              <a:rPr lang="ru-RU" dirty="0" err="1" smtClean="0"/>
              <a:t>допомоги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9. </a:t>
            </a:r>
            <a:r>
              <a:rPr lang="ru-RU" dirty="0" err="1" smtClean="0"/>
              <a:t>укрити</a:t>
            </a:r>
            <a:r>
              <a:rPr lang="ru-RU" dirty="0" smtClean="0"/>
              <a:t> </a:t>
            </a:r>
            <a:r>
              <a:rPr lang="ru-RU" dirty="0" err="1" smtClean="0"/>
              <a:t>постраждалого</a:t>
            </a: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err="1" smtClean="0"/>
              <a:t>термопокривалом</a:t>
            </a:r>
            <a:r>
              <a:rPr lang="ru-RU" dirty="0" smtClean="0"/>
              <a:t>/</a:t>
            </a:r>
            <a:r>
              <a:rPr lang="ru-RU" dirty="0" err="1" smtClean="0"/>
              <a:t>ковдрою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10. </a:t>
            </a:r>
            <a:r>
              <a:rPr lang="ru-RU" dirty="0" err="1" smtClean="0"/>
              <a:t>психологічну</a:t>
            </a:r>
            <a:r>
              <a:rPr lang="ru-RU" dirty="0" smtClean="0"/>
              <a:t> </a:t>
            </a:r>
            <a:r>
              <a:rPr lang="ru-RU" dirty="0" err="1" smtClean="0"/>
              <a:t>підтримати</a:t>
            </a:r>
            <a:r>
              <a:rPr lang="ru-RU" dirty="0" smtClean="0"/>
              <a:t> </a:t>
            </a:r>
            <a:r>
              <a:rPr lang="ru-RU" dirty="0" err="1" smtClean="0"/>
              <a:t>постраждалого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Алгоритм </a:t>
            </a:r>
            <a:r>
              <a:rPr lang="ru-RU" b="1" dirty="0" err="1" smtClean="0"/>
              <a:t>надання</a:t>
            </a:r>
            <a:r>
              <a:rPr lang="ru-RU" b="1" dirty="0" smtClean="0"/>
              <a:t> </a:t>
            </a:r>
            <a:r>
              <a:rPr lang="ru-RU" b="1" dirty="0" err="1" smtClean="0"/>
              <a:t>домедичної</a:t>
            </a:r>
            <a:r>
              <a:rPr lang="ru-RU" b="1" dirty="0" smtClean="0"/>
              <a:t> </a:t>
            </a:r>
            <a:r>
              <a:rPr lang="ru-RU" b="1" dirty="0" err="1" smtClean="0"/>
              <a:t>допомоги</a:t>
            </a:r>
            <a:r>
              <a:rPr lang="ru-RU" b="1" dirty="0" smtClean="0"/>
              <a:t> за </a:t>
            </a:r>
            <a:r>
              <a:rPr lang="ru-RU" b="1" dirty="0" err="1" smtClean="0"/>
              <a:t>травми</a:t>
            </a:r>
            <a:r>
              <a:rPr lang="ru-RU" b="1" dirty="0" smtClean="0"/>
              <a:t> хребта: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зафіксувати</a:t>
            </a:r>
            <a:r>
              <a:rPr lang="ru-RU" dirty="0" smtClean="0"/>
              <a:t> </a:t>
            </a:r>
            <a:r>
              <a:rPr lang="ru-RU" dirty="0" err="1" smtClean="0"/>
              <a:t>шийний</a:t>
            </a:r>
            <a:r>
              <a:rPr lang="ru-RU" dirty="0" smtClean="0"/>
              <a:t> </a:t>
            </a:r>
            <a:r>
              <a:rPr lang="ru-RU" dirty="0" err="1" smtClean="0"/>
              <a:t>відділ</a:t>
            </a:r>
            <a:r>
              <a:rPr lang="ru-RU" dirty="0" smtClean="0"/>
              <a:t> хребта (</a:t>
            </a:r>
            <a:r>
              <a:rPr lang="ru-RU" dirty="0" err="1" smtClean="0"/>
              <a:t>ручна</a:t>
            </a:r>
            <a:r>
              <a:rPr lang="ru-RU" dirty="0" smtClean="0"/>
              <a:t> </a:t>
            </a:r>
            <a:r>
              <a:rPr lang="ru-RU" dirty="0" err="1" smtClean="0"/>
              <a:t>фіксація</a:t>
            </a:r>
            <a:r>
              <a:rPr lang="ru-RU" dirty="0" smtClean="0"/>
              <a:t>, </a:t>
            </a:r>
            <a:r>
              <a:rPr lang="ru-RU" dirty="0" err="1" smtClean="0"/>
              <a:t>м’яка</a:t>
            </a:r>
            <a:r>
              <a:rPr lang="ru-RU" dirty="0" smtClean="0"/>
              <a:t> шина,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шийного</a:t>
            </a:r>
            <a:r>
              <a:rPr lang="ru-RU" dirty="0" smtClean="0"/>
              <a:t> </a:t>
            </a:r>
            <a:r>
              <a:rPr lang="ru-RU" dirty="0" err="1" smtClean="0"/>
              <a:t>комірця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);</a:t>
            </a:r>
          </a:p>
          <a:p>
            <a:r>
              <a:rPr lang="ru-RU" dirty="0" err="1" smtClean="0"/>
              <a:t>обережно</a:t>
            </a:r>
            <a:r>
              <a:rPr lang="ru-RU" dirty="0" smtClean="0"/>
              <a:t> </a:t>
            </a:r>
            <a:r>
              <a:rPr lang="ru-RU" dirty="0" err="1" smtClean="0"/>
              <a:t>перемістити</a:t>
            </a:r>
            <a:r>
              <a:rPr lang="ru-RU" dirty="0" smtClean="0"/>
              <a:t> </a:t>
            </a:r>
            <a:r>
              <a:rPr lang="ru-RU" dirty="0" err="1" smtClean="0"/>
              <a:t>постраждалого</a:t>
            </a:r>
            <a:r>
              <a:rPr lang="ru-RU" dirty="0" smtClean="0"/>
              <a:t> на </a:t>
            </a:r>
            <a:r>
              <a:rPr lang="ru-RU" dirty="0" err="1" smtClean="0"/>
              <a:t>довгу</a:t>
            </a:r>
            <a:r>
              <a:rPr lang="ru-RU" dirty="0" smtClean="0"/>
              <a:t> </a:t>
            </a:r>
            <a:r>
              <a:rPr lang="ru-RU" dirty="0" err="1" smtClean="0"/>
              <a:t>транспортувальну</a:t>
            </a:r>
            <a:r>
              <a:rPr lang="ru-RU" dirty="0" smtClean="0"/>
              <a:t> </a:t>
            </a:r>
            <a:r>
              <a:rPr lang="ru-RU" dirty="0" err="1" smtClean="0"/>
              <a:t>дошку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предмети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твердою </a:t>
            </a:r>
            <a:r>
              <a:rPr lang="ru-RU" dirty="0" err="1" smtClean="0"/>
              <a:t>рівною</a:t>
            </a:r>
            <a:r>
              <a:rPr lang="ru-RU" dirty="0" smtClean="0"/>
              <a:t> </a:t>
            </a:r>
            <a:r>
              <a:rPr lang="ru-RU" dirty="0" err="1" smtClean="0"/>
              <a:t>поверхнею</a:t>
            </a:r>
            <a:r>
              <a:rPr lang="ru-RU" dirty="0" smtClean="0"/>
              <a:t> — </a:t>
            </a:r>
            <a:r>
              <a:rPr lang="ru-RU" dirty="0" err="1" smtClean="0"/>
              <a:t>тверді</a:t>
            </a:r>
            <a:r>
              <a:rPr lang="ru-RU" dirty="0" smtClean="0"/>
              <a:t> </a:t>
            </a:r>
            <a:r>
              <a:rPr lang="ru-RU" dirty="0" err="1" smtClean="0"/>
              <a:t>ноші</a:t>
            </a:r>
            <a:r>
              <a:rPr lang="ru-RU" dirty="0" smtClean="0"/>
              <a:t>, щит, </a:t>
            </a:r>
            <a:r>
              <a:rPr lang="ru-RU" dirty="0" err="1" smtClean="0"/>
              <a:t>зняті</a:t>
            </a:r>
            <a:r>
              <a:rPr lang="ru-RU" dirty="0" smtClean="0"/>
              <a:t> </a:t>
            </a:r>
            <a:r>
              <a:rPr lang="ru-RU" dirty="0" err="1" smtClean="0"/>
              <a:t>двері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зафіксувати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на них;</a:t>
            </a:r>
          </a:p>
          <a:p>
            <a:r>
              <a:rPr lang="ru-RU" dirty="0" err="1" smtClean="0"/>
              <a:t>укрити</a:t>
            </a:r>
            <a:r>
              <a:rPr lang="ru-RU" dirty="0" smtClean="0"/>
              <a:t> </a:t>
            </a:r>
            <a:r>
              <a:rPr lang="ru-RU" dirty="0" err="1" smtClean="0"/>
              <a:t>постраждалого</a:t>
            </a:r>
            <a:r>
              <a:rPr lang="ru-RU" dirty="0" smtClean="0"/>
              <a:t> </a:t>
            </a:r>
            <a:r>
              <a:rPr lang="ru-RU" dirty="0" err="1" smtClean="0"/>
              <a:t>термопокривалом</a:t>
            </a:r>
            <a:r>
              <a:rPr lang="ru-RU" dirty="0" smtClean="0"/>
              <a:t>/</a:t>
            </a:r>
            <a:r>
              <a:rPr lang="ru-RU" dirty="0" err="1" smtClean="0"/>
              <a:t>ковдрою</a:t>
            </a:r>
            <a:r>
              <a:rPr lang="ru-RU" dirty="0" smtClean="0"/>
              <a:t>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За умови, що постраждалий притомний, але подальше перебування його у місці події небезпечне, необхідно:</a:t>
            </a: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63463" t="31205" r="26132" b="56958"/>
          <a:stretch>
            <a:fillRect/>
          </a:stretch>
        </p:blipFill>
        <p:spPr bwMode="auto">
          <a:xfrm>
            <a:off x="2267744" y="4653136"/>
            <a:ext cx="331236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69708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перемістити</a:t>
            </a:r>
            <a:r>
              <a:rPr lang="ru-RU" dirty="0" smtClean="0"/>
              <a:t> </a:t>
            </a:r>
            <a:r>
              <a:rPr lang="ru-RU" dirty="0" err="1" smtClean="0"/>
              <a:t>постраждалого</a:t>
            </a:r>
            <a:r>
              <a:rPr lang="ru-RU" dirty="0" smtClean="0"/>
              <a:t> в </a:t>
            </a:r>
            <a:r>
              <a:rPr lang="ru-RU" dirty="0" err="1" smtClean="0"/>
              <a:t>безпечне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провести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повторний</a:t>
            </a:r>
            <a:r>
              <a:rPr lang="ru-RU" dirty="0" smtClean="0"/>
              <a:t> </a:t>
            </a:r>
            <a:r>
              <a:rPr lang="ru-RU" dirty="0" err="1" smtClean="0"/>
              <a:t>огляд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надати</a:t>
            </a:r>
            <a:r>
              <a:rPr lang="ru-RU" dirty="0" smtClean="0"/>
              <a:t> до </a:t>
            </a:r>
            <a:r>
              <a:rPr lang="ru-RU" dirty="0" err="1" smtClean="0"/>
              <a:t>медичну</a:t>
            </a:r>
            <a:r>
              <a:rPr lang="ru-RU" dirty="0" smtClean="0"/>
              <a:t> </a:t>
            </a:r>
            <a:r>
              <a:rPr lang="ru-RU" dirty="0" err="1" smtClean="0"/>
              <a:t>допомогу</a:t>
            </a:r>
            <a:r>
              <a:rPr lang="ru-RU" dirty="0" smtClean="0"/>
              <a:t> </a:t>
            </a:r>
            <a:r>
              <a:rPr lang="ru-RU" dirty="0" err="1" smtClean="0"/>
              <a:t>постраждалому</a:t>
            </a:r>
            <a:r>
              <a:rPr lang="ru-RU" dirty="0" smtClean="0"/>
              <a:t> 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наявних</a:t>
            </a:r>
            <a:r>
              <a:rPr lang="ru-RU" dirty="0" smtClean="0"/>
              <a:t> </a:t>
            </a:r>
            <a:r>
              <a:rPr lang="ru-RU" dirty="0" err="1" smtClean="0"/>
              <a:t>пошкоджень</a:t>
            </a:r>
            <a:r>
              <a:rPr lang="ru-RU" dirty="0" smtClean="0"/>
              <a:t> (</a:t>
            </a:r>
            <a:r>
              <a:rPr lang="ru-RU" dirty="0" err="1" smtClean="0"/>
              <a:t>накладення</a:t>
            </a:r>
            <a:r>
              <a:rPr lang="ru-RU" dirty="0" smtClean="0"/>
              <a:t> </a:t>
            </a:r>
            <a:r>
              <a:rPr lang="ru-RU" dirty="0" err="1" smtClean="0"/>
              <a:t>джгута</a:t>
            </a:r>
            <a:r>
              <a:rPr lang="ru-RU" dirty="0" smtClean="0"/>
              <a:t> — </a:t>
            </a:r>
            <a:r>
              <a:rPr lang="ru-RU" dirty="0" err="1" smtClean="0"/>
              <a:t>турнікета</a:t>
            </a:r>
            <a:r>
              <a:rPr lang="ru-RU" dirty="0" smtClean="0"/>
              <a:t>, </a:t>
            </a:r>
            <a:r>
              <a:rPr lang="ru-RU" dirty="0" err="1" smtClean="0"/>
              <a:t>пов’язки</a:t>
            </a:r>
            <a:r>
              <a:rPr lang="ru-RU" dirty="0" smtClean="0"/>
              <a:t>, </a:t>
            </a:r>
            <a:r>
              <a:rPr lang="ru-RU" dirty="0" err="1" smtClean="0"/>
              <a:t>фіксація</a:t>
            </a:r>
            <a:r>
              <a:rPr lang="ru-RU" dirty="0" smtClean="0"/>
              <a:t> </a:t>
            </a:r>
            <a:r>
              <a:rPr lang="ru-RU" dirty="0" err="1" smtClean="0"/>
              <a:t>переломів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);</a:t>
            </a:r>
          </a:p>
          <a:p>
            <a:r>
              <a:rPr lang="ru-RU" dirty="0" err="1" smtClean="0"/>
              <a:t>психологічно</a:t>
            </a:r>
            <a:r>
              <a:rPr lang="ru-RU" dirty="0" smtClean="0"/>
              <a:t> </a:t>
            </a:r>
            <a:r>
              <a:rPr lang="ru-RU" dirty="0" err="1" smtClean="0"/>
              <a:t>підтримати</a:t>
            </a:r>
            <a:r>
              <a:rPr lang="ru-RU" dirty="0" smtClean="0"/>
              <a:t> </a:t>
            </a:r>
            <a:r>
              <a:rPr lang="ru-RU" dirty="0" err="1" smtClean="0"/>
              <a:t>постраждалого</a:t>
            </a:r>
            <a:r>
              <a:rPr lang="ru-RU" dirty="0" smtClean="0"/>
              <a:t> та </a:t>
            </a:r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 err="1" smtClean="0"/>
              <a:t>нагляд</a:t>
            </a:r>
            <a:r>
              <a:rPr lang="ru-RU" dirty="0" smtClean="0"/>
              <a:t> за ним до </a:t>
            </a:r>
            <a:r>
              <a:rPr lang="ru-RU" dirty="0" err="1" smtClean="0"/>
              <a:t>приїзду</a:t>
            </a:r>
            <a:r>
              <a:rPr lang="ru-RU" dirty="0" smtClean="0"/>
              <a:t> </a:t>
            </a:r>
            <a:r>
              <a:rPr lang="ru-RU" dirty="0" err="1" smtClean="0"/>
              <a:t>бригади</a:t>
            </a:r>
            <a:r>
              <a:rPr lang="ru-RU" dirty="0" smtClean="0"/>
              <a:t> </a:t>
            </a:r>
            <a:r>
              <a:rPr lang="ru-RU" dirty="0" err="1" smtClean="0"/>
              <a:t>екстреної</a:t>
            </a:r>
            <a:r>
              <a:rPr lang="ru-RU" dirty="0" smtClean="0"/>
              <a:t> (</a:t>
            </a:r>
            <a:r>
              <a:rPr lang="ru-RU" dirty="0" err="1" smtClean="0"/>
              <a:t>швидкої</a:t>
            </a:r>
            <a:r>
              <a:rPr lang="ru-RU" dirty="0" smtClean="0"/>
              <a:t>) </a:t>
            </a:r>
            <a:r>
              <a:rPr lang="ru-RU" dirty="0" err="1" smtClean="0"/>
              <a:t>медичної</a:t>
            </a:r>
            <a:r>
              <a:rPr lang="ru-RU" dirty="0" smtClean="0"/>
              <a:t> </a:t>
            </a:r>
            <a:r>
              <a:rPr lang="ru-RU" dirty="0" err="1" smtClean="0"/>
              <a:t>допомоги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За умови, що постраждалий притомний, але подальше перебування його у місці події небезпечне, необхідно:</a:t>
            </a: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75358" t="31205" r="13096" b="56958"/>
          <a:stretch>
            <a:fillRect/>
          </a:stretch>
        </p:blipFill>
        <p:spPr bwMode="auto">
          <a:xfrm>
            <a:off x="971600" y="4221088"/>
            <a:ext cx="38164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4048" y="4653136"/>
            <a:ext cx="3816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Постраждалий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травмою хребта </a:t>
            </a:r>
            <a:r>
              <a:rPr lang="ru-RU" b="1" dirty="0" err="1" smtClean="0"/>
              <a:t>зафіксований</a:t>
            </a:r>
            <a:r>
              <a:rPr lang="ru-RU" b="1" dirty="0" smtClean="0"/>
              <a:t> на </a:t>
            </a:r>
            <a:r>
              <a:rPr lang="ru-RU" b="1" dirty="0" err="1" smtClean="0"/>
              <a:t>транспортувальній</a:t>
            </a:r>
            <a:r>
              <a:rPr lang="ru-RU" b="1" dirty="0" smtClean="0"/>
              <a:t> </a:t>
            </a:r>
            <a:r>
              <a:rPr lang="ru-RU" b="1" dirty="0" err="1" smtClean="0"/>
              <a:t>дошці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844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07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66714" t="24354" r="14506" b="50112"/>
          <a:stretch>
            <a:fillRect/>
          </a:stretch>
        </p:blipFill>
        <p:spPr bwMode="auto">
          <a:xfrm>
            <a:off x="539552" y="1196752"/>
            <a:ext cx="813690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691680" y="332656"/>
            <a:ext cx="58158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Будова хребта людини</a:t>
            </a:r>
            <a:endParaRPr kumimoji="0" lang="uk-UA" sz="40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Постраждалого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підозрою</a:t>
            </a:r>
            <a:r>
              <a:rPr lang="ru-RU" dirty="0" smtClean="0"/>
              <a:t> на травму хребта заборонено </a:t>
            </a:r>
            <a:r>
              <a:rPr lang="ru-RU" dirty="0" err="1" smtClean="0"/>
              <a:t>саджати</a:t>
            </a:r>
            <a:r>
              <a:rPr lang="ru-RU" dirty="0" smtClean="0"/>
              <a:t>, </a:t>
            </a:r>
            <a:r>
              <a:rPr lang="ru-RU" dirty="0" err="1" smtClean="0"/>
              <a:t>змушувати</a:t>
            </a:r>
            <a:r>
              <a:rPr lang="ru-RU" dirty="0" smtClean="0"/>
              <a:t> </a:t>
            </a:r>
            <a:r>
              <a:rPr lang="ru-RU" dirty="0" err="1" smtClean="0"/>
              <a:t>вставати</a:t>
            </a:r>
            <a:r>
              <a:rPr lang="ru-RU" dirty="0" smtClean="0"/>
              <a:t> на ноги, </a:t>
            </a:r>
            <a:r>
              <a:rPr lang="ru-RU" dirty="0" err="1" smtClean="0"/>
              <a:t>транспортувати</a:t>
            </a:r>
            <a:r>
              <a:rPr lang="ru-RU" dirty="0" smtClean="0"/>
              <a:t> в </a:t>
            </a:r>
            <a:r>
              <a:rPr lang="ru-RU" dirty="0" err="1" smtClean="0"/>
              <a:t>сидячому</a:t>
            </a:r>
            <a:r>
              <a:rPr lang="ru-RU" dirty="0" smtClean="0"/>
              <a:t> </a:t>
            </a:r>
            <a:r>
              <a:rPr lang="ru-RU" dirty="0" err="1" smtClean="0"/>
              <a:t>положенні</a:t>
            </a:r>
            <a:r>
              <a:rPr lang="ru-RU" dirty="0" smtClean="0"/>
              <a:t>, </a:t>
            </a:r>
            <a:r>
              <a:rPr lang="ru-RU" dirty="0" err="1" smtClean="0"/>
              <a:t>намагатися</a:t>
            </a:r>
            <a:r>
              <a:rPr lang="ru-RU" dirty="0" smtClean="0"/>
              <a:t> </a:t>
            </a:r>
            <a:r>
              <a:rPr lang="ru-RU" dirty="0" err="1" smtClean="0"/>
              <a:t>самостійно</a:t>
            </a:r>
            <a:r>
              <a:rPr lang="ru-RU" dirty="0" smtClean="0"/>
              <a:t> </a:t>
            </a:r>
            <a:r>
              <a:rPr lang="ru-RU" dirty="0" err="1" smtClean="0"/>
              <a:t>вправити</a:t>
            </a:r>
            <a:r>
              <a:rPr lang="ru-RU" dirty="0" smtClean="0"/>
              <a:t> </a:t>
            </a:r>
            <a:r>
              <a:rPr lang="ru-RU" dirty="0" err="1" smtClean="0"/>
              <a:t>деформований</a:t>
            </a:r>
            <a:r>
              <a:rPr lang="ru-RU" dirty="0" smtClean="0"/>
              <a:t> хребет, </a:t>
            </a:r>
            <a:r>
              <a:rPr lang="ru-RU" dirty="0" err="1" smtClean="0"/>
              <a:t>тягнути</a:t>
            </a:r>
            <a:r>
              <a:rPr lang="ru-RU" dirty="0" smtClean="0"/>
              <a:t> за </a:t>
            </a:r>
            <a:r>
              <a:rPr lang="ru-RU" dirty="0" err="1" smtClean="0"/>
              <a:t>кінцівки</a:t>
            </a:r>
            <a:r>
              <a:rPr lang="ru-RU" dirty="0" smtClean="0"/>
              <a:t>, </a:t>
            </a:r>
            <a:r>
              <a:rPr lang="ru-RU" dirty="0" err="1" smtClean="0"/>
              <a:t>здійснювати</a:t>
            </a:r>
            <a:r>
              <a:rPr lang="ru-RU" dirty="0" smtClean="0"/>
              <a:t> </a:t>
            </a:r>
            <a:r>
              <a:rPr lang="ru-RU" dirty="0" err="1" smtClean="0"/>
              <a:t>витягування</a:t>
            </a:r>
            <a:r>
              <a:rPr lang="ru-RU" dirty="0" smtClean="0"/>
              <a:t> (</a:t>
            </a:r>
            <a:r>
              <a:rPr lang="ru-RU" dirty="0" err="1" smtClean="0"/>
              <a:t>тракцію</a:t>
            </a:r>
            <a:r>
              <a:rPr lang="ru-RU" dirty="0" smtClean="0"/>
              <a:t>) </a:t>
            </a:r>
            <a:r>
              <a:rPr lang="ru-RU" dirty="0" err="1" smtClean="0"/>
              <a:t>будь-якого</a:t>
            </a:r>
            <a:r>
              <a:rPr lang="ru-RU" dirty="0" smtClean="0"/>
              <a:t> </a:t>
            </a:r>
            <a:r>
              <a:rPr lang="ru-RU" dirty="0" err="1" smtClean="0"/>
              <a:t>відділу</a:t>
            </a:r>
            <a:r>
              <a:rPr lang="ru-RU" dirty="0" smtClean="0"/>
              <a:t> хребта, </a:t>
            </a:r>
            <a:r>
              <a:rPr lang="ru-RU" dirty="0" err="1" smtClean="0"/>
              <a:t>годувати</a:t>
            </a:r>
            <a:r>
              <a:rPr lang="ru-RU" dirty="0" smtClean="0"/>
              <a:t> та </a:t>
            </a:r>
            <a:r>
              <a:rPr lang="ru-RU" dirty="0" err="1" smtClean="0"/>
              <a:t>напувати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евакуація</a:t>
            </a:r>
            <a:r>
              <a:rPr lang="ru-RU" dirty="0" smtClean="0"/>
              <a:t> буде проведена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за одну годину, </a:t>
            </a:r>
            <a:r>
              <a:rPr lang="ru-RU" dirty="0" err="1" smtClean="0"/>
              <a:t>знеболювання</a:t>
            </a:r>
            <a:r>
              <a:rPr lang="ru-RU" dirty="0" smtClean="0"/>
              <a:t> </a:t>
            </a:r>
            <a:r>
              <a:rPr lang="ru-RU" dirty="0" err="1" smtClean="0"/>
              <a:t>ліпше</a:t>
            </a:r>
            <a:r>
              <a:rPr lang="ru-RU" dirty="0" smtClean="0"/>
              <a:t> не </a:t>
            </a:r>
            <a:r>
              <a:rPr lang="ru-RU" dirty="0" err="1" smtClean="0"/>
              <a:t>проводити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поранені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підозрою</a:t>
            </a:r>
            <a:r>
              <a:rPr lang="ru-RU" dirty="0" smtClean="0"/>
              <a:t> на </a:t>
            </a:r>
            <a:r>
              <a:rPr lang="ru-RU" dirty="0" err="1" smtClean="0"/>
              <a:t>пошкодження</a:t>
            </a:r>
            <a:r>
              <a:rPr lang="ru-RU" dirty="0" smtClean="0"/>
              <a:t> хребта </a:t>
            </a:r>
            <a:r>
              <a:rPr lang="ru-RU" dirty="0" err="1" smtClean="0"/>
              <a:t>підлягають</a:t>
            </a:r>
            <a:r>
              <a:rPr lang="ru-RU" dirty="0" smtClean="0"/>
              <a:t> </a:t>
            </a:r>
            <a:r>
              <a:rPr lang="ru-RU" dirty="0" err="1" smtClean="0"/>
              <a:t>іммобілізації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транспортувати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на </a:t>
            </a:r>
            <a:r>
              <a:rPr lang="ru-RU" dirty="0" err="1" smtClean="0"/>
              <a:t>транспортувальній</a:t>
            </a:r>
            <a:r>
              <a:rPr lang="ru-RU" dirty="0" smtClean="0"/>
              <a:t> </a:t>
            </a:r>
            <a:r>
              <a:rPr lang="ru-RU" dirty="0" err="1" smtClean="0"/>
              <a:t>дошці</a:t>
            </a:r>
            <a:r>
              <a:rPr lang="ru-RU" dirty="0" smtClean="0"/>
              <a:t>, </a:t>
            </a:r>
            <a:r>
              <a:rPr lang="ru-RU" dirty="0" err="1" smtClean="0"/>
              <a:t>щиті</a:t>
            </a:r>
            <a:r>
              <a:rPr lang="ru-RU" dirty="0" smtClean="0"/>
              <a:t>, </a:t>
            </a:r>
            <a:r>
              <a:rPr lang="ru-RU" dirty="0" err="1" smtClean="0"/>
              <a:t>жорстких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вакуумних</a:t>
            </a:r>
            <a:r>
              <a:rPr lang="ru-RU" dirty="0" smtClean="0"/>
              <a:t> ношах.</a:t>
            </a:r>
          </a:p>
          <a:p>
            <a:r>
              <a:rPr lang="ru-RU" dirty="0" err="1" smtClean="0"/>
              <a:t>Рухи</a:t>
            </a:r>
            <a:r>
              <a:rPr lang="ru-RU" dirty="0" smtClean="0"/>
              <a:t> </a:t>
            </a:r>
            <a:r>
              <a:rPr lang="ru-RU" dirty="0" err="1" smtClean="0"/>
              <a:t>постраждалого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dirty="0" err="1" smtClean="0"/>
              <a:t>рухи</a:t>
            </a:r>
            <a:r>
              <a:rPr lang="ru-RU" dirty="0" smtClean="0"/>
              <a:t> хребта, особливо </a:t>
            </a:r>
            <a:r>
              <a:rPr lang="ru-RU" dirty="0" err="1" smtClean="0"/>
              <a:t>згинання</a:t>
            </a:r>
            <a:r>
              <a:rPr lang="ru-RU" dirty="0" smtClean="0"/>
              <a:t>,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призвести</a:t>
            </a:r>
            <a:r>
              <a:rPr lang="ru-RU" dirty="0" smtClean="0"/>
              <a:t> до </a:t>
            </a:r>
            <a:r>
              <a:rPr lang="ru-RU" dirty="0" err="1" smtClean="0"/>
              <a:t>додаткового</a:t>
            </a:r>
            <a:r>
              <a:rPr lang="ru-RU" dirty="0" smtClean="0"/>
              <a:t> </a:t>
            </a:r>
            <a:r>
              <a:rPr lang="ru-RU" dirty="0" err="1" smtClean="0"/>
              <a:t>ушкодження</a:t>
            </a:r>
            <a:r>
              <a:rPr lang="ru-RU" dirty="0" smtClean="0"/>
              <a:t> </a:t>
            </a:r>
            <a:r>
              <a:rPr lang="ru-RU" dirty="0" err="1" smtClean="0"/>
              <a:t>хребців</a:t>
            </a:r>
            <a:r>
              <a:rPr lang="ru-RU" dirty="0" smtClean="0"/>
              <a:t> та спинного </a:t>
            </a:r>
            <a:r>
              <a:rPr lang="ru-RU" dirty="0" err="1" smtClean="0"/>
              <a:t>мозку</a:t>
            </a:r>
            <a:r>
              <a:rPr lang="ru-RU" dirty="0" smtClean="0"/>
              <a:t>, тому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перекладань</a:t>
            </a:r>
            <a:r>
              <a:rPr lang="ru-RU" dirty="0" smtClean="0"/>
              <a:t> </a:t>
            </a:r>
            <a:r>
              <a:rPr lang="ru-RU" dirty="0" err="1" smtClean="0"/>
              <a:t>постраждалого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бути </a:t>
            </a:r>
            <a:r>
              <a:rPr lang="ru-RU" dirty="0" err="1" smtClean="0"/>
              <a:t>зведеною</a:t>
            </a:r>
            <a:r>
              <a:rPr lang="ru-RU" dirty="0" smtClean="0"/>
              <a:t> до </a:t>
            </a:r>
            <a:r>
              <a:rPr lang="ru-RU" dirty="0" err="1" smtClean="0"/>
              <a:t>мінімуму</a:t>
            </a:r>
            <a:r>
              <a:rPr lang="ru-RU" dirty="0" smtClean="0"/>
              <a:t>. А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перекладання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бути максимально </a:t>
            </a:r>
            <a:r>
              <a:rPr lang="ru-RU" dirty="0" err="1" smtClean="0"/>
              <a:t>щадним</a:t>
            </a:r>
            <a:r>
              <a:rPr lang="ru-RU" dirty="0" smtClean="0"/>
              <a:t>. </a:t>
            </a:r>
            <a:r>
              <a:rPr lang="ru-RU" dirty="0" err="1" smtClean="0"/>
              <a:t>Відповідно</a:t>
            </a:r>
            <a:r>
              <a:rPr lang="ru-RU" dirty="0" smtClean="0"/>
              <a:t> </a:t>
            </a:r>
            <a:r>
              <a:rPr lang="ru-RU" dirty="0" err="1" smtClean="0"/>
              <a:t>розроблена</a:t>
            </a:r>
            <a:r>
              <a:rPr lang="ru-RU" dirty="0" smtClean="0"/>
              <a:t> </a:t>
            </a:r>
            <a:r>
              <a:rPr lang="ru-RU" dirty="0" err="1" smtClean="0"/>
              <a:t>техніка</a:t>
            </a:r>
            <a:r>
              <a:rPr lang="ru-RU" dirty="0" smtClean="0"/>
              <a:t> </a:t>
            </a:r>
            <a:r>
              <a:rPr lang="ru-RU" dirty="0" err="1" smtClean="0"/>
              <a:t>вкладання</a:t>
            </a:r>
            <a:r>
              <a:rPr lang="ru-RU" dirty="0" smtClean="0"/>
              <a:t> </a:t>
            </a:r>
            <a:r>
              <a:rPr lang="ru-RU" dirty="0" err="1" smtClean="0"/>
              <a:t>постраждалого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травмою хребта на </a:t>
            </a:r>
            <a:r>
              <a:rPr lang="ru-RU" dirty="0" err="1" smtClean="0"/>
              <a:t>ноші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Транспортування потерпілого з травмою  хребта</a:t>
            </a:r>
            <a:endParaRPr lang="ru-RU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Транспортувати</a:t>
            </a:r>
            <a:r>
              <a:rPr lang="ru-RU" dirty="0" smtClean="0"/>
              <a:t> такого </a:t>
            </a:r>
            <a:r>
              <a:rPr lang="ru-RU" dirty="0" err="1" smtClean="0"/>
              <a:t>постраждалого</a:t>
            </a:r>
            <a:r>
              <a:rPr lang="ru-RU" dirty="0" smtClean="0"/>
              <a:t> треба на </a:t>
            </a:r>
            <a:r>
              <a:rPr lang="ru-RU" dirty="0" err="1" smtClean="0"/>
              <a:t>довгій</a:t>
            </a:r>
            <a:r>
              <a:rPr lang="ru-RU" dirty="0" smtClean="0"/>
              <a:t> </a:t>
            </a:r>
            <a:r>
              <a:rPr lang="ru-RU" dirty="0" err="1" smtClean="0"/>
              <a:t>широкій</a:t>
            </a:r>
            <a:r>
              <a:rPr lang="ru-RU" dirty="0" smtClean="0"/>
              <a:t> </a:t>
            </a:r>
            <a:r>
              <a:rPr lang="ru-RU" dirty="0" err="1" smtClean="0"/>
              <a:t>транспортувальній</a:t>
            </a:r>
            <a:r>
              <a:rPr lang="ru-RU" dirty="0" smtClean="0"/>
              <a:t> </a:t>
            </a:r>
            <a:r>
              <a:rPr lang="ru-RU" dirty="0" err="1" smtClean="0"/>
              <a:t>дошці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жорстких</a:t>
            </a:r>
            <a:r>
              <a:rPr lang="ru-RU" dirty="0" smtClean="0"/>
              <a:t> ношах (дверях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щиті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довші</a:t>
            </a:r>
            <a:r>
              <a:rPr lang="ru-RU" dirty="0" smtClean="0"/>
              <a:t> за </a:t>
            </a:r>
            <a:r>
              <a:rPr lang="ru-RU" dirty="0" err="1" smtClean="0"/>
              <a:t>зріст</a:t>
            </a:r>
            <a:r>
              <a:rPr lang="ru-RU" dirty="0" smtClean="0"/>
              <a:t> </a:t>
            </a:r>
            <a:r>
              <a:rPr lang="ru-RU" dirty="0" err="1" smtClean="0"/>
              <a:t>постраждалого</a:t>
            </a:r>
            <a:r>
              <a:rPr lang="ru-RU" dirty="0" smtClean="0"/>
              <a:t>). </a:t>
            </a:r>
            <a:r>
              <a:rPr lang="ru-RU" dirty="0" err="1" smtClean="0"/>
              <a:t>Ноші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щит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рівну</a:t>
            </a:r>
            <a:r>
              <a:rPr lang="ru-RU" dirty="0" smtClean="0"/>
              <a:t> </a:t>
            </a:r>
            <a:r>
              <a:rPr lang="ru-RU" dirty="0" err="1" smtClean="0"/>
              <a:t>жорстку</a:t>
            </a:r>
            <a:r>
              <a:rPr lang="ru-RU" dirty="0" smtClean="0"/>
              <a:t> </a:t>
            </a:r>
            <a:r>
              <a:rPr lang="ru-RU" dirty="0" err="1" smtClean="0"/>
              <a:t>поверхню</a:t>
            </a:r>
            <a:r>
              <a:rPr lang="ru-RU" dirty="0" smtClean="0"/>
              <a:t>. Для </a:t>
            </a:r>
            <a:r>
              <a:rPr lang="ru-RU" dirty="0" err="1" smtClean="0"/>
              <a:t>попередження</a:t>
            </a:r>
            <a:r>
              <a:rPr lang="ru-RU" dirty="0" smtClean="0"/>
              <a:t> </a:t>
            </a:r>
            <a:r>
              <a:rPr lang="ru-RU" dirty="0" err="1" smtClean="0"/>
              <a:t>раптових</a:t>
            </a:r>
            <a:r>
              <a:rPr lang="ru-RU" dirty="0" smtClean="0"/>
              <a:t> </a:t>
            </a:r>
            <a:r>
              <a:rPr lang="ru-RU" dirty="0" err="1" smtClean="0"/>
              <a:t>рухів</a:t>
            </a:r>
            <a:r>
              <a:rPr lang="ru-RU" dirty="0" smtClean="0"/>
              <a:t> та </a:t>
            </a:r>
            <a:r>
              <a:rPr lang="ru-RU" dirty="0" err="1" smtClean="0"/>
              <a:t>зміщення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постраждалого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обережно</a:t>
            </a:r>
            <a:r>
              <a:rPr lang="ru-RU" dirty="0" smtClean="0"/>
              <a:t> </a:t>
            </a:r>
            <a:r>
              <a:rPr lang="ru-RU" dirty="0" err="1" smtClean="0"/>
              <a:t>зв’язати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руки (на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талії</a:t>
            </a:r>
            <a:r>
              <a:rPr lang="ru-RU" dirty="0" smtClean="0"/>
              <a:t>) та ноги.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постраждалий</a:t>
            </a:r>
            <a:r>
              <a:rPr lang="ru-RU" dirty="0" smtClean="0"/>
              <a:t> </a:t>
            </a:r>
            <a:r>
              <a:rPr lang="ru-RU" dirty="0" err="1" smtClean="0"/>
              <a:t>перебуває</a:t>
            </a:r>
            <a:r>
              <a:rPr lang="ru-RU" dirty="0" smtClean="0"/>
              <a:t> в </a:t>
            </a:r>
            <a:r>
              <a:rPr lang="ru-RU" dirty="0" err="1" smtClean="0"/>
              <a:t>положенні</a:t>
            </a:r>
            <a:r>
              <a:rPr lang="ru-RU" dirty="0" smtClean="0"/>
              <a:t> на </a:t>
            </a:r>
            <a:r>
              <a:rPr lang="ru-RU" dirty="0" err="1" smtClean="0"/>
              <a:t>спині</a:t>
            </a:r>
            <a:r>
              <a:rPr lang="ru-RU" dirty="0" smtClean="0"/>
              <a:t>,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ноші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поперек </a:t>
            </a:r>
            <a:r>
              <a:rPr lang="ru-RU" dirty="0" err="1" smtClean="0"/>
              <a:t>підкладають</a:t>
            </a:r>
            <a:r>
              <a:rPr lang="ru-RU" dirty="0" smtClean="0"/>
              <a:t> валик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м’якої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Техніка вкладання постраждалого з травмою хребта на ноші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841104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Укладання</a:t>
            </a:r>
            <a:r>
              <a:rPr lang="ru-RU" dirty="0" smtClean="0"/>
              <a:t> </a:t>
            </a:r>
            <a:r>
              <a:rPr lang="ru-RU" dirty="0" err="1" smtClean="0"/>
              <a:t>постраждалого</a:t>
            </a:r>
            <a:r>
              <a:rPr lang="ru-RU" dirty="0" smtClean="0"/>
              <a:t> треба </a:t>
            </a:r>
            <a:r>
              <a:rPr lang="ru-RU" dirty="0" err="1" smtClean="0"/>
              <a:t>робити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чотирьом</a:t>
            </a:r>
            <a:r>
              <a:rPr lang="ru-RU" dirty="0" smtClean="0"/>
              <a:t> особам. </a:t>
            </a:r>
            <a:r>
              <a:rPr lang="ru-RU" dirty="0" err="1" smtClean="0"/>
              <a:t>Перші</a:t>
            </a:r>
            <a:r>
              <a:rPr lang="ru-RU" dirty="0" smtClean="0"/>
              <a:t> три особи </a:t>
            </a:r>
            <a:r>
              <a:rPr lang="ru-RU" dirty="0" err="1" smtClean="0"/>
              <a:t>обережно</a:t>
            </a:r>
            <a:r>
              <a:rPr lang="ru-RU" dirty="0" smtClean="0"/>
              <a:t> </a:t>
            </a:r>
            <a:r>
              <a:rPr lang="ru-RU" dirty="0" err="1" smtClean="0"/>
              <a:t>просовують</a:t>
            </a:r>
            <a:r>
              <a:rPr lang="ru-RU" dirty="0" smtClean="0"/>
              <a:t> руки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постраждалого</a:t>
            </a:r>
            <a:r>
              <a:rPr lang="ru-RU" dirty="0" smtClean="0"/>
              <a:t>, а </a:t>
            </a:r>
            <a:r>
              <a:rPr lang="ru-RU" dirty="0" err="1" smtClean="0"/>
              <a:t>четверта</a:t>
            </a:r>
            <a:r>
              <a:rPr lang="ru-RU" dirty="0" smtClean="0"/>
              <a:t>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у </a:t>
            </a:r>
            <a:r>
              <a:rPr lang="ru-RU" dirty="0" err="1" smtClean="0"/>
              <a:t>цьому</a:t>
            </a:r>
            <a:r>
              <a:rPr lang="ru-RU" dirty="0" smtClean="0"/>
              <a:t>. За командою </a:t>
            </a:r>
            <a:r>
              <a:rPr lang="ru-RU" dirty="0" err="1" smtClean="0"/>
              <a:t>першої</a:t>
            </a:r>
            <a:r>
              <a:rPr lang="ru-RU" dirty="0" smtClean="0"/>
              <a:t> особи </a:t>
            </a:r>
            <a:r>
              <a:rPr lang="ru-RU" dirty="0" err="1" smtClean="0"/>
              <a:t>всі</a:t>
            </a:r>
            <a:r>
              <a:rPr lang="ru-RU" dirty="0" smtClean="0"/>
              <a:t> три особи синхронно та </a:t>
            </a:r>
            <a:r>
              <a:rPr lang="ru-RU" dirty="0" err="1" smtClean="0"/>
              <a:t>обережно</a:t>
            </a:r>
            <a:r>
              <a:rPr lang="ru-RU" dirty="0" smtClean="0"/>
              <a:t> </a:t>
            </a:r>
            <a:r>
              <a:rPr lang="ru-RU" dirty="0" err="1" smtClean="0"/>
              <a:t>піднімають</a:t>
            </a:r>
            <a:r>
              <a:rPr lang="ru-RU" dirty="0" smtClean="0"/>
              <a:t> </a:t>
            </a:r>
            <a:r>
              <a:rPr lang="ru-RU" dirty="0" err="1" smtClean="0"/>
              <a:t>постраждалого</a:t>
            </a:r>
            <a:r>
              <a:rPr lang="ru-RU" dirty="0" smtClean="0"/>
              <a:t> на 20 см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, а </a:t>
            </a:r>
            <a:r>
              <a:rPr lang="ru-RU" dirty="0" err="1" smtClean="0"/>
              <a:t>четверта</a:t>
            </a:r>
            <a:r>
              <a:rPr lang="ru-RU" dirty="0" smtClean="0"/>
              <a:t> особа </a:t>
            </a:r>
            <a:r>
              <a:rPr lang="ru-RU" dirty="0" err="1" smtClean="0"/>
              <a:t>підсовує</a:t>
            </a:r>
            <a:r>
              <a:rPr lang="ru-RU" dirty="0" smtClean="0"/>
              <a:t> </a:t>
            </a:r>
            <a:r>
              <a:rPr lang="ru-RU" dirty="0" err="1" smtClean="0"/>
              <a:t>дошку</a:t>
            </a:r>
            <a:r>
              <a:rPr lang="ru-RU" dirty="0" smtClean="0"/>
              <a:t> (щит), </a:t>
            </a:r>
            <a:r>
              <a:rPr lang="ru-RU" dirty="0" err="1" smtClean="0"/>
              <a:t>одночасно</a:t>
            </a:r>
            <a:r>
              <a:rPr lang="ru-RU" dirty="0" smtClean="0"/>
              <a:t> </a:t>
            </a:r>
            <a:r>
              <a:rPr lang="ru-RU" dirty="0" err="1" smtClean="0"/>
              <a:t>стежачи</a:t>
            </a:r>
            <a:r>
              <a:rPr lang="ru-RU" dirty="0" smtClean="0"/>
              <a:t> за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валик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розміщений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попереком</a:t>
            </a:r>
            <a:r>
              <a:rPr lang="ru-RU" dirty="0" smtClean="0"/>
              <a:t> </a:t>
            </a:r>
            <a:r>
              <a:rPr lang="ru-RU" dirty="0" err="1" smtClean="0"/>
              <a:t>постраждалого</a:t>
            </a:r>
            <a:r>
              <a:rPr lang="ru-RU" dirty="0" smtClean="0"/>
              <a:t>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знову</a:t>
            </a:r>
            <a:r>
              <a:rPr lang="ru-RU" dirty="0" smtClean="0"/>
              <a:t>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решті</a:t>
            </a:r>
            <a:r>
              <a:rPr lang="ru-RU" dirty="0" smtClean="0"/>
              <a:t>. За командою </a:t>
            </a:r>
            <a:r>
              <a:rPr lang="ru-RU" dirty="0" err="1" smtClean="0"/>
              <a:t>першої</a:t>
            </a:r>
            <a:r>
              <a:rPr lang="ru-RU" dirty="0" smtClean="0"/>
              <a:t> особи </a:t>
            </a:r>
            <a:r>
              <a:rPr lang="ru-RU" dirty="0" err="1" smtClean="0"/>
              <a:t>постраждалого</a:t>
            </a:r>
            <a:r>
              <a:rPr lang="ru-RU" dirty="0" smtClean="0"/>
              <a:t> </a:t>
            </a:r>
            <a:r>
              <a:rPr lang="ru-RU" dirty="0" err="1" smtClean="0"/>
              <a:t>вкладають</a:t>
            </a:r>
            <a:r>
              <a:rPr lang="ru-RU" dirty="0" smtClean="0"/>
              <a:t> на </a:t>
            </a:r>
            <a:r>
              <a:rPr lang="ru-RU" dirty="0" err="1" smtClean="0"/>
              <a:t>дошку</a:t>
            </a:r>
            <a:r>
              <a:rPr lang="ru-RU" dirty="0" smtClean="0"/>
              <a:t> (щит)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Укладання потерпілого з травмою хребта</a:t>
            </a:r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62078" t="29370" r="12351" b="62883"/>
          <a:stretch>
            <a:fillRect/>
          </a:stretch>
        </p:blipFill>
        <p:spPr bwMode="auto">
          <a:xfrm>
            <a:off x="611560" y="4437112"/>
            <a:ext cx="813690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841104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Укладаючи</a:t>
            </a:r>
            <a:r>
              <a:rPr lang="ru-RU" dirty="0" smtClean="0"/>
              <a:t> </a:t>
            </a:r>
            <a:r>
              <a:rPr lang="ru-RU" dirty="0" err="1" smtClean="0"/>
              <a:t>постраждалого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травмою хребта на </a:t>
            </a:r>
            <a:r>
              <a:rPr lang="ru-RU" dirty="0" err="1" smtClean="0"/>
              <a:t>ноші</a:t>
            </a:r>
            <a:r>
              <a:rPr lang="ru-RU" dirty="0" smtClean="0"/>
              <a:t>, </a:t>
            </a:r>
            <a:r>
              <a:rPr lang="ru-RU" dirty="0" err="1" smtClean="0"/>
              <a:t>усі</a:t>
            </a:r>
            <a:r>
              <a:rPr lang="ru-RU" dirty="0" smtClean="0"/>
              <a:t> три особи </a:t>
            </a:r>
            <a:r>
              <a:rPr lang="ru-RU" dirty="0" err="1" smtClean="0"/>
              <a:t>стають</a:t>
            </a:r>
            <a:r>
              <a:rPr lang="ru-RU" dirty="0" smtClean="0"/>
              <a:t> на </a:t>
            </a:r>
            <a:r>
              <a:rPr lang="ru-RU" dirty="0" err="1" smtClean="0"/>
              <a:t>коліно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одного боку щита </a:t>
            </a:r>
            <a:r>
              <a:rPr lang="ru-RU" dirty="0" err="1" smtClean="0"/>
              <a:t>й</a:t>
            </a:r>
            <a:r>
              <a:rPr lang="ru-RU" dirty="0" smtClean="0"/>
              <a:t> за командою </a:t>
            </a:r>
            <a:r>
              <a:rPr lang="ru-RU" dirty="0" err="1" smtClean="0"/>
              <a:t>першої</a:t>
            </a:r>
            <a:r>
              <a:rPr lang="ru-RU" dirty="0" smtClean="0"/>
              <a:t> особи (та,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стоїть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голови</a:t>
            </a:r>
            <a:r>
              <a:rPr lang="ru-RU" dirty="0" smtClean="0"/>
              <a:t> </a:t>
            </a:r>
            <a:r>
              <a:rPr lang="ru-RU" dirty="0" err="1" smtClean="0"/>
              <a:t>постраждалого</a:t>
            </a:r>
            <a:r>
              <a:rPr lang="ru-RU" dirty="0" smtClean="0"/>
              <a:t>) </a:t>
            </a:r>
            <a:r>
              <a:rPr lang="ru-RU" dirty="0" err="1" smtClean="0"/>
              <a:t>обережно</a:t>
            </a:r>
            <a:r>
              <a:rPr lang="ru-RU" dirty="0" smtClean="0"/>
              <a:t> </a:t>
            </a:r>
            <a:r>
              <a:rPr lang="ru-RU" dirty="0" err="1" smtClean="0"/>
              <a:t>просовують</a:t>
            </a:r>
            <a:r>
              <a:rPr lang="ru-RU" dirty="0" smtClean="0"/>
              <a:t> руки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постраждалого</a:t>
            </a:r>
            <a:r>
              <a:rPr lang="ru-RU" dirty="0" smtClean="0"/>
              <a:t>.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знову</a:t>
            </a:r>
            <a:r>
              <a:rPr lang="ru-RU" dirty="0" smtClean="0"/>
              <a:t> за командою </a:t>
            </a:r>
            <a:r>
              <a:rPr lang="ru-RU" dirty="0" err="1" smtClean="0"/>
              <a:t>всі</a:t>
            </a:r>
            <a:r>
              <a:rPr lang="ru-RU" dirty="0" smtClean="0"/>
              <a:t> три особи синхронно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обережно</a:t>
            </a:r>
            <a:r>
              <a:rPr lang="ru-RU" dirty="0" smtClean="0"/>
              <a:t> </a:t>
            </a:r>
            <a:r>
              <a:rPr lang="ru-RU" dirty="0" err="1" smtClean="0"/>
              <a:t>піднімають</a:t>
            </a:r>
            <a:r>
              <a:rPr lang="ru-RU" dirty="0" smtClean="0"/>
              <a:t> </a:t>
            </a:r>
            <a:r>
              <a:rPr lang="ru-RU" dirty="0" err="1" smtClean="0"/>
              <a:t>постраждалого</a:t>
            </a:r>
            <a:r>
              <a:rPr lang="ru-RU" dirty="0" smtClean="0"/>
              <a:t> на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зігнутих</a:t>
            </a:r>
            <a:r>
              <a:rPr lang="ru-RU" dirty="0" smtClean="0"/>
              <a:t> </a:t>
            </a:r>
            <a:r>
              <a:rPr lang="ru-RU" dirty="0" err="1" smtClean="0"/>
              <a:t>колін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повільно</a:t>
            </a:r>
            <a:r>
              <a:rPr lang="ru-RU" dirty="0" smtClean="0"/>
              <a:t> </a:t>
            </a:r>
            <a:r>
              <a:rPr lang="ru-RU" dirty="0" err="1" smtClean="0"/>
              <a:t>встають</a:t>
            </a:r>
            <a:r>
              <a:rPr lang="ru-RU" dirty="0" smtClean="0"/>
              <a:t> та </a:t>
            </a:r>
            <a:r>
              <a:rPr lang="ru-RU" dirty="0" err="1" smtClean="0"/>
              <a:t>опускають</a:t>
            </a:r>
            <a:r>
              <a:rPr lang="ru-RU" dirty="0" smtClean="0"/>
              <a:t> на щит,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лежить</a:t>
            </a:r>
            <a:r>
              <a:rPr lang="ru-RU" dirty="0" smtClean="0"/>
              <a:t> </a:t>
            </a:r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Укладання потерпілого з травмою хребта</a:t>
            </a:r>
            <a:endParaRPr lang="ru-RU" b="1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65943" t="22324" r="15497" b="67344"/>
          <a:stretch>
            <a:fillRect/>
          </a:stretch>
        </p:blipFill>
        <p:spPr bwMode="auto">
          <a:xfrm>
            <a:off x="1691680" y="4293096"/>
            <a:ext cx="554461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83568" y="6309320"/>
            <a:ext cx="7559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Укладання постраждалого з травмою хребта на ноші трьома особами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12102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 </a:t>
            </a:r>
            <a:r>
              <a:rPr lang="ru-RU" dirty="0" err="1" smtClean="0"/>
              <a:t>постраждалого</a:t>
            </a:r>
            <a:r>
              <a:rPr lang="ru-RU" dirty="0" smtClean="0"/>
              <a:t> </a:t>
            </a:r>
            <a:r>
              <a:rPr lang="ru-RU" dirty="0" err="1" smtClean="0"/>
              <a:t>обличчям</a:t>
            </a:r>
            <a:r>
              <a:rPr lang="ru-RU" dirty="0" smtClean="0"/>
              <a:t> </a:t>
            </a:r>
            <a:r>
              <a:rPr lang="ru-RU" dirty="0" err="1" smtClean="0"/>
              <a:t>додолу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не </a:t>
            </a:r>
            <a:r>
              <a:rPr lang="ru-RU" dirty="0" err="1" smtClean="0"/>
              <a:t>перевертають</a:t>
            </a:r>
            <a:r>
              <a:rPr lang="ru-RU" dirty="0" smtClean="0"/>
              <a:t>, а </a:t>
            </a:r>
            <a:r>
              <a:rPr lang="ru-RU" dirty="0" err="1" smtClean="0"/>
              <a:t>транспортують</a:t>
            </a:r>
            <a:r>
              <a:rPr lang="ru-RU" dirty="0" smtClean="0"/>
              <a:t>, </a:t>
            </a:r>
            <a:r>
              <a:rPr lang="ru-RU" dirty="0" err="1" smtClean="0"/>
              <a:t>попередньо</a:t>
            </a:r>
            <a:r>
              <a:rPr lang="ru-RU" dirty="0" smtClean="0"/>
              <a:t> </a:t>
            </a:r>
            <a:r>
              <a:rPr lang="ru-RU" dirty="0" err="1" smtClean="0"/>
              <a:t>підклавши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груди валик.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крайньому</a:t>
            </a:r>
            <a:r>
              <a:rPr lang="ru-RU" dirty="0" smtClean="0"/>
              <a:t> </a:t>
            </a:r>
            <a:r>
              <a:rPr lang="ru-RU" dirty="0" err="1" smtClean="0"/>
              <a:t>разі</a:t>
            </a:r>
            <a:r>
              <a:rPr lang="ru-RU" dirty="0" smtClean="0"/>
              <a:t>, коли </a:t>
            </a:r>
            <a:r>
              <a:rPr lang="ru-RU" dirty="0" err="1" smtClean="0"/>
              <a:t>травмованого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негайно</a:t>
            </a:r>
            <a:r>
              <a:rPr lang="ru-RU" dirty="0" smtClean="0"/>
              <a:t> </a:t>
            </a:r>
            <a:r>
              <a:rPr lang="ru-RU" dirty="0" err="1" smtClean="0"/>
              <a:t>винести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небезпечного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там </a:t>
            </a:r>
            <a:r>
              <a:rPr lang="ru-RU" dirty="0" err="1" smtClean="0"/>
              <a:t>неможливо</a:t>
            </a:r>
            <a:r>
              <a:rPr lang="ru-RU" dirty="0" smtClean="0"/>
              <a:t> </a:t>
            </a:r>
            <a:r>
              <a:rPr lang="ru-RU" dirty="0" err="1" smtClean="0"/>
              <a:t>відразу</a:t>
            </a:r>
            <a:r>
              <a:rPr lang="ru-RU" dirty="0" smtClean="0"/>
              <a:t> </a:t>
            </a:r>
            <a:r>
              <a:rPr lang="ru-RU" dirty="0" err="1" smtClean="0"/>
              <a:t>вкласти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на </a:t>
            </a:r>
            <a:r>
              <a:rPr lang="ru-RU" dirty="0" err="1" smtClean="0"/>
              <a:t>жорстку</a:t>
            </a:r>
            <a:r>
              <a:rPr lang="ru-RU" dirty="0" smtClean="0"/>
              <a:t> </a:t>
            </a:r>
            <a:r>
              <a:rPr lang="ru-RU" dirty="0" err="1" smtClean="0"/>
              <a:t>дошку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використати</a:t>
            </a:r>
            <a:r>
              <a:rPr lang="ru-RU" dirty="0" smtClean="0"/>
              <a:t> </a:t>
            </a:r>
            <a:r>
              <a:rPr lang="ru-RU" dirty="0" err="1" smtClean="0"/>
              <a:t>м’які</a:t>
            </a:r>
            <a:r>
              <a:rPr lang="ru-RU" dirty="0" smtClean="0"/>
              <a:t> </a:t>
            </a:r>
            <a:r>
              <a:rPr lang="ru-RU" dirty="0" err="1" smtClean="0"/>
              <a:t>ноші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постраждалого</a:t>
            </a:r>
            <a:r>
              <a:rPr lang="ru-RU" dirty="0" smtClean="0"/>
              <a:t> </a:t>
            </a:r>
            <a:r>
              <a:rPr lang="ru-RU" dirty="0" err="1" smtClean="0"/>
              <a:t>вкласти</a:t>
            </a:r>
            <a:r>
              <a:rPr lang="ru-RU" dirty="0" smtClean="0"/>
              <a:t> на </a:t>
            </a:r>
            <a:r>
              <a:rPr lang="ru-RU" dirty="0" err="1" smtClean="0"/>
              <a:t>живіт</a:t>
            </a:r>
            <a:r>
              <a:rPr lang="ru-RU" dirty="0" smtClean="0"/>
              <a:t>, </a:t>
            </a:r>
            <a:r>
              <a:rPr lang="ru-RU" dirty="0" err="1" smtClean="0"/>
              <a:t>підклавши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плечі</a:t>
            </a:r>
            <a:r>
              <a:rPr lang="ru-RU" dirty="0" smtClean="0"/>
              <a:t> валик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одягу</a:t>
            </a:r>
            <a:r>
              <a:rPr lang="ru-RU" dirty="0" smtClean="0"/>
              <a:t> так, </a:t>
            </a:r>
            <a:r>
              <a:rPr lang="ru-RU" dirty="0" err="1" smtClean="0"/>
              <a:t>щоб</a:t>
            </a:r>
            <a:r>
              <a:rPr lang="ru-RU" dirty="0" smtClean="0"/>
              <a:t> голова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дещо</a:t>
            </a:r>
            <a:r>
              <a:rPr lang="ru-RU" dirty="0" smtClean="0"/>
              <a:t> </a:t>
            </a:r>
            <a:r>
              <a:rPr lang="ru-RU" dirty="0" err="1" smtClean="0"/>
              <a:t>піднята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Укладання потерпілого з травмою хребта</a:t>
            </a:r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61326" t="19977" r="11187" b="72655"/>
          <a:stretch>
            <a:fillRect/>
          </a:stretch>
        </p:blipFill>
        <p:spPr bwMode="auto">
          <a:xfrm>
            <a:off x="1115616" y="3789040"/>
            <a:ext cx="684076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584" y="5657671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Транспортування</a:t>
            </a:r>
            <a:r>
              <a:rPr lang="ru-RU" b="1" dirty="0" smtClean="0"/>
              <a:t> </a:t>
            </a:r>
            <a:r>
              <a:rPr lang="ru-RU" b="1" dirty="0" err="1" smtClean="0"/>
              <a:t>постраждалого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травмою хребта на </a:t>
            </a:r>
            <a:r>
              <a:rPr lang="ru-RU" b="1" dirty="0" err="1" smtClean="0"/>
              <a:t>м'яких</a:t>
            </a:r>
            <a:r>
              <a:rPr lang="ru-RU" b="1" dirty="0" smtClean="0"/>
              <a:t> ношах: а — у </a:t>
            </a:r>
            <a:r>
              <a:rPr lang="ru-RU" b="1" dirty="0" err="1" smtClean="0"/>
              <a:t>положенні</a:t>
            </a:r>
            <a:r>
              <a:rPr lang="ru-RU" b="1" dirty="0" smtClean="0"/>
              <a:t> на </a:t>
            </a:r>
            <a:r>
              <a:rPr lang="ru-RU" b="1" dirty="0" err="1" smtClean="0"/>
              <a:t>животі</a:t>
            </a:r>
            <a:r>
              <a:rPr lang="ru-RU" b="1" dirty="0" smtClean="0"/>
              <a:t>: б — у </a:t>
            </a:r>
            <a:r>
              <a:rPr lang="ru-RU" b="1" dirty="0" err="1" smtClean="0"/>
              <a:t>положенні</a:t>
            </a:r>
            <a:r>
              <a:rPr lang="ru-RU" b="1" dirty="0" smtClean="0"/>
              <a:t> на </a:t>
            </a:r>
            <a:r>
              <a:rPr lang="ru-RU" b="1" dirty="0" err="1" smtClean="0"/>
              <a:t>спині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валиком </a:t>
            </a:r>
            <a:r>
              <a:rPr lang="ru-RU" b="1" dirty="0" err="1" smtClean="0"/>
              <a:t>під</a:t>
            </a:r>
            <a:r>
              <a:rPr lang="ru-RU" b="1" dirty="0" smtClean="0"/>
              <a:t> </a:t>
            </a:r>
            <a:r>
              <a:rPr lang="ru-RU" b="1" dirty="0" err="1" smtClean="0"/>
              <a:t>попереком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Гудима А. А.   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Вітчизни</a:t>
            </a:r>
            <a:r>
              <a:rPr lang="ru-RU" dirty="0" smtClean="0"/>
              <a:t>. 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медичних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 : </a:t>
            </a:r>
            <a:r>
              <a:rPr lang="ru-RU" dirty="0" err="1" smtClean="0"/>
              <a:t>підручник</a:t>
            </a:r>
            <a:r>
              <a:rPr lang="ru-RU" dirty="0" smtClean="0"/>
              <a:t> для 10 </a:t>
            </a:r>
            <a:r>
              <a:rPr lang="ru-RU" dirty="0" err="1" smtClean="0"/>
              <a:t>класу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 </a:t>
            </a:r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середньої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. </a:t>
            </a:r>
            <a:r>
              <a:rPr lang="ru-RU" dirty="0" err="1" smtClean="0"/>
              <a:t>Рівень</a:t>
            </a:r>
            <a:r>
              <a:rPr lang="ru-RU" dirty="0" smtClean="0"/>
              <a:t> стандарту. // А. А. Гудима, </a:t>
            </a:r>
          </a:p>
          <a:p>
            <a:pPr>
              <a:buNone/>
            </a:pPr>
            <a:r>
              <a:rPr lang="ru-RU" dirty="0" smtClean="0"/>
              <a:t>    К. О. </a:t>
            </a:r>
            <a:r>
              <a:rPr lang="ru-RU" dirty="0" err="1" smtClean="0"/>
              <a:t>Пашко</a:t>
            </a:r>
            <a:r>
              <a:rPr lang="ru-RU" dirty="0" smtClean="0"/>
              <a:t>, І. М. </a:t>
            </a:r>
            <a:r>
              <a:rPr lang="ru-RU" dirty="0" err="1" smtClean="0"/>
              <a:t>Гарасимів</a:t>
            </a:r>
            <a:r>
              <a:rPr lang="ru-RU" dirty="0" smtClean="0"/>
              <a:t>, М. М. Фука. — </a:t>
            </a:r>
            <a:r>
              <a:rPr lang="ru-RU" dirty="0" err="1" smtClean="0"/>
              <a:t>Тернопіль</a:t>
            </a:r>
            <a:r>
              <a:rPr lang="ru-RU" dirty="0" smtClean="0"/>
              <a:t> : </a:t>
            </a:r>
            <a:r>
              <a:rPr lang="ru-RU" dirty="0" err="1" smtClean="0"/>
              <a:t>Астон</a:t>
            </a:r>
            <a:r>
              <a:rPr lang="ru-RU" dirty="0" smtClean="0"/>
              <a:t>, 2018. — 192 </a:t>
            </a:r>
            <a:r>
              <a:rPr lang="ru-RU" smtClean="0"/>
              <a:t>с</a:t>
            </a:r>
            <a:r>
              <a:rPr lang="ru-RU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Використані джерела: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28800"/>
            <a:ext cx="4402832" cy="4467200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Пошкодження</a:t>
            </a:r>
            <a:r>
              <a:rPr lang="ru-RU" sz="2800" b="1" dirty="0" smtClean="0"/>
              <a:t>,  </a:t>
            </a:r>
            <a:r>
              <a:rPr lang="ru-RU" sz="2800" b="1" dirty="0" err="1" smtClean="0"/>
              <a:t>або</a:t>
            </a:r>
            <a:r>
              <a:rPr lang="ru-RU" sz="2800" b="1" dirty="0" smtClean="0"/>
              <a:t> травма, хребта</a:t>
            </a:r>
            <a:r>
              <a:rPr lang="ru-RU" sz="2800" dirty="0" smtClean="0"/>
              <a:t> —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патологічний</a:t>
            </a:r>
            <a:r>
              <a:rPr lang="ru-RU" sz="2800" dirty="0" smtClean="0"/>
              <a:t> стан,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гостро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виникає</a:t>
            </a:r>
            <a:r>
              <a:rPr lang="ru-RU" sz="2800" dirty="0" smtClean="0"/>
              <a:t> в </a:t>
            </a:r>
            <a:r>
              <a:rPr lang="ru-RU" sz="2800" dirty="0" err="1" smtClean="0"/>
              <a:t>разі</a:t>
            </a:r>
            <a:r>
              <a:rPr lang="ru-RU" sz="2800" dirty="0" smtClean="0"/>
              <a:t> </a:t>
            </a:r>
            <a:r>
              <a:rPr lang="ru-RU" sz="2800" dirty="0" err="1" smtClean="0"/>
              <a:t>порушення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кісткової</a:t>
            </a:r>
            <a:r>
              <a:rPr lang="ru-RU" sz="2800" dirty="0" smtClean="0"/>
              <a:t> </a:t>
            </a:r>
            <a:r>
              <a:rPr lang="ru-RU" sz="2800" dirty="0" err="1" smtClean="0"/>
              <a:t>цілісності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хребців</a:t>
            </a:r>
            <a:r>
              <a:rPr lang="ru-RU" sz="2800" dirty="0" smtClean="0"/>
              <a:t> </a:t>
            </a:r>
            <a:r>
              <a:rPr lang="ru-RU" sz="2800" dirty="0" err="1" smtClean="0"/>
              <a:t>унаслідок</a:t>
            </a:r>
            <a:r>
              <a:rPr lang="ru-RU" sz="2800" dirty="0" smtClean="0"/>
              <a:t> </a:t>
            </a:r>
            <a:r>
              <a:rPr lang="ru-RU" sz="2800" dirty="0" err="1" smtClean="0"/>
              <a:t>дії</a:t>
            </a:r>
            <a:r>
              <a:rPr lang="ru-RU" sz="2800" dirty="0" smtClean="0"/>
              <a:t> прямого та непрямого </a:t>
            </a:r>
            <a:r>
              <a:rPr lang="ru-RU" sz="2800" dirty="0" err="1" smtClean="0"/>
              <a:t>травмувального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чинника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16024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71292" t="32472" r="20520" b="52858"/>
          <a:stretch>
            <a:fillRect/>
          </a:stretch>
        </p:blipFill>
        <p:spPr bwMode="auto">
          <a:xfrm>
            <a:off x="5148064" y="1268760"/>
            <a:ext cx="381642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падіння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висоти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стрибки</a:t>
            </a:r>
            <a:r>
              <a:rPr lang="ru-RU" dirty="0" smtClean="0"/>
              <a:t> головою вперед у воду на </a:t>
            </a:r>
            <a:r>
              <a:rPr lang="ru-RU" dirty="0" err="1" smtClean="0"/>
              <a:t>мілині</a:t>
            </a:r>
            <a:r>
              <a:rPr lang="ru-RU" dirty="0" smtClean="0"/>
              <a:t>,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ru-RU" b="1" dirty="0" err="1" smtClean="0"/>
              <a:t>Чинники</a:t>
            </a:r>
            <a:r>
              <a:rPr lang="ru-RU" b="1" dirty="0" smtClean="0"/>
              <a:t> травм </a:t>
            </a:r>
            <a:r>
              <a:rPr lang="ru-RU" b="1" dirty="0" smtClean="0"/>
              <a:t>хребта</a:t>
            </a:r>
            <a:endParaRPr lang="ru-RU" b="1" dirty="0"/>
          </a:p>
        </p:txBody>
      </p:sp>
      <p:pic>
        <p:nvPicPr>
          <p:cNvPr id="2050" name="Picture 2" descr="Найбільше з висоти падають на Зелені свята : 27:05:2017 - 20 хвилин  Тернопі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140968"/>
            <a:ext cx="3981475" cy="2664296"/>
          </a:xfrm>
          <a:prstGeom prst="rect">
            <a:avLst/>
          </a:prstGeom>
          <a:noFill/>
        </p:spPr>
      </p:pic>
      <p:pic>
        <p:nvPicPr>
          <p:cNvPr id="2054" name="Picture 6" descr="ЗАГАЛЬНА ФІЗИЧНА ПІДГОТОВКА: Стрибки у вод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708920"/>
            <a:ext cx="3120281" cy="3276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сильні</a:t>
            </a:r>
            <a:r>
              <a:rPr lang="ru-RU" dirty="0" smtClean="0"/>
              <a:t> </a:t>
            </a:r>
            <a:r>
              <a:rPr lang="ru-RU" dirty="0" err="1" smtClean="0"/>
              <a:t>удари</a:t>
            </a:r>
            <a:r>
              <a:rPr lang="ru-RU" dirty="0" smtClean="0"/>
              <a:t> по </a:t>
            </a:r>
            <a:r>
              <a:rPr lang="ru-RU" dirty="0" err="1" smtClean="0"/>
              <a:t>тулубу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обрушення</a:t>
            </a:r>
            <a:r>
              <a:rPr lang="ru-RU" dirty="0" smtClean="0"/>
              <a:t> </a:t>
            </a:r>
            <a:r>
              <a:rPr lang="ru-RU" dirty="0" err="1" smtClean="0"/>
              <a:t>важких</a:t>
            </a:r>
            <a:r>
              <a:rPr lang="ru-RU" dirty="0" smtClean="0"/>
              <a:t> </a:t>
            </a:r>
            <a:r>
              <a:rPr lang="ru-RU" dirty="0" err="1" smtClean="0"/>
              <a:t>предметів</a:t>
            </a:r>
            <a:r>
              <a:rPr lang="ru-RU" dirty="0" smtClean="0"/>
              <a:t> на </a:t>
            </a:r>
            <a:r>
              <a:rPr lang="ru-RU" dirty="0" err="1" smtClean="0"/>
              <a:t>тулуб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дорожньо-транспортні</a:t>
            </a:r>
            <a:r>
              <a:rPr lang="ru-RU" dirty="0" smtClean="0"/>
              <a:t> </a:t>
            </a:r>
            <a:r>
              <a:rPr lang="ru-RU" dirty="0" err="1" smtClean="0"/>
              <a:t>пригоди</a:t>
            </a:r>
            <a:r>
              <a:rPr lang="ru-RU" dirty="0" smtClean="0"/>
              <a:t> (особливо </a:t>
            </a:r>
            <a:r>
              <a:rPr lang="ru-RU" dirty="0" err="1" smtClean="0"/>
              <a:t>внаслідок</a:t>
            </a:r>
            <a:r>
              <a:rPr lang="ru-RU" dirty="0" smtClean="0"/>
              <a:t> прямого </a:t>
            </a:r>
            <a:r>
              <a:rPr lang="ru-RU" dirty="0" err="1" smtClean="0"/>
              <a:t>і</a:t>
            </a:r>
            <a:r>
              <a:rPr lang="ru-RU" dirty="0" smtClean="0"/>
              <a:t> сильного удару в спину), 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ru-RU" b="1" dirty="0" err="1" smtClean="0"/>
              <a:t>Чинники</a:t>
            </a:r>
            <a:r>
              <a:rPr lang="ru-RU" b="1" dirty="0" smtClean="0"/>
              <a:t> травм </a:t>
            </a:r>
            <a:r>
              <a:rPr lang="ru-RU" b="1" dirty="0" smtClean="0"/>
              <a:t>хребта</a:t>
            </a:r>
            <a:endParaRPr lang="ru-RU" b="1" dirty="0"/>
          </a:p>
        </p:txBody>
      </p:sp>
      <p:pic>
        <p:nvPicPr>
          <p:cNvPr id="2052" name="Picture 4" descr="Як перемогти в бо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356992"/>
            <a:ext cx="4101526" cy="2736304"/>
          </a:xfrm>
          <a:prstGeom prst="rect">
            <a:avLst/>
          </a:prstGeom>
          <a:noFill/>
        </p:spPr>
      </p:pic>
      <p:sp>
        <p:nvSpPr>
          <p:cNvPr id="34818" name="AutoShape 2" descr="Untitl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Untitl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2" name="AutoShape 6" descr="Untitl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3" cstate="print"/>
          <a:srcRect l="70874" t="20167" r="15345" b="62333"/>
          <a:stretch>
            <a:fillRect/>
          </a:stretch>
        </p:blipFill>
        <p:spPr bwMode="auto">
          <a:xfrm>
            <a:off x="395536" y="3284984"/>
            <a:ext cx="403244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надмірні</a:t>
            </a:r>
            <a:r>
              <a:rPr lang="ru-RU" dirty="0" smtClean="0"/>
              <a:t> </a:t>
            </a:r>
            <a:r>
              <a:rPr lang="ru-RU" dirty="0" err="1" smtClean="0"/>
              <a:t>силові</a:t>
            </a:r>
            <a:r>
              <a:rPr lang="ru-RU" dirty="0" smtClean="0"/>
              <a:t> </a:t>
            </a:r>
            <a:r>
              <a:rPr lang="ru-RU" dirty="0" err="1" smtClean="0"/>
              <a:t>навантаження</a:t>
            </a:r>
            <a:r>
              <a:rPr lang="ru-RU" dirty="0" smtClean="0"/>
              <a:t> в </a:t>
            </a:r>
            <a:r>
              <a:rPr lang="ru-RU" dirty="0" err="1" smtClean="0"/>
              <a:t>спорті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ураження</a:t>
            </a:r>
            <a:r>
              <a:rPr lang="ru-RU" dirty="0" smtClean="0"/>
              <a:t> </a:t>
            </a:r>
            <a:r>
              <a:rPr lang="ru-RU" dirty="0" err="1" smtClean="0"/>
              <a:t>блискавкою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електричним</a:t>
            </a:r>
            <a:r>
              <a:rPr lang="ru-RU" dirty="0" smtClean="0"/>
              <a:t> </a:t>
            </a:r>
            <a:r>
              <a:rPr lang="ru-RU" dirty="0" err="1" smtClean="0"/>
              <a:t>струмом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вибухи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ru-RU" b="1" dirty="0" err="1" smtClean="0"/>
              <a:t>Чинники</a:t>
            </a:r>
            <a:r>
              <a:rPr lang="ru-RU" b="1" dirty="0" smtClean="0"/>
              <a:t> травм </a:t>
            </a:r>
            <a:r>
              <a:rPr lang="ru-RU" b="1" dirty="0" smtClean="0"/>
              <a:t>хребта</a:t>
            </a:r>
            <a:endParaRPr lang="ru-RU" b="1" dirty="0"/>
          </a:p>
        </p:txBody>
      </p:sp>
      <p:pic>
        <p:nvPicPr>
          <p:cNvPr id="33794" name="Picture 2" descr="Чи можна займатися спортом при геморої: розвінчуємо міфи | Медичний  довідник Vir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284984"/>
            <a:ext cx="4306829" cy="2905674"/>
          </a:xfrm>
          <a:prstGeom prst="rect">
            <a:avLst/>
          </a:prstGeom>
          <a:noFill/>
        </p:spPr>
      </p:pic>
      <p:pic>
        <p:nvPicPr>
          <p:cNvPr id="33796" name="Picture 4" descr="Чи можливе ураження лінійною блискавкою всередині будівлі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01008"/>
            <a:ext cx="4248472" cy="2619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сильний</a:t>
            </a:r>
            <a:r>
              <a:rPr lang="ru-RU" dirty="0" smtClean="0"/>
              <a:t> </a:t>
            </a:r>
            <a:r>
              <a:rPr lang="ru-RU" dirty="0" err="1" smtClean="0"/>
              <a:t>біль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відчуття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 в </a:t>
            </a:r>
            <a:r>
              <a:rPr lang="ru-RU" dirty="0" err="1" smtClean="0"/>
              <a:t>голові</a:t>
            </a:r>
            <a:r>
              <a:rPr lang="ru-RU" dirty="0" smtClean="0"/>
              <a:t>, </a:t>
            </a:r>
            <a:r>
              <a:rPr lang="ru-RU" dirty="0" err="1" smtClean="0"/>
              <a:t>шиї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спині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ушкодження</a:t>
            </a:r>
            <a:r>
              <a:rPr lang="ru-RU" dirty="0" smtClean="0"/>
              <a:t> </a:t>
            </a:r>
            <a:r>
              <a:rPr lang="ru-RU" dirty="0" err="1" smtClean="0"/>
              <a:t>нервових</a:t>
            </a:r>
            <a:r>
              <a:rPr lang="ru-RU" dirty="0" smtClean="0"/>
              <a:t> волокон у спинному </a:t>
            </a:r>
            <a:r>
              <a:rPr lang="ru-RU" dirty="0" err="1" smtClean="0"/>
              <a:t>мозку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поколювання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втрата</a:t>
            </a:r>
            <a:r>
              <a:rPr lang="ru-RU" dirty="0" smtClean="0"/>
              <a:t> </a:t>
            </a:r>
            <a:r>
              <a:rPr lang="ru-RU" dirty="0" err="1" smtClean="0"/>
              <a:t>чутливості</a:t>
            </a:r>
            <a:r>
              <a:rPr lang="ru-RU" dirty="0" smtClean="0"/>
              <a:t> в </a:t>
            </a:r>
            <a:r>
              <a:rPr lang="ru-RU" dirty="0" err="1" smtClean="0"/>
              <a:t>пальцях</a:t>
            </a:r>
            <a:r>
              <a:rPr lang="ru-RU" dirty="0" smtClean="0"/>
              <a:t> рук та </a:t>
            </a:r>
            <a:r>
              <a:rPr lang="ru-RU" dirty="0" err="1" smtClean="0"/>
              <a:t>ніг</a:t>
            </a:r>
            <a:r>
              <a:rPr lang="ru-RU" dirty="0" smtClean="0"/>
              <a:t> — </a:t>
            </a:r>
            <a:r>
              <a:rPr lang="ru-RU" dirty="0" err="1" smtClean="0"/>
              <a:t>відчуття</a:t>
            </a:r>
            <a:r>
              <a:rPr lang="ru-RU" dirty="0" smtClean="0"/>
              <a:t> тепла, холоду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дотику</a:t>
            </a:r>
            <a:r>
              <a:rPr lang="ru-RU" dirty="0" smtClean="0"/>
              <a:t>;</a:t>
            </a:r>
          </a:p>
          <a:p>
            <a:r>
              <a:rPr lang="ru-RU" dirty="0" smtClean="0"/>
              <a:t>утрата </a:t>
            </a:r>
            <a:r>
              <a:rPr lang="ru-RU" dirty="0" err="1" smtClean="0"/>
              <a:t>рухових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 </a:t>
            </a:r>
            <a:r>
              <a:rPr lang="ru-RU" dirty="0" err="1" smtClean="0"/>
              <a:t>кінцівок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відповідно</a:t>
            </a:r>
            <a:r>
              <a:rPr lang="ru-RU" dirty="0" smtClean="0"/>
              <a:t> </a:t>
            </a:r>
            <a:r>
              <a:rPr lang="ru-RU" dirty="0" err="1" smtClean="0"/>
              <a:t>здатності</a:t>
            </a:r>
            <a:r>
              <a:rPr lang="ru-RU" dirty="0" smtClean="0"/>
              <a:t> </a:t>
            </a:r>
            <a:r>
              <a:rPr lang="ru-RU" dirty="0" err="1" smtClean="0"/>
              <a:t>рухатися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 утрата </a:t>
            </a:r>
            <a:r>
              <a:rPr lang="ru-RU" dirty="0" err="1" smtClean="0"/>
              <a:t>рівноваги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утрата контролю за </a:t>
            </a:r>
            <a:r>
              <a:rPr lang="ru-RU" dirty="0" err="1" smtClean="0"/>
              <a:t>роботою</a:t>
            </a:r>
            <a:r>
              <a:rPr lang="ru-RU" dirty="0" smtClean="0"/>
              <a:t> кишечника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сечового</a:t>
            </a:r>
            <a:r>
              <a:rPr lang="ru-RU" dirty="0" smtClean="0"/>
              <a:t> </a:t>
            </a:r>
            <a:r>
              <a:rPr lang="ru-RU" dirty="0" err="1" smtClean="0"/>
              <a:t>міхура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деформація</a:t>
            </a:r>
            <a:r>
              <a:rPr lang="ru-RU" dirty="0" smtClean="0"/>
              <a:t> в </a:t>
            </a:r>
            <a:r>
              <a:rPr lang="ru-RU" dirty="0" err="1" smtClean="0"/>
              <a:t>ділянці</a:t>
            </a:r>
            <a:r>
              <a:rPr lang="ru-RU" dirty="0" smtClean="0"/>
              <a:t> хребта;</a:t>
            </a:r>
          </a:p>
          <a:p>
            <a:r>
              <a:rPr lang="ru-RU" dirty="0" err="1" smtClean="0"/>
              <a:t>судоми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утруднене</a:t>
            </a:r>
            <a:r>
              <a:rPr lang="ru-RU" dirty="0" smtClean="0"/>
              <a:t> </a:t>
            </a:r>
            <a:r>
              <a:rPr lang="ru-RU" dirty="0" err="1" smtClean="0"/>
              <a:t>дихання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Ознаками ушкодження хребта можуть бути: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620688"/>
          <a:ext cx="82296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8288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Класифікація травм хребта</a:t>
            </a:r>
            <a:endParaRPr lang="ru-RU" sz="3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Травма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поєднуватися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ушкодженням</a:t>
            </a:r>
            <a:r>
              <a:rPr lang="ru-RU" dirty="0" smtClean="0"/>
              <a:t> спинного </a:t>
            </a:r>
            <a:r>
              <a:rPr lang="ru-RU" dirty="0" err="1" smtClean="0"/>
              <a:t>мозку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нервових</a:t>
            </a:r>
            <a:r>
              <a:rPr lang="ru-RU" dirty="0" smtClean="0"/>
              <a:t> </a:t>
            </a:r>
            <a:r>
              <a:rPr lang="ru-RU" dirty="0" err="1" smtClean="0"/>
              <a:t>корінців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відходять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спинного</a:t>
            </a:r>
            <a:r>
              <a:rPr lang="ru-RU" dirty="0" smtClean="0"/>
              <a:t> </a:t>
            </a:r>
            <a:r>
              <a:rPr lang="ru-RU" dirty="0" err="1" smtClean="0"/>
              <a:t>мозку</a:t>
            </a:r>
            <a:r>
              <a:rPr lang="ru-RU" dirty="0" smtClean="0"/>
              <a:t>. У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випадках</a:t>
            </a:r>
            <a:r>
              <a:rPr lang="ru-RU" dirty="0" smtClean="0"/>
              <a:t> </a:t>
            </a:r>
            <a:r>
              <a:rPr lang="ru-RU" dirty="0" err="1" smtClean="0"/>
              <a:t>розвиваються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неврологічні</a:t>
            </a:r>
            <a:r>
              <a:rPr lang="ru-RU" dirty="0" smtClean="0"/>
              <a:t> </a:t>
            </a:r>
            <a:r>
              <a:rPr lang="ru-RU" dirty="0" err="1" smtClean="0"/>
              <a:t>порушення</a:t>
            </a:r>
            <a:r>
              <a:rPr lang="ru-RU" dirty="0" smtClean="0"/>
              <a:t>. І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вище</a:t>
            </a:r>
            <a:r>
              <a:rPr lang="ru-RU" dirty="0" smtClean="0"/>
              <a:t> </a:t>
            </a:r>
            <a:r>
              <a:rPr lang="ru-RU" dirty="0" err="1" smtClean="0"/>
              <a:t>травмований</a:t>
            </a:r>
            <a:r>
              <a:rPr lang="ru-RU" dirty="0" smtClean="0"/>
              <a:t> хребет, то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тяжчі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перелом </a:t>
            </a:r>
            <a:r>
              <a:rPr lang="ru-RU" dirty="0" err="1" smtClean="0"/>
              <a:t>поперекового</a:t>
            </a:r>
            <a:r>
              <a:rPr lang="ru-RU" dirty="0" smtClean="0"/>
              <a:t> </a:t>
            </a:r>
            <a:r>
              <a:rPr lang="ru-RU" dirty="0" err="1" smtClean="0"/>
              <a:t>відділу</a:t>
            </a:r>
            <a:r>
              <a:rPr lang="ru-RU" dirty="0" smtClean="0"/>
              <a:t> </a:t>
            </a:r>
            <a:r>
              <a:rPr lang="ru-RU" dirty="0" err="1" smtClean="0"/>
              <a:t>супроводжується</a:t>
            </a:r>
            <a:r>
              <a:rPr lang="ru-RU" dirty="0" smtClean="0"/>
              <a:t> </a:t>
            </a:r>
            <a:r>
              <a:rPr lang="ru-RU" dirty="0" err="1" smtClean="0"/>
              <a:t>паралічем</a:t>
            </a:r>
            <a:r>
              <a:rPr lang="ru-RU" dirty="0" smtClean="0"/>
              <a:t> </a:t>
            </a:r>
            <a:r>
              <a:rPr lang="ru-RU" dirty="0" err="1" smtClean="0"/>
              <a:t>обох</a:t>
            </a:r>
            <a:r>
              <a:rPr lang="ru-RU" dirty="0" smtClean="0"/>
              <a:t> </a:t>
            </a:r>
            <a:r>
              <a:rPr lang="ru-RU" dirty="0" err="1" smtClean="0"/>
              <a:t>ніг</a:t>
            </a:r>
            <a:r>
              <a:rPr lang="ru-RU" dirty="0" smtClean="0"/>
              <a:t>, то </a:t>
            </a:r>
            <a:r>
              <a:rPr lang="ru-RU" dirty="0" err="1" smtClean="0"/>
              <a:t>розміщені</a:t>
            </a:r>
            <a:r>
              <a:rPr lang="ru-RU" dirty="0" smtClean="0"/>
              <a:t> </a:t>
            </a:r>
            <a:r>
              <a:rPr lang="ru-RU" dirty="0" err="1" smtClean="0"/>
              <a:t>вище</a:t>
            </a:r>
            <a:r>
              <a:rPr lang="ru-RU" dirty="0" smtClean="0"/>
              <a:t> </a:t>
            </a:r>
            <a:r>
              <a:rPr lang="ru-RU" dirty="0" err="1" smtClean="0"/>
              <a:t>пошкодження</a:t>
            </a:r>
            <a:r>
              <a:rPr lang="ru-RU" dirty="0" smtClean="0"/>
              <a:t> спинного </a:t>
            </a:r>
            <a:r>
              <a:rPr lang="ru-RU" dirty="0" err="1" smtClean="0"/>
              <a:t>мозку</a:t>
            </a:r>
            <a:r>
              <a:rPr lang="ru-RU" dirty="0" smtClean="0"/>
              <a:t> </a:t>
            </a:r>
            <a:r>
              <a:rPr lang="ru-RU" dirty="0" err="1" smtClean="0"/>
              <a:t>вимикають</a:t>
            </a:r>
            <a:r>
              <a:rPr lang="ru-RU" dirty="0" smtClean="0"/>
              <a:t> </a:t>
            </a:r>
            <a:r>
              <a:rPr lang="ru-RU" dirty="0" err="1" smtClean="0"/>
              <a:t>функцію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кінцівок</a:t>
            </a:r>
            <a:r>
              <a:rPr lang="ru-RU" dirty="0" smtClean="0"/>
              <a:t>, </a:t>
            </a:r>
            <a:r>
              <a:rPr lang="ru-RU" dirty="0" err="1" smtClean="0"/>
              <a:t>черевного</a:t>
            </a:r>
            <a:r>
              <a:rPr lang="ru-RU" dirty="0" smtClean="0"/>
              <a:t> </a:t>
            </a:r>
            <a:r>
              <a:rPr lang="ru-RU" dirty="0" err="1" smtClean="0"/>
              <a:t>преса</a:t>
            </a:r>
            <a:r>
              <a:rPr lang="ru-RU" dirty="0" smtClean="0"/>
              <a:t>, </a:t>
            </a:r>
            <a:r>
              <a:rPr lang="ru-RU" dirty="0" err="1" smtClean="0"/>
              <a:t>тазових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Особливості травм хребта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579</TotalTime>
  <Words>1338</Words>
  <Application>Microsoft Office PowerPoint</Application>
  <PresentationFormat>Экран (4:3)</PresentationFormat>
  <Paragraphs>107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  АЛГОРИТМ НАДАННЯ ДОМЕДИЧНОЇ ДОПОМОГИ  ПРИ ТРАВМІ ХРЕБТА</vt:lpstr>
      <vt:lpstr> </vt:lpstr>
      <vt:lpstr>     </vt:lpstr>
      <vt:lpstr> Чинники травм хребта</vt:lpstr>
      <vt:lpstr> Чинники травм хребта</vt:lpstr>
      <vt:lpstr> Чинники травм хребта</vt:lpstr>
      <vt:lpstr>Ознаками ушкодження хребта можуть бути:</vt:lpstr>
      <vt:lpstr>Класифікація травм хребта</vt:lpstr>
      <vt:lpstr>Особливості травм хребта</vt:lpstr>
      <vt:lpstr>Ознаки перелому хребта: </vt:lpstr>
      <vt:lpstr>  Алгоритм надання домедичної допомоги за травми хребта:</vt:lpstr>
      <vt:lpstr>  Алгоритм надання домедичної допомоги за травми хребта:</vt:lpstr>
      <vt:lpstr>Якщо постраждалий притомний і перебуває в безпечному місці, треба:</vt:lpstr>
      <vt:lpstr>Якщо постраждалий притомний і перебуває в безпечному місці, треба:</vt:lpstr>
      <vt:lpstr>Техніка накладання комірця Шанца</vt:lpstr>
      <vt:lpstr>Фіксація шиї за допомогою шини SAM</vt:lpstr>
      <vt:lpstr>Алгоритм надання домедичної допомоги за травми хребта:</vt:lpstr>
      <vt:lpstr>За умови, що постраждалий притомний, але подальше перебування його у місці події небезпечне, необхідно:</vt:lpstr>
      <vt:lpstr>За умови, що постраждалий притомний, але подальше перебування його у місці події небезпечне, необхідно:</vt:lpstr>
      <vt:lpstr>Транспортування потерпілого з травмою  хребта</vt:lpstr>
      <vt:lpstr>Техніка вкладання постраждалого з травмою хребта на ноші</vt:lpstr>
      <vt:lpstr>Укладання потерпілого з травмою хребта</vt:lpstr>
      <vt:lpstr>Укладання потерпілого з травмою хребта</vt:lpstr>
      <vt:lpstr>Укладання потерпілого з травмою хребта</vt:lpstr>
      <vt:lpstr>Використані джерела: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Поняття про переломи кісток, їх класифікація. Ознаки переломів. Вивихи суглобів, їх класифікація. Ознаки вивихів. Порядок надання  домедичної допомоги при переломах і вивихах.</dc:title>
  <dc:creator>Usr</dc:creator>
  <cp:lastModifiedBy>Usr</cp:lastModifiedBy>
  <cp:revision>10</cp:revision>
  <dcterms:created xsi:type="dcterms:W3CDTF">2021-04-07T17:40:39Z</dcterms:created>
  <dcterms:modified xsi:type="dcterms:W3CDTF">2021-04-21T18:42:48Z</dcterms:modified>
</cp:coreProperties>
</file>