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72" r:id="rId7"/>
    <p:sldId id="266" r:id="rId8"/>
    <p:sldId id="260" r:id="rId9"/>
    <p:sldId id="261" r:id="rId10"/>
    <p:sldId id="263" r:id="rId11"/>
    <p:sldId id="264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64F80-8055-83AE-FEE6-1FDBFDAFD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41" y="1449147"/>
            <a:ext cx="11265460" cy="297105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8000" dirty="0" err="1"/>
              <a:t>Чому</a:t>
            </a:r>
            <a:r>
              <a:rPr lang="ru-RU" sz="8000" dirty="0"/>
              <a:t> звук </a:t>
            </a:r>
            <a:r>
              <a:rPr lang="ru-RU" sz="8000" dirty="0" err="1"/>
              <a:t>буває</a:t>
            </a:r>
            <a:r>
              <a:rPr lang="ru-RU" sz="8000" dirty="0"/>
              <a:t> </a:t>
            </a:r>
            <a:r>
              <a:rPr lang="ru-RU" sz="8000" dirty="0" err="1"/>
              <a:t>різним</a:t>
            </a:r>
            <a:r>
              <a:rPr lang="ru-RU" sz="8000" dirty="0"/>
              <a:t>?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7092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0A11FA-EE85-A66F-42CA-2A8907EC1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398" y="700948"/>
            <a:ext cx="10083203" cy="5669504"/>
          </a:xfrm>
        </p:spPr>
      </p:pic>
    </p:spTree>
    <p:extLst>
      <p:ext uri="{BB962C8B-B14F-4D97-AF65-F5344CB8AC3E}">
        <p14:creationId xmlns:p14="http://schemas.microsoft.com/office/powerpoint/2010/main" val="78109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FB4F23-6151-C5C9-6205-DFE5212F6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376" y="687308"/>
            <a:ext cx="10239106" cy="5701074"/>
          </a:xfrm>
        </p:spPr>
      </p:pic>
    </p:spTree>
    <p:extLst>
      <p:ext uri="{BB962C8B-B14F-4D97-AF65-F5344CB8AC3E}">
        <p14:creationId xmlns:p14="http://schemas.microsoft.com/office/powerpoint/2010/main" val="241497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0B26A8-062A-36F2-C35A-F63D68CC2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03" y="264740"/>
            <a:ext cx="5555851" cy="36369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0F9F8-FEA8-5161-F9BF-A30F0886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429" y="2173660"/>
            <a:ext cx="649096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1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Що таке звук і як чує людина">
            <a:hlinkClick r:id="" action="ppaction://media"/>
            <a:extLst>
              <a:ext uri="{FF2B5EF4-FFF2-40B4-BE49-F238E27FC236}">
                <a16:creationId xmlns:a16="http://schemas.microsoft.com/office/drawing/2014/main" id="{99D16F97-6760-211F-76B9-BDD4848C03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105" y="182891"/>
            <a:ext cx="11008659" cy="6192203"/>
          </a:xfrm>
        </p:spPr>
      </p:pic>
    </p:spTree>
    <p:extLst>
      <p:ext uri="{BB962C8B-B14F-4D97-AF65-F5344CB8AC3E}">
        <p14:creationId xmlns:p14="http://schemas.microsoft.com/office/powerpoint/2010/main" val="18903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31EF9-9FAE-8BFA-00D5-E3686975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Який звук до </a:t>
            </a:r>
            <a:r>
              <a:rPr lang="ru-RU" dirty="0" err="1"/>
              <a:t>вподоби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5B6723-5B15-4726-9019-B0D8976AF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788" y="2250069"/>
            <a:ext cx="10978210" cy="4492438"/>
          </a:xfrm>
        </p:spPr>
      </p:pic>
    </p:spTree>
    <p:extLst>
      <p:ext uri="{BB962C8B-B14F-4D97-AF65-F5344CB8AC3E}">
        <p14:creationId xmlns:p14="http://schemas.microsoft.com/office/powerpoint/2010/main" val="256849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2B39-CFEE-29D5-973F-46D4A367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41" y="142388"/>
            <a:ext cx="10571998" cy="970450"/>
          </a:xfrm>
        </p:spPr>
        <p:txBody>
          <a:bodyPr/>
          <a:lstStyle/>
          <a:p>
            <a:r>
              <a:rPr lang="ru-RU" dirty="0"/>
              <a:t>Який звук до </a:t>
            </a:r>
            <a:r>
              <a:rPr lang="ru-RU" dirty="0" err="1"/>
              <a:t>вподоби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83B640-7310-7358-E299-4853CDFBC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2071" y="1300697"/>
            <a:ext cx="7491153" cy="5414915"/>
          </a:xfrm>
        </p:spPr>
      </p:pic>
    </p:spTree>
    <p:extLst>
      <p:ext uri="{BB962C8B-B14F-4D97-AF65-F5344CB8AC3E}">
        <p14:creationId xmlns:p14="http://schemas.microsoft.com/office/powerpoint/2010/main" val="398836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0B81C-C232-1F57-E4BA-EF241496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Тихо-</a:t>
            </a:r>
            <a:r>
              <a:rPr lang="ru-RU" dirty="0" err="1"/>
              <a:t>гучно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79D0C1-E0BF-4C2D-A0A3-602DB610A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5812" y="136836"/>
            <a:ext cx="7368987" cy="6584327"/>
          </a:xfrm>
        </p:spPr>
      </p:pic>
    </p:spTree>
    <p:extLst>
      <p:ext uri="{BB962C8B-B14F-4D97-AF65-F5344CB8AC3E}">
        <p14:creationId xmlns:p14="http://schemas.microsoft.com/office/powerpoint/2010/main" val="352946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D1C43-C494-B126-00EB-13FCEDBA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53" y="294788"/>
            <a:ext cx="10571998" cy="970450"/>
          </a:xfrm>
        </p:spPr>
        <p:txBody>
          <a:bodyPr/>
          <a:lstStyle/>
          <a:p>
            <a:r>
              <a:rPr lang="uk-UA" dirty="0"/>
              <a:t>Гучність звуку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6DEE07-988B-ABCB-DE16-D2938AB69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1728" y="71718"/>
            <a:ext cx="5260378" cy="39418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6AC3B4-4F05-DB30-7362-1625B25A0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5421"/>
            <a:ext cx="7574691" cy="43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8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14CC7-A6BF-C72A-1E6A-FFBFE40D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43" y="312718"/>
            <a:ext cx="10571998" cy="970450"/>
          </a:xfrm>
        </p:spPr>
        <p:txBody>
          <a:bodyPr/>
          <a:lstStyle/>
          <a:p>
            <a:r>
              <a:rPr lang="uk-UA" dirty="0"/>
              <a:t>Висота звуку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4DE4E5-E1C8-2054-5C24-E9A9DD342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443" y="1554377"/>
            <a:ext cx="8903522" cy="5085016"/>
          </a:xfrm>
        </p:spPr>
      </p:pic>
    </p:spTree>
    <p:extLst>
      <p:ext uri="{BB962C8B-B14F-4D97-AF65-F5344CB8AC3E}">
        <p14:creationId xmlns:p14="http://schemas.microsoft.com/office/powerpoint/2010/main" val="4287878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8D189-6421-C08A-E55C-996225DF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Тихо-</a:t>
            </a:r>
            <a:r>
              <a:rPr lang="ru-RU" dirty="0" err="1"/>
              <a:t>гучно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987FEE-E3D2-04D2-1C4C-986583DE5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0351" y="253559"/>
            <a:ext cx="7945459" cy="447084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5FB564-E77D-18A5-8488-8362DE42A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1" y="4891078"/>
            <a:ext cx="6574772" cy="17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78FB1-0A12-710E-F38F-7869A856D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149"/>
            <a:ext cx="10571998" cy="970450"/>
          </a:xfrm>
        </p:spPr>
        <p:txBody>
          <a:bodyPr/>
          <a:lstStyle/>
          <a:p>
            <a:r>
              <a:rPr lang="ru-RU" dirty="0" err="1"/>
              <a:t>Інфра</a:t>
            </a:r>
            <a:r>
              <a:rPr lang="ru-RU" dirty="0"/>
              <a:t>- та ультразвуки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9630D6-4051-B558-AB29-172757E8B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670368"/>
            <a:ext cx="6060140" cy="6031778"/>
          </a:xfrm>
        </p:spPr>
      </p:pic>
    </p:spTree>
    <p:extLst>
      <p:ext uri="{BB962C8B-B14F-4D97-AF65-F5344CB8AC3E}">
        <p14:creationId xmlns:p14="http://schemas.microsoft.com/office/powerpoint/2010/main" val="30479713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75</TotalTime>
  <Words>25</Words>
  <Application>Microsoft Office PowerPoint</Application>
  <PresentationFormat>Широкоэкранный</PresentationFormat>
  <Paragraphs>8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Century Gothic</vt:lpstr>
      <vt:lpstr>Wingdings 2</vt:lpstr>
      <vt:lpstr>Цитаты</vt:lpstr>
      <vt:lpstr> Чому звук буває різним?</vt:lpstr>
      <vt:lpstr>Презентация PowerPoint</vt:lpstr>
      <vt:lpstr>Який звук до вподоби?</vt:lpstr>
      <vt:lpstr>Який звук до вподоби?</vt:lpstr>
      <vt:lpstr>Тихо-гучно</vt:lpstr>
      <vt:lpstr>Гучність звуку</vt:lpstr>
      <vt:lpstr>Висота звуку</vt:lpstr>
      <vt:lpstr>Тихо-гучно</vt:lpstr>
      <vt:lpstr>Інфра- та ультразвуки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Чому звук буває різним?</dc:title>
  <dc:creator>Инна Семенцова</dc:creator>
  <cp:lastModifiedBy>Инна Семенцова</cp:lastModifiedBy>
  <cp:revision>2</cp:revision>
  <dcterms:created xsi:type="dcterms:W3CDTF">2023-02-23T15:16:43Z</dcterms:created>
  <dcterms:modified xsi:type="dcterms:W3CDTF">2023-02-24T07:18:26Z</dcterms:modified>
</cp:coreProperties>
</file>