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78" r:id="rId3"/>
    <p:sldId id="279" r:id="rId4"/>
    <p:sldId id="258" r:id="rId5"/>
    <p:sldId id="291" r:id="rId6"/>
    <p:sldId id="268" r:id="rId7"/>
    <p:sldId id="261" r:id="rId8"/>
    <p:sldId id="292" r:id="rId9"/>
    <p:sldId id="269" r:id="rId10"/>
    <p:sldId id="289" r:id="rId11"/>
    <p:sldId id="270" r:id="rId12"/>
    <p:sldId id="272" r:id="rId13"/>
    <p:sldId id="288" r:id="rId14"/>
    <p:sldId id="271" r:id="rId15"/>
    <p:sldId id="259" r:id="rId16"/>
    <p:sldId id="260" r:id="rId17"/>
    <p:sldId id="287" r:id="rId18"/>
    <p:sldId id="276" r:id="rId19"/>
    <p:sldId id="286" r:id="rId20"/>
    <p:sldId id="267" r:id="rId21"/>
    <p:sldId id="290" r:id="rId22"/>
    <p:sldId id="273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1BC5A-E56C-43B0-B185-1831CA96BC7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0E331E5-F744-4D57-91F7-0F8B09CF6F8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/>
          </a:solidFill>
        </a:ln>
      </dgm:spPr>
      <dgm:t>
        <a:bodyPr/>
        <a:lstStyle/>
        <a:p>
          <a:pPr algn="just" rtl="0"/>
          <a:r>
            <a:rPr lang="uk-UA" sz="3200" b="1" cap="small" baseline="0" dirty="0" smtClean="0">
              <a:solidFill>
                <a:schemeClr val="tx1"/>
              </a:solidFill>
            </a:rPr>
            <a:t>Наш</a:t>
          </a:r>
          <a:r>
            <a:rPr lang="uk-UA" sz="2800" b="1" cap="small" baseline="0" dirty="0" smtClean="0">
              <a:solidFill>
                <a:schemeClr val="tx1"/>
              </a:solidFill>
            </a:rPr>
            <a:t> </a:t>
          </a:r>
          <a:r>
            <a:rPr lang="uk-UA" sz="3200" b="1" cap="small" baseline="0" dirty="0" smtClean="0">
              <a:solidFill>
                <a:schemeClr val="tx1"/>
              </a:solidFill>
            </a:rPr>
            <a:t>мозок</a:t>
          </a:r>
          <a:r>
            <a:rPr lang="uk-UA" sz="2800" b="1" cap="small" baseline="0" dirty="0" smtClean="0">
              <a:solidFill>
                <a:schemeClr val="tx1"/>
              </a:solidFill>
            </a:rPr>
            <a:t> </a:t>
          </a:r>
          <a:r>
            <a:rPr lang="uk-UA" sz="3200" b="1" cap="small" baseline="0" dirty="0" smtClean="0">
              <a:solidFill>
                <a:schemeClr val="tx1"/>
              </a:solidFill>
            </a:rPr>
            <a:t>безперервно </a:t>
          </a:r>
          <a:r>
            <a:rPr lang="uk-UA" sz="2800" b="1" cap="small" baseline="0" dirty="0" smtClean="0">
              <a:solidFill>
                <a:schemeClr val="tx1"/>
              </a:solidFill>
            </a:rPr>
            <a:t>одержує інформацію про                  </a:t>
          </a:r>
          <a:r>
            <a:rPr lang="uk-UA" sz="3200" b="1" cap="small" baseline="0" dirty="0" smtClean="0">
              <a:solidFill>
                <a:schemeClr val="tx1"/>
              </a:solidFill>
            </a:rPr>
            <a:t>всі</a:t>
          </a:r>
          <a:r>
            <a:rPr lang="uk-UA" sz="2800" b="1" cap="small" baseline="0" dirty="0" smtClean="0">
              <a:solidFill>
                <a:schemeClr val="tx1"/>
              </a:solidFill>
            </a:rPr>
            <a:t> </a:t>
          </a:r>
          <a:r>
            <a:rPr lang="uk-UA" sz="3200" b="1" cap="small" baseline="0" dirty="0" smtClean="0">
              <a:solidFill>
                <a:schemeClr val="tx1"/>
              </a:solidFill>
            </a:rPr>
            <a:t>зміни</a:t>
          </a:r>
          <a:r>
            <a:rPr lang="uk-UA" sz="2800" b="1" cap="small" baseline="0" dirty="0" smtClean="0">
              <a:solidFill>
                <a:schemeClr val="tx1"/>
              </a:solidFill>
            </a:rPr>
            <a:t> </a:t>
          </a:r>
          <a:r>
            <a:rPr lang="uk-UA" sz="3200" b="1" cap="small" baseline="0" dirty="0" smtClean="0">
              <a:solidFill>
                <a:schemeClr val="tx1"/>
              </a:solidFill>
            </a:rPr>
            <a:t>навколишнього середовища</a:t>
          </a:r>
          <a:r>
            <a:rPr lang="uk-UA" sz="2800" b="1" cap="small" baseline="0" dirty="0" smtClean="0">
              <a:solidFill>
                <a:schemeClr val="tx1"/>
              </a:solidFill>
            </a:rPr>
            <a:t>, </a:t>
          </a:r>
          <a:r>
            <a:rPr lang="uk-UA" sz="3200" b="1" cap="small" baseline="0" dirty="0" smtClean="0">
              <a:solidFill>
                <a:schemeClr val="tx1"/>
              </a:solidFill>
            </a:rPr>
            <a:t>а також про внутрішній стан організму</a:t>
          </a:r>
          <a:r>
            <a:rPr lang="uk-UA" sz="2800" b="1" cap="small" baseline="0" dirty="0" smtClean="0">
              <a:solidFill>
                <a:schemeClr val="tx1"/>
              </a:solidFill>
            </a:rPr>
            <a:t>. </a:t>
          </a:r>
          <a:endParaRPr lang="ru-RU" sz="2800" b="1" cap="small" baseline="0" dirty="0">
            <a:solidFill>
              <a:schemeClr val="tx1"/>
            </a:solidFill>
          </a:endParaRPr>
        </a:p>
      </dgm:t>
    </dgm:pt>
    <dgm:pt modelId="{5CC3C4EA-1429-443A-9FAA-B55D4C8DCA41}" type="parTrans" cxnId="{15345F1E-4C14-4346-B50C-560630342BE8}">
      <dgm:prSet/>
      <dgm:spPr/>
      <dgm:t>
        <a:bodyPr/>
        <a:lstStyle/>
        <a:p>
          <a:endParaRPr lang="uk-UA" sz="2400" cap="small" baseline="0"/>
        </a:p>
      </dgm:t>
    </dgm:pt>
    <dgm:pt modelId="{48CD8A51-6252-4F6B-A645-FF27E0EC7847}" type="sibTrans" cxnId="{15345F1E-4C14-4346-B50C-560630342BE8}">
      <dgm:prSet/>
      <dgm:spPr/>
      <dgm:t>
        <a:bodyPr/>
        <a:lstStyle/>
        <a:p>
          <a:endParaRPr lang="uk-UA" sz="2400" cap="small" baseline="0"/>
        </a:p>
      </dgm:t>
    </dgm:pt>
    <dgm:pt modelId="{2816B0EA-49CE-47F3-B18C-E2137EB0A354}" type="pres">
      <dgm:prSet presAssocID="{DE21BC5A-E56C-43B0-B185-1831CA96BC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7D4E88-254C-4394-9E90-6DF941DA2BF9}" type="pres">
      <dgm:prSet presAssocID="{30E331E5-F744-4D57-91F7-0F8B09CF6F8A}" presName="parentText" presStyleLbl="node1" presStyleIdx="0" presStyleCnt="1" custScaleY="776956" custLinFactNeighborY="592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uk-UA"/>
        </a:p>
      </dgm:t>
    </dgm:pt>
  </dgm:ptLst>
  <dgm:cxnLst>
    <dgm:cxn modelId="{15345F1E-4C14-4346-B50C-560630342BE8}" srcId="{DE21BC5A-E56C-43B0-B185-1831CA96BC7E}" destId="{30E331E5-F744-4D57-91F7-0F8B09CF6F8A}" srcOrd="0" destOrd="0" parTransId="{5CC3C4EA-1429-443A-9FAA-B55D4C8DCA41}" sibTransId="{48CD8A51-6252-4F6B-A645-FF27E0EC7847}"/>
    <dgm:cxn modelId="{16549534-2678-4E71-B0C2-DAFD3E814D2D}" type="presOf" srcId="{30E331E5-F744-4D57-91F7-0F8B09CF6F8A}" destId="{AC7D4E88-254C-4394-9E90-6DF941DA2BF9}" srcOrd="0" destOrd="0" presId="urn:microsoft.com/office/officeart/2005/8/layout/vList2"/>
    <dgm:cxn modelId="{30037A2D-22D9-461C-90F4-4CF8E98A2F73}" type="presOf" srcId="{DE21BC5A-E56C-43B0-B185-1831CA96BC7E}" destId="{2816B0EA-49CE-47F3-B18C-E2137EB0A354}" srcOrd="0" destOrd="0" presId="urn:microsoft.com/office/officeart/2005/8/layout/vList2"/>
    <dgm:cxn modelId="{2B43DCB1-4FEC-46E7-92B1-3E2CF997D730}" type="presParOf" srcId="{2816B0EA-49CE-47F3-B18C-E2137EB0A354}" destId="{AC7D4E88-254C-4394-9E90-6DF941DA2BF9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3CDE80-6EFA-408B-9944-020C52AB4D0D}" type="doc">
      <dgm:prSet loTypeId="urn:microsoft.com/office/officeart/2005/8/layout/process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B0FA8D30-3D80-4FC5-A697-9750D554CF8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uk-UA" sz="2500" b="1" cap="small" baseline="0" dirty="0" smtClean="0">
              <a:solidFill>
                <a:schemeClr val="tx1"/>
              </a:solidFill>
            </a:rPr>
            <a:t>          Людина одержує об'єктивну інформацію про зміни зовнішнього і внутрішнього середовища організму за допомогою сенсорних систем</a:t>
          </a:r>
          <a:endParaRPr lang="ru-RU" sz="2500" cap="small" baseline="0" dirty="0">
            <a:solidFill>
              <a:schemeClr val="tx1"/>
            </a:solidFill>
          </a:endParaRPr>
        </a:p>
      </dgm:t>
    </dgm:pt>
    <dgm:pt modelId="{8B5A67DA-3FF1-487C-ABA2-EC2F73F77CA8}" type="parTrans" cxnId="{6892F0F8-4604-4EC2-BFF4-497461449E56}">
      <dgm:prSet/>
      <dgm:spPr/>
      <dgm:t>
        <a:bodyPr/>
        <a:lstStyle/>
        <a:p>
          <a:pPr algn="just"/>
          <a:endParaRPr lang="uk-UA" sz="2500" cap="small" baseline="0">
            <a:solidFill>
              <a:schemeClr val="tx1"/>
            </a:solidFill>
          </a:endParaRPr>
        </a:p>
      </dgm:t>
    </dgm:pt>
    <dgm:pt modelId="{21C25294-907C-4CF6-9E34-8342F6827474}" type="sibTrans" cxnId="{6892F0F8-4604-4EC2-BFF4-497461449E56}">
      <dgm:prSet/>
      <dgm:spPr/>
      <dgm:t>
        <a:bodyPr/>
        <a:lstStyle/>
        <a:p>
          <a:pPr algn="just"/>
          <a:endParaRPr lang="uk-UA" sz="2500" cap="small" baseline="0">
            <a:solidFill>
              <a:schemeClr val="tx1"/>
            </a:solidFill>
          </a:endParaRPr>
        </a:p>
      </dgm:t>
    </dgm:pt>
    <dgm:pt modelId="{6E2A3DD1-4758-478C-B66A-0217D73BCCD3}" type="pres">
      <dgm:prSet presAssocID="{9B3CDE80-6EFA-408B-9944-020C52AB4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7B3B14D-7F0C-4752-A3E3-9FE3C97319FD}" type="pres">
      <dgm:prSet presAssocID="{B0FA8D30-3D80-4FC5-A697-9750D554CF87}" presName="boxAndChildren" presStyleCnt="0"/>
      <dgm:spPr/>
    </dgm:pt>
    <dgm:pt modelId="{D4348FA4-6C9F-49C3-B9B2-9B07C7E6EF7C}" type="pres">
      <dgm:prSet presAssocID="{B0FA8D30-3D80-4FC5-A697-9750D554CF87}" presName="parentTextBox" presStyleLbl="node1" presStyleIdx="0" presStyleCnt="1" custScaleY="67413" custLinFactNeighborY="0"/>
      <dgm:spPr/>
      <dgm:t>
        <a:bodyPr/>
        <a:lstStyle/>
        <a:p>
          <a:endParaRPr lang="uk-UA"/>
        </a:p>
      </dgm:t>
    </dgm:pt>
  </dgm:ptLst>
  <dgm:cxnLst>
    <dgm:cxn modelId="{6892F0F8-4604-4EC2-BFF4-497461449E56}" srcId="{9B3CDE80-6EFA-408B-9944-020C52AB4D0D}" destId="{B0FA8D30-3D80-4FC5-A697-9750D554CF87}" srcOrd="0" destOrd="0" parTransId="{8B5A67DA-3FF1-487C-ABA2-EC2F73F77CA8}" sibTransId="{21C25294-907C-4CF6-9E34-8342F6827474}"/>
    <dgm:cxn modelId="{C2DD009E-4BC9-4D1E-BB1E-2D8A76B8400A}" type="presOf" srcId="{9B3CDE80-6EFA-408B-9944-020C52AB4D0D}" destId="{6E2A3DD1-4758-478C-B66A-0217D73BCCD3}" srcOrd="0" destOrd="0" presId="urn:microsoft.com/office/officeart/2005/8/layout/process4"/>
    <dgm:cxn modelId="{ABC3DD7A-E717-4E88-BB93-87F6E5D061BC}" type="presOf" srcId="{B0FA8D30-3D80-4FC5-A697-9750D554CF87}" destId="{D4348FA4-6C9F-49C3-B9B2-9B07C7E6EF7C}" srcOrd="0" destOrd="0" presId="urn:microsoft.com/office/officeart/2005/8/layout/process4"/>
    <dgm:cxn modelId="{40FF1B06-1AC2-414D-9115-2A167BA1A634}" type="presParOf" srcId="{6E2A3DD1-4758-478C-B66A-0217D73BCCD3}" destId="{87B3B14D-7F0C-4752-A3E3-9FE3C97319FD}" srcOrd="0" destOrd="0" presId="urn:microsoft.com/office/officeart/2005/8/layout/process4"/>
    <dgm:cxn modelId="{B12E271D-ACFB-420E-9E20-E6274BA86911}" type="presParOf" srcId="{87B3B14D-7F0C-4752-A3E3-9FE3C97319FD}" destId="{D4348FA4-6C9F-49C3-B9B2-9B07C7E6EF7C}" srcOrd="0" destOrd="0" presId="urn:microsoft.com/office/officeart/2005/8/layout/process4"/>
  </dgm:cxnLst>
  <dgm:bg>
    <a:solidFill>
      <a:schemeClr val="accent5">
        <a:lumMod val="60000"/>
        <a:lumOff val="40000"/>
      </a:schemeClr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3CDE80-6EFA-408B-9944-020C52AB4D0D}" type="doc">
      <dgm:prSet loTypeId="urn:microsoft.com/office/officeart/2005/8/layout/process4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8DCA760A-EE54-4048-B2EF-A690CB1740A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uk-UA" sz="2500" b="1" cap="small" baseline="0" dirty="0" smtClean="0">
              <a:solidFill>
                <a:schemeClr val="tx1"/>
              </a:solidFill>
            </a:rPr>
            <a:t>           На базі отриманої інформації формуються суб'єктивні відчуття і психічні процеси</a:t>
          </a:r>
          <a:endParaRPr lang="ru-RU" sz="2500" b="1" cap="small" baseline="0" dirty="0">
            <a:solidFill>
              <a:schemeClr val="tx1"/>
            </a:solidFill>
          </a:endParaRPr>
        </a:p>
      </dgm:t>
    </dgm:pt>
    <dgm:pt modelId="{9A9AF3A3-4CDB-4432-A161-586381430A15}" type="parTrans" cxnId="{21048256-F30E-435A-8FAB-AC4D7FB3857C}">
      <dgm:prSet/>
      <dgm:spPr/>
      <dgm:t>
        <a:bodyPr/>
        <a:lstStyle/>
        <a:p>
          <a:pPr algn="just"/>
          <a:endParaRPr lang="uk-UA" sz="2800" cap="small" baseline="0">
            <a:solidFill>
              <a:schemeClr val="tx1"/>
            </a:solidFill>
          </a:endParaRPr>
        </a:p>
      </dgm:t>
    </dgm:pt>
    <dgm:pt modelId="{3FE54223-BAE6-4391-A4CF-0DDC0B000145}" type="sibTrans" cxnId="{21048256-F30E-435A-8FAB-AC4D7FB3857C}">
      <dgm:prSet/>
      <dgm:spPr/>
      <dgm:t>
        <a:bodyPr/>
        <a:lstStyle/>
        <a:p>
          <a:pPr algn="just"/>
          <a:endParaRPr lang="uk-UA" sz="2800" cap="small" baseline="0">
            <a:solidFill>
              <a:schemeClr val="tx1"/>
            </a:solidFill>
          </a:endParaRPr>
        </a:p>
      </dgm:t>
    </dgm:pt>
    <dgm:pt modelId="{6E2A3DD1-4758-478C-B66A-0217D73BCCD3}" type="pres">
      <dgm:prSet presAssocID="{9B3CDE80-6EFA-408B-9944-020C52AB4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998B4F2-E602-4589-BF3D-81F3F07F0A14}" type="pres">
      <dgm:prSet presAssocID="{8DCA760A-EE54-4048-B2EF-A690CB1740A6}" presName="boxAndChildren" presStyleCnt="0"/>
      <dgm:spPr/>
      <dgm:t>
        <a:bodyPr/>
        <a:lstStyle/>
        <a:p>
          <a:endParaRPr lang="uk-UA"/>
        </a:p>
      </dgm:t>
    </dgm:pt>
    <dgm:pt modelId="{B35D423D-F99E-4A8C-83BE-736DAE12E8E3}" type="pres">
      <dgm:prSet presAssocID="{8DCA760A-EE54-4048-B2EF-A690CB1740A6}" presName="parentTextBox" presStyleLbl="node1" presStyleIdx="0" presStyleCnt="1" custScaleY="69765" custLinFactNeighborX="1852" custLinFactNeighborY="-118"/>
      <dgm:spPr/>
      <dgm:t>
        <a:bodyPr/>
        <a:lstStyle/>
        <a:p>
          <a:endParaRPr lang="uk-UA"/>
        </a:p>
      </dgm:t>
    </dgm:pt>
  </dgm:ptLst>
  <dgm:cxnLst>
    <dgm:cxn modelId="{C97DD03D-1DC1-409C-8D7E-F849FB9EC0C7}" type="presOf" srcId="{9B3CDE80-6EFA-408B-9944-020C52AB4D0D}" destId="{6E2A3DD1-4758-478C-B66A-0217D73BCCD3}" srcOrd="0" destOrd="0" presId="urn:microsoft.com/office/officeart/2005/8/layout/process4"/>
    <dgm:cxn modelId="{2EED635E-DBE9-46ED-8D1C-3F5162ED141B}" type="presOf" srcId="{8DCA760A-EE54-4048-B2EF-A690CB1740A6}" destId="{B35D423D-F99E-4A8C-83BE-736DAE12E8E3}" srcOrd="0" destOrd="0" presId="urn:microsoft.com/office/officeart/2005/8/layout/process4"/>
    <dgm:cxn modelId="{21048256-F30E-435A-8FAB-AC4D7FB3857C}" srcId="{9B3CDE80-6EFA-408B-9944-020C52AB4D0D}" destId="{8DCA760A-EE54-4048-B2EF-A690CB1740A6}" srcOrd="0" destOrd="0" parTransId="{9A9AF3A3-4CDB-4432-A161-586381430A15}" sibTransId="{3FE54223-BAE6-4391-A4CF-0DDC0B000145}"/>
    <dgm:cxn modelId="{565BBFFF-008A-4D92-9E5B-AB41BADAB51E}" type="presParOf" srcId="{6E2A3DD1-4758-478C-B66A-0217D73BCCD3}" destId="{C998B4F2-E602-4589-BF3D-81F3F07F0A14}" srcOrd="0" destOrd="0" presId="urn:microsoft.com/office/officeart/2005/8/layout/process4"/>
    <dgm:cxn modelId="{37DAB03D-C0EE-499D-A71E-90195302AC57}" type="presParOf" srcId="{C998B4F2-E602-4589-BF3D-81F3F07F0A14}" destId="{B35D423D-F99E-4A8C-83BE-736DAE12E8E3}" srcOrd="0" destOrd="0" presId="urn:microsoft.com/office/officeart/2005/8/layout/process4"/>
  </dgm:cxnLst>
  <dgm:bg>
    <a:solidFill>
      <a:schemeClr val="accent5">
        <a:lumMod val="40000"/>
        <a:lumOff val="60000"/>
      </a:schemeClr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6A7B58-655A-484A-BE7B-5A9C0743DF83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59F15BC-DF60-4C9E-A645-72CBE9AA2E4B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uk-UA" sz="2800" b="1" cap="small" baseline="0" dirty="0" smtClean="0">
              <a:solidFill>
                <a:schemeClr val="tx1"/>
              </a:solidFill>
            </a:rPr>
            <a:t>Усі сенсорні системи пов'язані між собою у </a:t>
          </a:r>
          <a:r>
            <a:rPr lang="uk-UA" sz="2800" b="1" u="sng" cap="small" baseline="0" dirty="0" smtClean="0">
              <a:solidFill>
                <a:schemeClr val="tx1"/>
              </a:solidFill>
            </a:rPr>
            <a:t>корі головного мозку нервовими зв'язками</a:t>
          </a:r>
          <a:endParaRPr lang="ru-RU" sz="2800" b="1" u="sng" cap="small" baseline="0" dirty="0">
            <a:solidFill>
              <a:schemeClr val="tx1"/>
            </a:solidFill>
          </a:endParaRPr>
        </a:p>
      </dgm:t>
    </dgm:pt>
    <dgm:pt modelId="{30412EF7-DA38-47D5-96D5-3C1A03DAD67A}" type="parTrans" cxnId="{F4791FCF-1770-4895-A197-BB5DA04C4653}">
      <dgm:prSet/>
      <dgm:spPr/>
      <dgm:t>
        <a:bodyPr/>
        <a:lstStyle/>
        <a:p>
          <a:endParaRPr lang="uk-UA" sz="2800" b="1" cap="small" baseline="0">
            <a:solidFill>
              <a:schemeClr val="tx1"/>
            </a:solidFill>
          </a:endParaRPr>
        </a:p>
      </dgm:t>
    </dgm:pt>
    <dgm:pt modelId="{66F41FF7-E17D-4583-A2CB-ED86B7B026C0}" type="sibTrans" cxnId="{F4791FCF-1770-4895-A197-BB5DA04C4653}">
      <dgm:prSet/>
      <dgm:spPr/>
      <dgm:t>
        <a:bodyPr/>
        <a:lstStyle/>
        <a:p>
          <a:endParaRPr lang="uk-UA" sz="2800" b="1" cap="small" baseline="0">
            <a:solidFill>
              <a:schemeClr val="tx1"/>
            </a:solidFill>
          </a:endParaRPr>
        </a:p>
      </dgm:t>
    </dgm:pt>
    <dgm:pt modelId="{A72C8D7F-924C-41A6-BEC3-BAA3CBFEFD2C}" type="pres">
      <dgm:prSet presAssocID="{3E6A7B58-655A-484A-BE7B-5A9C0743DF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655089-6187-4007-AFFD-BA5F728CD8E5}" type="pres">
      <dgm:prSet presAssocID="{359F15BC-DF60-4C9E-A645-72CBE9AA2E4B}" presName="boxAndChildren" presStyleCnt="0"/>
      <dgm:spPr/>
    </dgm:pt>
    <dgm:pt modelId="{50DB80F0-B5BF-4472-AF14-95CF4E45E37D}" type="pres">
      <dgm:prSet presAssocID="{359F15BC-DF60-4C9E-A645-72CBE9AA2E4B}" presName="parentTextBox" presStyleLbl="node1" presStyleIdx="0" presStyleCnt="1"/>
      <dgm:spPr/>
      <dgm:t>
        <a:bodyPr/>
        <a:lstStyle/>
        <a:p>
          <a:endParaRPr lang="uk-UA"/>
        </a:p>
      </dgm:t>
    </dgm:pt>
  </dgm:ptLst>
  <dgm:cxnLst>
    <dgm:cxn modelId="{965E4E83-A33D-4C04-A104-8775C31F272E}" type="presOf" srcId="{3E6A7B58-655A-484A-BE7B-5A9C0743DF83}" destId="{A72C8D7F-924C-41A6-BEC3-BAA3CBFEFD2C}" srcOrd="0" destOrd="0" presId="urn:microsoft.com/office/officeart/2005/8/layout/process4"/>
    <dgm:cxn modelId="{37B4A5B0-A0BE-44D2-BC47-7284E2A32C01}" type="presOf" srcId="{359F15BC-DF60-4C9E-A645-72CBE9AA2E4B}" destId="{50DB80F0-B5BF-4472-AF14-95CF4E45E37D}" srcOrd="0" destOrd="0" presId="urn:microsoft.com/office/officeart/2005/8/layout/process4"/>
    <dgm:cxn modelId="{F4791FCF-1770-4895-A197-BB5DA04C4653}" srcId="{3E6A7B58-655A-484A-BE7B-5A9C0743DF83}" destId="{359F15BC-DF60-4C9E-A645-72CBE9AA2E4B}" srcOrd="0" destOrd="0" parTransId="{30412EF7-DA38-47D5-96D5-3C1A03DAD67A}" sibTransId="{66F41FF7-E17D-4583-A2CB-ED86B7B026C0}"/>
    <dgm:cxn modelId="{34474FF3-7ED2-4A2F-B43F-4CF362835AE1}" type="presParOf" srcId="{A72C8D7F-924C-41A6-BEC3-BAA3CBFEFD2C}" destId="{36655089-6187-4007-AFFD-BA5F728CD8E5}" srcOrd="0" destOrd="0" presId="urn:microsoft.com/office/officeart/2005/8/layout/process4"/>
    <dgm:cxn modelId="{7064FC2C-AFF1-4C87-B6F1-D34634C9FCB4}" type="presParOf" srcId="{36655089-6187-4007-AFFD-BA5F728CD8E5}" destId="{50DB80F0-B5BF-4472-AF14-95CF4E45E3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6A7B58-655A-484A-BE7B-5A9C0743DF83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4766193-9721-4B66-A453-6FB3708C6F7D}">
      <dgm:prSet custT="1"/>
      <dgm:spPr>
        <a:gradFill flip="none" rotWithShape="0">
          <a:gsLst>
            <a:gs pos="0">
              <a:schemeClr val="accent5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5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uk-UA" sz="2800" b="1" cap="small" baseline="0" dirty="0" smtClean="0">
              <a:solidFill>
                <a:schemeClr val="tx1"/>
              </a:solidFill>
            </a:rPr>
            <a:t>Сенсорні системи  здатні до </a:t>
          </a:r>
          <a:r>
            <a:rPr lang="uk-UA" sz="2800" b="1" u="sng" cap="small" baseline="0" dirty="0" smtClean="0">
              <a:solidFill>
                <a:schemeClr val="tx1"/>
              </a:solidFill>
            </a:rPr>
            <a:t>взаємодії </a:t>
          </a:r>
          <a:r>
            <a:rPr lang="uk-UA" sz="2800" b="1" cap="small" baseline="0" dirty="0" smtClean="0">
              <a:solidFill>
                <a:schemeClr val="tx1"/>
              </a:solidFill>
            </a:rPr>
            <a:t>та </a:t>
          </a:r>
          <a:r>
            <a:rPr lang="uk-UA" sz="2800" b="1" u="sng" cap="small" baseline="0" dirty="0" smtClean="0">
              <a:solidFill>
                <a:schemeClr val="tx1"/>
              </a:solidFill>
            </a:rPr>
            <a:t>взаємокомпенсації</a:t>
          </a:r>
          <a:endParaRPr lang="ru-RU" sz="2800" b="1" u="sng" cap="small" baseline="0" dirty="0">
            <a:solidFill>
              <a:schemeClr val="tx1"/>
            </a:solidFill>
          </a:endParaRPr>
        </a:p>
      </dgm:t>
    </dgm:pt>
    <dgm:pt modelId="{850D0AA1-AC17-4AA3-AF06-D808845200DB}" type="parTrans" cxnId="{24C34774-5F82-405E-914C-5E291E9D95DB}">
      <dgm:prSet/>
      <dgm:spPr/>
      <dgm:t>
        <a:bodyPr/>
        <a:lstStyle/>
        <a:p>
          <a:endParaRPr lang="uk-UA" sz="3600" b="1" cap="small" baseline="0">
            <a:solidFill>
              <a:schemeClr val="tx1"/>
            </a:solidFill>
          </a:endParaRPr>
        </a:p>
      </dgm:t>
    </dgm:pt>
    <dgm:pt modelId="{5B0ECFF9-F94D-4DF8-8B09-D0692AEA94E8}" type="sibTrans" cxnId="{24C34774-5F82-405E-914C-5E291E9D95DB}">
      <dgm:prSet/>
      <dgm:spPr/>
      <dgm:t>
        <a:bodyPr/>
        <a:lstStyle/>
        <a:p>
          <a:endParaRPr lang="uk-UA" sz="3600" b="1" cap="small" baseline="0">
            <a:solidFill>
              <a:schemeClr val="tx1"/>
            </a:solidFill>
          </a:endParaRPr>
        </a:p>
      </dgm:t>
    </dgm:pt>
    <dgm:pt modelId="{A72C8D7F-924C-41A6-BEC3-BAA3CBFEFD2C}" type="pres">
      <dgm:prSet presAssocID="{3E6A7B58-655A-484A-BE7B-5A9C0743DF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35F6CE-5953-4FC5-B93D-497ED26B959A}" type="pres">
      <dgm:prSet presAssocID="{D4766193-9721-4B66-A453-6FB3708C6F7D}" presName="boxAndChildren" presStyleCnt="0"/>
      <dgm:spPr/>
    </dgm:pt>
    <dgm:pt modelId="{53DC9D2E-D6E9-4149-B543-71D8F782D15D}" type="pres">
      <dgm:prSet presAssocID="{D4766193-9721-4B66-A453-6FB3708C6F7D}" presName="parentTextBox" presStyleLbl="node1" presStyleIdx="0" presStyleCnt="1"/>
      <dgm:spPr/>
      <dgm:t>
        <a:bodyPr/>
        <a:lstStyle/>
        <a:p>
          <a:endParaRPr lang="uk-UA"/>
        </a:p>
      </dgm:t>
    </dgm:pt>
  </dgm:ptLst>
  <dgm:cxnLst>
    <dgm:cxn modelId="{24C34774-5F82-405E-914C-5E291E9D95DB}" srcId="{3E6A7B58-655A-484A-BE7B-5A9C0743DF83}" destId="{D4766193-9721-4B66-A453-6FB3708C6F7D}" srcOrd="0" destOrd="0" parTransId="{850D0AA1-AC17-4AA3-AF06-D808845200DB}" sibTransId="{5B0ECFF9-F94D-4DF8-8B09-D0692AEA94E8}"/>
    <dgm:cxn modelId="{E4F575DF-509D-43F5-BD3F-A3AF05A8CA79}" type="presOf" srcId="{D4766193-9721-4B66-A453-6FB3708C6F7D}" destId="{53DC9D2E-D6E9-4149-B543-71D8F782D15D}" srcOrd="0" destOrd="0" presId="urn:microsoft.com/office/officeart/2005/8/layout/process4"/>
    <dgm:cxn modelId="{241A42A5-F8D9-4331-B0D7-9B929293AB4A}" type="presOf" srcId="{3E6A7B58-655A-484A-BE7B-5A9C0743DF83}" destId="{A72C8D7F-924C-41A6-BEC3-BAA3CBFEFD2C}" srcOrd="0" destOrd="0" presId="urn:microsoft.com/office/officeart/2005/8/layout/process4"/>
    <dgm:cxn modelId="{2043C849-294D-4129-AB63-84A4924C678B}" type="presParOf" srcId="{A72C8D7F-924C-41A6-BEC3-BAA3CBFEFD2C}" destId="{6D35F6CE-5953-4FC5-B93D-497ED26B959A}" srcOrd="0" destOrd="0" presId="urn:microsoft.com/office/officeart/2005/8/layout/process4"/>
    <dgm:cxn modelId="{E60DD1D2-B444-4BF4-8C75-1588A6162949}" type="presParOf" srcId="{6D35F6CE-5953-4FC5-B93D-497ED26B959A}" destId="{53DC9D2E-D6E9-4149-B543-71D8F782D1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6A7B58-655A-484A-BE7B-5A9C0743DF83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B374640-1B49-45DC-9865-6E6CBEF9DB83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uk-UA" sz="2800" b="1" cap="small" baseline="0" dirty="0" smtClean="0">
              <a:solidFill>
                <a:schemeClr val="tx1"/>
              </a:solidFill>
            </a:rPr>
            <a:t>Як </a:t>
          </a:r>
          <a:r>
            <a:rPr lang="uk-UA" sz="2800" b="1" u="none" cap="small" baseline="0" dirty="0" smtClean="0">
              <a:solidFill>
                <a:schemeClr val="tx1"/>
              </a:solidFill>
            </a:rPr>
            <a:t>наслідок</a:t>
          </a:r>
          <a:r>
            <a:rPr lang="uk-UA" sz="2800" b="1" cap="small" baseline="0" dirty="0" smtClean="0">
              <a:solidFill>
                <a:schemeClr val="tx1"/>
              </a:solidFill>
            </a:rPr>
            <a:t> </a:t>
          </a:r>
          <a:r>
            <a:rPr lang="uk-UA" sz="2800" b="1" u="sng" cap="small" baseline="0" dirty="0" smtClean="0">
              <a:solidFill>
                <a:schemeClr val="tx1"/>
              </a:solidFill>
            </a:rPr>
            <a:t>взаємодії </a:t>
          </a:r>
          <a:r>
            <a:rPr lang="uk-UA" sz="2800" b="1" cap="small" baseline="0" dirty="0" smtClean="0">
              <a:solidFill>
                <a:schemeClr val="tx1"/>
              </a:solidFill>
            </a:rPr>
            <a:t>та </a:t>
          </a:r>
          <a:r>
            <a:rPr lang="uk-UA" sz="2800" b="1" u="sng" cap="small" baseline="0" dirty="0" smtClean="0">
              <a:solidFill>
                <a:schemeClr val="tx1"/>
              </a:solidFill>
            </a:rPr>
            <a:t>взаємокомпенсації </a:t>
          </a:r>
          <a:r>
            <a:rPr lang="uk-UA" sz="2800" b="1" cap="small" baseline="0" dirty="0" smtClean="0">
              <a:solidFill>
                <a:schemeClr val="tx1"/>
              </a:solidFill>
            </a:rPr>
            <a:t>– подразнення рецепторів однієї із сенсорних систем формує відчуття, що забезпечують інші сенсорні системи</a:t>
          </a:r>
          <a:endParaRPr lang="uk-UA" sz="2800" b="1" cap="small" baseline="0" dirty="0">
            <a:solidFill>
              <a:schemeClr val="tx1"/>
            </a:solidFill>
          </a:endParaRPr>
        </a:p>
      </dgm:t>
    </dgm:pt>
    <dgm:pt modelId="{D40D864C-0834-42F4-B086-3257C640F4BC}" type="parTrans" cxnId="{870D4FE0-5470-43A4-BC03-A87226B9BFB0}">
      <dgm:prSet/>
      <dgm:spPr/>
      <dgm:t>
        <a:bodyPr/>
        <a:lstStyle/>
        <a:p>
          <a:endParaRPr lang="uk-UA" sz="3600" b="1" cap="small" baseline="0">
            <a:solidFill>
              <a:schemeClr val="tx1"/>
            </a:solidFill>
          </a:endParaRPr>
        </a:p>
      </dgm:t>
    </dgm:pt>
    <dgm:pt modelId="{DFE84666-ABF4-4785-9915-EB9718BA3850}" type="sibTrans" cxnId="{870D4FE0-5470-43A4-BC03-A87226B9BFB0}">
      <dgm:prSet/>
      <dgm:spPr/>
      <dgm:t>
        <a:bodyPr/>
        <a:lstStyle/>
        <a:p>
          <a:endParaRPr lang="uk-UA" sz="3600" b="1" cap="small" baseline="0">
            <a:solidFill>
              <a:schemeClr val="tx1"/>
            </a:solidFill>
          </a:endParaRPr>
        </a:p>
      </dgm:t>
    </dgm:pt>
    <dgm:pt modelId="{A72C8D7F-924C-41A6-BEC3-BAA3CBFEFD2C}" type="pres">
      <dgm:prSet presAssocID="{3E6A7B58-655A-484A-BE7B-5A9C0743DF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66A517-5BA9-4738-8818-056A04A56C8B}" type="pres">
      <dgm:prSet presAssocID="{3B374640-1B49-45DC-9865-6E6CBEF9DB83}" presName="boxAndChildren" presStyleCnt="0"/>
      <dgm:spPr/>
    </dgm:pt>
    <dgm:pt modelId="{6466F257-AE05-45FA-B0FB-95A63CEEAF46}" type="pres">
      <dgm:prSet presAssocID="{3B374640-1B49-45DC-9865-6E6CBEF9DB83}" presName="parentTextBox" presStyleLbl="node1" presStyleIdx="0" presStyleCnt="1" custScaleY="72487" custLinFactNeighborY="-2029"/>
      <dgm:spPr/>
      <dgm:t>
        <a:bodyPr/>
        <a:lstStyle/>
        <a:p>
          <a:endParaRPr lang="uk-UA"/>
        </a:p>
      </dgm:t>
    </dgm:pt>
  </dgm:ptLst>
  <dgm:cxnLst>
    <dgm:cxn modelId="{870D4FE0-5470-43A4-BC03-A87226B9BFB0}" srcId="{3E6A7B58-655A-484A-BE7B-5A9C0743DF83}" destId="{3B374640-1B49-45DC-9865-6E6CBEF9DB83}" srcOrd="0" destOrd="0" parTransId="{D40D864C-0834-42F4-B086-3257C640F4BC}" sibTransId="{DFE84666-ABF4-4785-9915-EB9718BA3850}"/>
    <dgm:cxn modelId="{E61E835B-03C8-47CE-8A0C-B9581C835E5D}" type="presOf" srcId="{3E6A7B58-655A-484A-BE7B-5A9C0743DF83}" destId="{A72C8D7F-924C-41A6-BEC3-BAA3CBFEFD2C}" srcOrd="0" destOrd="0" presId="urn:microsoft.com/office/officeart/2005/8/layout/process4"/>
    <dgm:cxn modelId="{D1E9EB67-62E5-4DBC-8049-B1E34ABE9992}" type="presOf" srcId="{3B374640-1B49-45DC-9865-6E6CBEF9DB83}" destId="{6466F257-AE05-45FA-B0FB-95A63CEEAF46}" srcOrd="0" destOrd="0" presId="urn:microsoft.com/office/officeart/2005/8/layout/process4"/>
    <dgm:cxn modelId="{4AD180B6-D7FE-4BDA-8964-62A05AF25533}" type="presParOf" srcId="{A72C8D7F-924C-41A6-BEC3-BAA3CBFEFD2C}" destId="{F366A517-5BA9-4738-8818-056A04A56C8B}" srcOrd="0" destOrd="0" presId="urn:microsoft.com/office/officeart/2005/8/layout/process4"/>
    <dgm:cxn modelId="{47A5DFAF-6E3A-460F-BFFE-23DD39024DC9}" type="presParOf" srcId="{F366A517-5BA9-4738-8818-056A04A56C8B}" destId="{6466F257-AE05-45FA-B0FB-95A63CEEAF4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1BC5A-E56C-43B0-B185-1831CA96BC7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11D0743-11A4-4A52-A0F6-157AAAA4F1F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B0F0"/>
          </a:solidFill>
        </a:ln>
      </dgm:spPr>
      <dgm:t>
        <a:bodyPr/>
        <a:lstStyle/>
        <a:p>
          <a:pPr algn="just" rtl="0"/>
          <a:r>
            <a:rPr lang="uk-UA" sz="2800" b="1" cap="small" baseline="0" dirty="0" smtClean="0">
              <a:solidFill>
                <a:schemeClr val="tx1"/>
              </a:solidFill>
            </a:rPr>
            <a:t>  </a:t>
          </a:r>
          <a:r>
            <a:rPr lang="uk-UA" sz="3200" b="1" cap="small" baseline="0" dirty="0" smtClean="0">
              <a:solidFill>
                <a:schemeClr val="tx1"/>
              </a:solidFill>
            </a:rPr>
            <a:t>Інформацію сприймають і переробляють особливі фізіологічні апарати </a:t>
          </a:r>
          <a:r>
            <a:rPr lang="uk-UA" sz="2800" b="1" cap="small" baseline="0" dirty="0" err="1" smtClean="0">
              <a:solidFill>
                <a:schemeClr val="tx1"/>
              </a:solidFill>
            </a:rPr>
            <a:t>-</a:t>
          </a:r>
          <a:r>
            <a:rPr lang="uk-UA" sz="3200" b="1" u="sng" cap="small" baseline="0" dirty="0" err="1" smtClean="0">
              <a:solidFill>
                <a:schemeClr val="tx1"/>
              </a:solidFill>
            </a:rPr>
            <a:t>сенсорні</a:t>
          </a:r>
          <a:r>
            <a:rPr lang="uk-UA" sz="3200" b="1" u="sng" cap="small" baseline="0" dirty="0" smtClean="0">
              <a:solidFill>
                <a:schemeClr val="tx1"/>
              </a:solidFill>
            </a:rPr>
            <a:t> системи</a:t>
          </a:r>
          <a:endParaRPr lang="ru-RU" sz="2400" b="1" cap="small" baseline="0" dirty="0">
            <a:solidFill>
              <a:schemeClr val="tx1"/>
            </a:solidFill>
          </a:endParaRPr>
        </a:p>
      </dgm:t>
    </dgm:pt>
    <dgm:pt modelId="{DCBECE23-7E00-41DE-ADE3-1C3A5AA50385}" type="parTrans" cxnId="{7182AC10-44DF-455F-B31E-575D74508A77}">
      <dgm:prSet/>
      <dgm:spPr/>
      <dgm:t>
        <a:bodyPr/>
        <a:lstStyle/>
        <a:p>
          <a:endParaRPr lang="uk-UA" sz="2400" cap="small" baseline="0"/>
        </a:p>
      </dgm:t>
    </dgm:pt>
    <dgm:pt modelId="{11686023-AA95-49C3-9289-8AC80D087BE7}" type="sibTrans" cxnId="{7182AC10-44DF-455F-B31E-575D74508A77}">
      <dgm:prSet/>
      <dgm:spPr/>
      <dgm:t>
        <a:bodyPr/>
        <a:lstStyle/>
        <a:p>
          <a:endParaRPr lang="uk-UA" sz="2400" cap="small" baseline="0"/>
        </a:p>
      </dgm:t>
    </dgm:pt>
    <dgm:pt modelId="{2816B0EA-49CE-47F3-B18C-E2137EB0A354}" type="pres">
      <dgm:prSet presAssocID="{DE21BC5A-E56C-43B0-B185-1831CA96BC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85B12D4-ED61-4C29-9386-0E80CB029577}" type="pres">
      <dgm:prSet presAssocID="{A11D0743-11A4-4A52-A0F6-157AAAA4F1FA}" presName="parentText" presStyleLbl="node1" presStyleIdx="0" presStyleCnt="1" custScaleY="625334" custLinFactNeighborY="-1646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uk-UA"/>
        </a:p>
      </dgm:t>
    </dgm:pt>
  </dgm:ptLst>
  <dgm:cxnLst>
    <dgm:cxn modelId="{F2973834-91BA-4DB7-ACE4-DE3BC7B6BAE5}" type="presOf" srcId="{A11D0743-11A4-4A52-A0F6-157AAAA4F1FA}" destId="{185B12D4-ED61-4C29-9386-0E80CB029577}" srcOrd="0" destOrd="0" presId="urn:microsoft.com/office/officeart/2005/8/layout/vList2"/>
    <dgm:cxn modelId="{7182AC10-44DF-455F-B31E-575D74508A77}" srcId="{DE21BC5A-E56C-43B0-B185-1831CA96BC7E}" destId="{A11D0743-11A4-4A52-A0F6-157AAAA4F1FA}" srcOrd="0" destOrd="0" parTransId="{DCBECE23-7E00-41DE-ADE3-1C3A5AA50385}" sibTransId="{11686023-AA95-49C3-9289-8AC80D087BE7}"/>
    <dgm:cxn modelId="{C6C5DE26-DCC4-4F49-BD29-8836A8B8336C}" type="presOf" srcId="{DE21BC5A-E56C-43B0-B185-1831CA96BC7E}" destId="{2816B0EA-49CE-47F3-B18C-E2137EB0A354}" srcOrd="0" destOrd="0" presId="urn:microsoft.com/office/officeart/2005/8/layout/vList2"/>
    <dgm:cxn modelId="{D93EAB76-B938-4CBC-A9F5-87C3EF431922}" type="presParOf" srcId="{2816B0EA-49CE-47F3-B18C-E2137EB0A354}" destId="{185B12D4-ED61-4C29-9386-0E80CB029577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1BC5A-E56C-43B0-B185-1831CA96BC7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0E331E5-F744-4D57-91F7-0F8B09CF6F8A}">
      <dgm:prSet custT="1"/>
      <dgm:spPr>
        <a:gradFill flip="none" rotWithShape="0">
          <a:gsLst>
            <a:gs pos="0">
              <a:schemeClr val="accent5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5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5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B0F0"/>
          </a:solidFill>
        </a:ln>
      </dgm:spPr>
      <dgm:t>
        <a:bodyPr/>
        <a:lstStyle/>
        <a:p>
          <a:pPr algn="just" rtl="0"/>
          <a:r>
            <a:rPr lang="uk-UA" sz="2400" b="1" u="none" cap="small" baseline="0" dirty="0" smtClean="0">
              <a:solidFill>
                <a:schemeClr val="tx1"/>
              </a:solidFill>
            </a:rPr>
            <a:t>       </a:t>
          </a:r>
          <a:r>
            <a:rPr lang="uk-UA" sz="2800" b="1" u="sng" cap="small" baseline="0" dirty="0" smtClean="0">
              <a:solidFill>
                <a:schemeClr val="tx1"/>
              </a:solidFill>
            </a:rPr>
            <a:t>Сенсорна система </a:t>
          </a:r>
          <a:r>
            <a:rPr lang="uk-UA" sz="2400" b="1" i="1" u="none" cap="small" baseline="0" dirty="0" smtClean="0">
              <a:solidFill>
                <a:schemeClr val="tx1"/>
              </a:solidFill>
            </a:rPr>
            <a:t>– це сукупність органів чуття з рецепторами і структур центральної та периферичної нервової системи,</a:t>
          </a:r>
          <a:r>
            <a:rPr lang="en-US" sz="2400" b="1" i="1" u="none" cap="small" baseline="0" dirty="0" smtClean="0">
              <a:solidFill>
                <a:schemeClr val="tx1"/>
              </a:solidFill>
            </a:rPr>
            <a:t> </a:t>
          </a:r>
          <a:r>
            <a:rPr lang="uk-UA" sz="2400" b="1" i="1" u="none" cap="small" baseline="0" dirty="0" smtClean="0">
              <a:solidFill>
                <a:schemeClr val="tx1"/>
              </a:solidFill>
            </a:rPr>
            <a:t>які сприймають </a:t>
          </a:r>
          <a:r>
            <a:rPr lang="uk-UA" sz="2000" b="1" i="1" u="none" cap="small" baseline="0" dirty="0" smtClean="0">
              <a:solidFill>
                <a:schemeClr val="tx1"/>
              </a:solidFill>
            </a:rPr>
            <a:t>ТА</a:t>
          </a:r>
          <a:r>
            <a:rPr lang="uk-UA" sz="2400" b="1" i="1" u="none" cap="small" baseline="0" dirty="0" smtClean="0">
              <a:solidFill>
                <a:schemeClr val="tx1"/>
              </a:solidFill>
            </a:rPr>
            <a:t> аналізують подразники зовнішнього і внутрішнього середовища  </a:t>
          </a:r>
          <a:endParaRPr lang="ru-RU" sz="2000" b="1" i="1" cap="small" baseline="0" dirty="0">
            <a:solidFill>
              <a:schemeClr val="tx1"/>
            </a:solidFill>
          </a:endParaRPr>
        </a:p>
      </dgm:t>
    </dgm:pt>
    <dgm:pt modelId="{5CC3C4EA-1429-443A-9FAA-B55D4C8DCA41}" type="parTrans" cxnId="{15345F1E-4C14-4346-B50C-560630342BE8}">
      <dgm:prSet/>
      <dgm:spPr/>
      <dgm:t>
        <a:bodyPr/>
        <a:lstStyle/>
        <a:p>
          <a:pPr algn="just"/>
          <a:endParaRPr lang="uk-UA" sz="2400" cap="small" baseline="0"/>
        </a:p>
      </dgm:t>
    </dgm:pt>
    <dgm:pt modelId="{48CD8A51-6252-4F6B-A645-FF27E0EC7847}" type="sibTrans" cxnId="{15345F1E-4C14-4346-B50C-560630342BE8}">
      <dgm:prSet/>
      <dgm:spPr/>
      <dgm:t>
        <a:bodyPr/>
        <a:lstStyle/>
        <a:p>
          <a:pPr algn="just"/>
          <a:endParaRPr lang="uk-UA" sz="2400" cap="small" baseline="0"/>
        </a:p>
      </dgm:t>
    </dgm:pt>
    <dgm:pt modelId="{2816B0EA-49CE-47F3-B18C-E2137EB0A354}" type="pres">
      <dgm:prSet presAssocID="{DE21BC5A-E56C-43B0-B185-1831CA96BC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7D4E88-254C-4394-9E90-6DF941DA2BF9}" type="pres">
      <dgm:prSet presAssocID="{30E331E5-F744-4D57-91F7-0F8B09CF6F8A}" presName="parentText" presStyleLbl="node1" presStyleIdx="0" presStyleCnt="1" custScaleY="1059614" custLinFactNeighborY="-23672">
        <dgm:presLayoutVars>
          <dgm:chMax val="0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uk-UA"/>
        </a:p>
      </dgm:t>
    </dgm:pt>
  </dgm:ptLst>
  <dgm:cxnLst>
    <dgm:cxn modelId="{15345F1E-4C14-4346-B50C-560630342BE8}" srcId="{DE21BC5A-E56C-43B0-B185-1831CA96BC7E}" destId="{30E331E5-F744-4D57-91F7-0F8B09CF6F8A}" srcOrd="0" destOrd="0" parTransId="{5CC3C4EA-1429-443A-9FAA-B55D4C8DCA41}" sibTransId="{48CD8A51-6252-4F6B-A645-FF27E0EC7847}"/>
    <dgm:cxn modelId="{4BA27641-5695-41DE-BD31-368921CF4586}" type="presOf" srcId="{DE21BC5A-E56C-43B0-B185-1831CA96BC7E}" destId="{2816B0EA-49CE-47F3-B18C-E2137EB0A354}" srcOrd="0" destOrd="0" presId="urn:microsoft.com/office/officeart/2005/8/layout/vList2"/>
    <dgm:cxn modelId="{4C3D2EE1-3AB9-4DFD-A04E-4F93892D20D8}" type="presOf" srcId="{30E331E5-F744-4D57-91F7-0F8B09CF6F8A}" destId="{AC7D4E88-254C-4394-9E90-6DF941DA2BF9}" srcOrd="0" destOrd="0" presId="urn:microsoft.com/office/officeart/2005/8/layout/vList2"/>
    <dgm:cxn modelId="{1338C533-7193-44C5-AF49-0DAB0A097270}" type="presParOf" srcId="{2816B0EA-49CE-47F3-B18C-E2137EB0A354}" destId="{AC7D4E88-254C-4394-9E90-6DF941DA2B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446D1-602D-46FB-824E-FD8A94023661}" type="doc">
      <dgm:prSet loTypeId="urn:microsoft.com/office/officeart/2005/8/layout/bProcess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8F6D45D-5BD7-4A8F-B348-A391E675276C}">
      <dgm:prSet custT="1"/>
      <dgm:spPr>
        <a:solidFill>
          <a:srgbClr val="FFFF00"/>
        </a:solidFill>
        <a:ln w="57150">
          <a:solidFill>
            <a:schemeClr val="accent1"/>
          </a:solidFill>
        </a:ln>
      </dgm:spPr>
      <dgm:t>
        <a:bodyPr/>
        <a:lstStyle/>
        <a:p>
          <a:pPr rtl="0"/>
          <a:r>
            <a:rPr lang="uk-UA" sz="2400" b="1" i="0" dirty="0" smtClean="0">
              <a:solidFill>
                <a:schemeClr val="tx1"/>
              </a:solidFill>
            </a:rPr>
            <a:t>Периферичний відділ </a:t>
          </a:r>
          <a:r>
            <a:rPr lang="uk-UA" sz="1800" b="0" i="1" dirty="0" smtClean="0">
              <a:solidFill>
                <a:schemeClr val="tx1"/>
              </a:solidFill>
            </a:rPr>
            <a:t>(рецептори)</a:t>
          </a:r>
          <a:endParaRPr lang="ru-RU" sz="1800" b="0" i="1" dirty="0">
            <a:solidFill>
              <a:schemeClr val="tx1"/>
            </a:solidFill>
          </a:endParaRPr>
        </a:p>
      </dgm:t>
    </dgm:pt>
    <dgm:pt modelId="{D8201CDF-EE2F-4E89-B871-E68095CB0B67}" type="parTrans" cxnId="{8FC380AB-6F54-41AE-A082-2E8E0FE21875}">
      <dgm:prSet/>
      <dgm:spPr/>
      <dgm:t>
        <a:bodyPr/>
        <a:lstStyle/>
        <a:p>
          <a:endParaRPr lang="uk-UA"/>
        </a:p>
      </dgm:t>
    </dgm:pt>
    <dgm:pt modelId="{E79B891B-1298-4F88-9AF1-EBBA4A6A3AE9}" type="sibTrans" cxnId="{8FC380AB-6F54-41AE-A082-2E8E0FE21875}">
      <dgm:prSet/>
      <dgm:spPr>
        <a:ln>
          <a:solidFill>
            <a:srgbClr val="00B050"/>
          </a:solidFill>
        </a:ln>
      </dgm:spPr>
      <dgm:t>
        <a:bodyPr/>
        <a:lstStyle/>
        <a:p>
          <a:endParaRPr lang="uk-UA"/>
        </a:p>
      </dgm:t>
    </dgm:pt>
    <dgm:pt modelId="{9D2A7D40-470D-4627-94E8-7E2650237561}">
      <dgm:prSet custT="1"/>
      <dgm:spPr>
        <a:ln>
          <a:solidFill>
            <a:schemeClr val="accent6"/>
          </a:solidFill>
        </a:ln>
      </dgm:spPr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Провідні шляхи </a:t>
          </a:r>
          <a:r>
            <a:rPr lang="uk-UA" sz="1800" b="0" i="1" dirty="0" smtClean="0">
              <a:solidFill>
                <a:schemeClr val="tx1"/>
              </a:solidFill>
            </a:rPr>
            <a:t>(нервові волокна)</a:t>
          </a:r>
          <a:endParaRPr lang="ru-RU" sz="1800" b="0" i="1" dirty="0">
            <a:solidFill>
              <a:schemeClr val="tx1"/>
            </a:solidFill>
          </a:endParaRPr>
        </a:p>
      </dgm:t>
    </dgm:pt>
    <dgm:pt modelId="{AB9C31AF-1471-435D-96CF-CF50AF27B906}" type="parTrans" cxnId="{1C2D9859-37E1-43BE-974C-EBA583146B1B}">
      <dgm:prSet/>
      <dgm:spPr/>
      <dgm:t>
        <a:bodyPr/>
        <a:lstStyle/>
        <a:p>
          <a:endParaRPr lang="uk-UA"/>
        </a:p>
      </dgm:t>
    </dgm:pt>
    <dgm:pt modelId="{8EF31193-7CB5-4ED5-9187-95B98A6C1089}" type="sibTrans" cxnId="{1C2D9859-37E1-43BE-974C-EBA583146B1B}">
      <dgm:prSet/>
      <dgm:spPr>
        <a:ln>
          <a:solidFill>
            <a:srgbClr val="00B050"/>
          </a:solidFill>
        </a:ln>
      </dgm:spPr>
      <dgm:t>
        <a:bodyPr/>
        <a:lstStyle/>
        <a:p>
          <a:endParaRPr lang="uk-UA"/>
        </a:p>
      </dgm:t>
    </dgm:pt>
    <dgm:pt modelId="{3B786B7A-47D4-4097-82D6-473B8B53DD06}">
      <dgm:prSet custT="1"/>
      <dgm:spPr>
        <a:ln w="76200">
          <a:solidFill>
            <a:srgbClr val="00B050"/>
          </a:solidFill>
        </a:ln>
      </dgm:spPr>
      <dgm:t>
        <a:bodyPr/>
        <a:lstStyle/>
        <a:p>
          <a:pPr rtl="0"/>
          <a:r>
            <a:rPr lang="uk-UA" sz="2400" b="1" u="sng" dirty="0" smtClean="0">
              <a:solidFill>
                <a:schemeClr val="tx1"/>
              </a:solidFill>
            </a:rPr>
            <a:t>Нервовий центр  </a:t>
          </a:r>
          <a:r>
            <a:rPr lang="uk-UA" sz="2000" b="0" u="none" dirty="0" smtClean="0">
              <a:solidFill>
                <a:schemeClr val="tx1"/>
              </a:solidFill>
            </a:rPr>
            <a:t>(кора і підкірка мозку)</a:t>
          </a:r>
          <a:endParaRPr lang="ru-RU" sz="2400" b="0" u="none" dirty="0">
            <a:solidFill>
              <a:schemeClr val="tx1"/>
            </a:solidFill>
          </a:endParaRPr>
        </a:p>
      </dgm:t>
    </dgm:pt>
    <dgm:pt modelId="{E655B395-DA86-47BC-AFE4-0AFA91DB5528}" type="parTrans" cxnId="{92451BE6-83E4-4B87-A5CB-6A30928E7A1C}">
      <dgm:prSet/>
      <dgm:spPr/>
      <dgm:t>
        <a:bodyPr/>
        <a:lstStyle/>
        <a:p>
          <a:endParaRPr lang="uk-UA"/>
        </a:p>
      </dgm:t>
    </dgm:pt>
    <dgm:pt modelId="{A5B45E66-F48C-4E1C-98E2-73F25B8F0FA7}" type="sibTrans" cxnId="{92451BE6-83E4-4B87-A5CB-6A30928E7A1C}">
      <dgm:prSet/>
      <dgm:spPr/>
      <dgm:t>
        <a:bodyPr/>
        <a:lstStyle/>
        <a:p>
          <a:endParaRPr lang="uk-UA"/>
        </a:p>
      </dgm:t>
    </dgm:pt>
    <dgm:pt modelId="{53B8FC88-28A8-462F-A5BB-F475F9F9946A}" type="pres">
      <dgm:prSet presAssocID="{4FC446D1-602D-46FB-824E-FD8A9402366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6870E6F6-1731-4DA8-8F19-078DADE90610}" type="pres">
      <dgm:prSet presAssocID="{A8F6D45D-5BD7-4A8F-B348-A391E675276C}" presName="firstNode" presStyleLbl="node1" presStyleIdx="0" presStyleCnt="3" custScaleX="156288" custScaleY="80580" custLinFactNeighborX="16565" custLinFactNeighborY="-1234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uk-UA"/>
        </a:p>
      </dgm:t>
    </dgm:pt>
    <dgm:pt modelId="{6D8B166C-308E-4662-BC03-ED07189D1AFB}" type="pres">
      <dgm:prSet presAssocID="{E79B891B-1298-4F88-9AF1-EBBA4A6A3AE9}" presName="sibTrans" presStyleLbl="sibTrans2D1" presStyleIdx="0" presStyleCnt="2"/>
      <dgm:spPr/>
      <dgm:t>
        <a:bodyPr/>
        <a:lstStyle/>
        <a:p>
          <a:endParaRPr lang="uk-UA"/>
        </a:p>
      </dgm:t>
    </dgm:pt>
    <dgm:pt modelId="{A08F3ACB-D408-4E5D-8232-156639CEE046}" type="pres">
      <dgm:prSet presAssocID="{9D2A7D40-470D-4627-94E8-7E2650237561}" presName="middleNode" presStyleCnt="0"/>
      <dgm:spPr/>
      <dgm:t>
        <a:bodyPr/>
        <a:lstStyle/>
        <a:p>
          <a:endParaRPr lang="uk-UA"/>
        </a:p>
      </dgm:t>
    </dgm:pt>
    <dgm:pt modelId="{8D6E476E-3D56-42F6-B75B-6EF8A1733606}" type="pres">
      <dgm:prSet presAssocID="{9D2A7D40-470D-4627-94E8-7E2650237561}" presName="padding" presStyleLbl="node1" presStyleIdx="0" presStyleCnt="3"/>
      <dgm:spPr/>
      <dgm:t>
        <a:bodyPr/>
        <a:lstStyle/>
        <a:p>
          <a:endParaRPr lang="uk-UA"/>
        </a:p>
      </dgm:t>
    </dgm:pt>
    <dgm:pt modelId="{76EC37D4-C2ED-4679-8C97-F622737B7A5E}" type="pres">
      <dgm:prSet presAssocID="{9D2A7D40-470D-4627-94E8-7E2650237561}" presName="shape" presStyleLbl="node1" presStyleIdx="1" presStyleCnt="3" custScaleX="169290" custScaleY="140693" custLinFactNeighborX="-7022" custLinFactNeighborY="-3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E67B12-2B78-4B11-9D30-DA5384B0AF54}" type="pres">
      <dgm:prSet presAssocID="{8EF31193-7CB5-4ED5-9187-95B98A6C1089}" presName="sibTrans" presStyleLbl="sibTrans2D1" presStyleIdx="1" presStyleCnt="2" custLinFactNeighborX="-18370" custLinFactNeighborY="-2011"/>
      <dgm:spPr/>
      <dgm:t>
        <a:bodyPr/>
        <a:lstStyle/>
        <a:p>
          <a:endParaRPr lang="uk-UA"/>
        </a:p>
      </dgm:t>
    </dgm:pt>
    <dgm:pt modelId="{A12955EC-9979-47F3-ADD0-CD2DD1355B38}" type="pres">
      <dgm:prSet presAssocID="{3B786B7A-47D4-4097-82D6-473B8B53DD06}" presName="lastNode" presStyleLbl="node1" presStyleIdx="2" presStyleCnt="3" custScaleX="130403" custScaleY="114062" custLinFactNeighborX="-24615" custLinFactNeighborY="-55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C1369C-91E6-4B3E-B6F9-42615448F151}" type="presOf" srcId="{8EF31193-7CB5-4ED5-9187-95B98A6C1089}" destId="{0EE67B12-2B78-4B11-9D30-DA5384B0AF54}" srcOrd="0" destOrd="0" presId="urn:microsoft.com/office/officeart/2005/8/layout/bProcess2"/>
    <dgm:cxn modelId="{92451BE6-83E4-4B87-A5CB-6A30928E7A1C}" srcId="{4FC446D1-602D-46FB-824E-FD8A94023661}" destId="{3B786B7A-47D4-4097-82D6-473B8B53DD06}" srcOrd="2" destOrd="0" parTransId="{E655B395-DA86-47BC-AFE4-0AFA91DB5528}" sibTransId="{A5B45E66-F48C-4E1C-98E2-73F25B8F0FA7}"/>
    <dgm:cxn modelId="{8FC380AB-6F54-41AE-A082-2E8E0FE21875}" srcId="{4FC446D1-602D-46FB-824E-FD8A94023661}" destId="{A8F6D45D-5BD7-4A8F-B348-A391E675276C}" srcOrd="0" destOrd="0" parTransId="{D8201CDF-EE2F-4E89-B871-E68095CB0B67}" sibTransId="{E79B891B-1298-4F88-9AF1-EBBA4A6A3AE9}"/>
    <dgm:cxn modelId="{C128A2CB-1BC4-4AA0-A766-1556FE097C5B}" type="presOf" srcId="{9D2A7D40-470D-4627-94E8-7E2650237561}" destId="{76EC37D4-C2ED-4679-8C97-F622737B7A5E}" srcOrd="0" destOrd="0" presId="urn:microsoft.com/office/officeart/2005/8/layout/bProcess2"/>
    <dgm:cxn modelId="{F95E597C-5641-4238-A6F5-77CD65910876}" type="presOf" srcId="{4FC446D1-602D-46FB-824E-FD8A94023661}" destId="{53B8FC88-28A8-462F-A5BB-F475F9F9946A}" srcOrd="0" destOrd="0" presId="urn:microsoft.com/office/officeart/2005/8/layout/bProcess2"/>
    <dgm:cxn modelId="{191D0305-80A5-4DD3-8CE6-DB59E481B490}" type="presOf" srcId="{A8F6D45D-5BD7-4A8F-B348-A391E675276C}" destId="{6870E6F6-1731-4DA8-8F19-078DADE90610}" srcOrd="0" destOrd="0" presId="urn:microsoft.com/office/officeart/2005/8/layout/bProcess2"/>
    <dgm:cxn modelId="{476FA6C8-BE71-407D-9A75-BE5C4AB46C83}" type="presOf" srcId="{E79B891B-1298-4F88-9AF1-EBBA4A6A3AE9}" destId="{6D8B166C-308E-4662-BC03-ED07189D1AFB}" srcOrd="0" destOrd="0" presId="urn:microsoft.com/office/officeart/2005/8/layout/bProcess2"/>
    <dgm:cxn modelId="{0D025D43-59C2-4759-9B95-DBF62BDC999A}" type="presOf" srcId="{3B786B7A-47D4-4097-82D6-473B8B53DD06}" destId="{A12955EC-9979-47F3-ADD0-CD2DD1355B38}" srcOrd="0" destOrd="0" presId="urn:microsoft.com/office/officeart/2005/8/layout/bProcess2"/>
    <dgm:cxn modelId="{1C2D9859-37E1-43BE-974C-EBA583146B1B}" srcId="{4FC446D1-602D-46FB-824E-FD8A94023661}" destId="{9D2A7D40-470D-4627-94E8-7E2650237561}" srcOrd="1" destOrd="0" parTransId="{AB9C31AF-1471-435D-96CF-CF50AF27B906}" sibTransId="{8EF31193-7CB5-4ED5-9187-95B98A6C1089}"/>
    <dgm:cxn modelId="{F1E4BB8B-0076-45E2-993C-62D91EE4C75C}" type="presParOf" srcId="{53B8FC88-28A8-462F-A5BB-F475F9F9946A}" destId="{6870E6F6-1731-4DA8-8F19-078DADE90610}" srcOrd="0" destOrd="0" presId="urn:microsoft.com/office/officeart/2005/8/layout/bProcess2"/>
    <dgm:cxn modelId="{741B5033-8C45-4B54-A93D-07E3C7448EA5}" type="presParOf" srcId="{53B8FC88-28A8-462F-A5BB-F475F9F9946A}" destId="{6D8B166C-308E-4662-BC03-ED07189D1AFB}" srcOrd="1" destOrd="0" presId="urn:microsoft.com/office/officeart/2005/8/layout/bProcess2"/>
    <dgm:cxn modelId="{E3943428-2080-45AA-AD57-BE77D2364DBE}" type="presParOf" srcId="{53B8FC88-28A8-462F-A5BB-F475F9F9946A}" destId="{A08F3ACB-D408-4E5D-8232-156639CEE046}" srcOrd="2" destOrd="0" presId="urn:microsoft.com/office/officeart/2005/8/layout/bProcess2"/>
    <dgm:cxn modelId="{C75FD1D0-D129-43B7-B509-AE9B5A71699A}" type="presParOf" srcId="{A08F3ACB-D408-4E5D-8232-156639CEE046}" destId="{8D6E476E-3D56-42F6-B75B-6EF8A1733606}" srcOrd="0" destOrd="0" presId="urn:microsoft.com/office/officeart/2005/8/layout/bProcess2"/>
    <dgm:cxn modelId="{319282E5-8FDF-4BFB-BDAE-DB3934060E8A}" type="presParOf" srcId="{A08F3ACB-D408-4E5D-8232-156639CEE046}" destId="{76EC37D4-C2ED-4679-8C97-F622737B7A5E}" srcOrd="1" destOrd="0" presId="urn:microsoft.com/office/officeart/2005/8/layout/bProcess2"/>
    <dgm:cxn modelId="{338C1EEB-2799-4167-851E-DA28AB126AE7}" type="presParOf" srcId="{53B8FC88-28A8-462F-A5BB-F475F9F9946A}" destId="{0EE67B12-2B78-4B11-9D30-DA5384B0AF54}" srcOrd="3" destOrd="0" presId="urn:microsoft.com/office/officeart/2005/8/layout/bProcess2"/>
    <dgm:cxn modelId="{07962854-9EE8-4B92-9AE6-2A548C6F1598}" type="presParOf" srcId="{53B8FC88-28A8-462F-A5BB-F475F9F9946A}" destId="{A12955EC-9979-47F3-ADD0-CD2DD1355B38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53634-EEAF-49A1-9637-33CD1E5AB72B}" type="doc">
      <dgm:prSet loTypeId="urn:microsoft.com/office/officeart/2005/8/layout/process4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E56AF094-7076-493E-B95B-A22DB8CAD55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uk-UA" sz="2800" b="1" u="none" dirty="0" smtClean="0"/>
            <a:t>     </a:t>
          </a:r>
          <a:r>
            <a:rPr lang="uk-UA" sz="2800" b="1" u="sng" cap="small" baseline="0" dirty="0" smtClean="0"/>
            <a:t>Рецептори</a:t>
          </a:r>
          <a:r>
            <a:rPr lang="uk-UA" sz="2800" b="1" cap="small" baseline="0" dirty="0" smtClean="0"/>
            <a:t> </a:t>
          </a:r>
          <a:r>
            <a:rPr lang="uk-UA" sz="2400" b="1" cap="small" baseline="0" dirty="0" smtClean="0"/>
            <a:t>– особливі чутливі утвори, що сприймають подразники зовнішнього і внутрішнього середовища         й перетворюють їх на нервові імпульси.</a:t>
          </a:r>
        </a:p>
        <a:p>
          <a:pPr algn="just"/>
          <a:endParaRPr lang="uk-UA" sz="2400" dirty="0"/>
        </a:p>
      </dgm:t>
    </dgm:pt>
    <dgm:pt modelId="{10010379-B4A0-42D2-8FC3-485CF597C0AA}" type="parTrans" cxnId="{D9399F5A-9AFB-4620-8AC5-3501622C59F5}">
      <dgm:prSet/>
      <dgm:spPr/>
      <dgm:t>
        <a:bodyPr/>
        <a:lstStyle/>
        <a:p>
          <a:pPr algn="just"/>
          <a:endParaRPr lang="uk-UA" sz="2400"/>
        </a:p>
      </dgm:t>
    </dgm:pt>
    <dgm:pt modelId="{55D5299A-8E14-4E01-A89F-EACC9C20B969}" type="sibTrans" cxnId="{D9399F5A-9AFB-4620-8AC5-3501622C59F5}">
      <dgm:prSet/>
      <dgm:spPr/>
      <dgm:t>
        <a:bodyPr/>
        <a:lstStyle/>
        <a:p>
          <a:pPr algn="just"/>
          <a:endParaRPr lang="uk-UA" sz="2400"/>
        </a:p>
      </dgm:t>
    </dgm:pt>
    <dgm:pt modelId="{0D4592BB-0A07-4275-BE91-0CC34DF910BE}" type="pres">
      <dgm:prSet presAssocID="{34453634-EEAF-49A1-9637-33CD1E5AB7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3991CB-2A1A-4B58-AAF8-98E9955475BB}" type="pres">
      <dgm:prSet presAssocID="{E56AF094-7076-493E-B95B-A22DB8CAD55A}" presName="boxAndChildren" presStyleCnt="0"/>
      <dgm:spPr/>
    </dgm:pt>
    <dgm:pt modelId="{5AA5988A-0F72-44B7-9671-22D3268D4B2F}" type="pres">
      <dgm:prSet presAssocID="{E56AF094-7076-493E-B95B-A22DB8CAD55A}" presName="parentTextBox" presStyleLbl="node1" presStyleIdx="0" presStyleCnt="1" custScaleX="96774"/>
      <dgm:spPr/>
      <dgm:t>
        <a:bodyPr/>
        <a:lstStyle/>
        <a:p>
          <a:endParaRPr lang="uk-UA"/>
        </a:p>
      </dgm:t>
    </dgm:pt>
  </dgm:ptLst>
  <dgm:cxnLst>
    <dgm:cxn modelId="{D9399F5A-9AFB-4620-8AC5-3501622C59F5}" srcId="{34453634-EEAF-49A1-9637-33CD1E5AB72B}" destId="{E56AF094-7076-493E-B95B-A22DB8CAD55A}" srcOrd="0" destOrd="0" parTransId="{10010379-B4A0-42D2-8FC3-485CF597C0AA}" sibTransId="{55D5299A-8E14-4E01-A89F-EACC9C20B969}"/>
    <dgm:cxn modelId="{1581B181-5697-4292-84E1-06A605A4D62A}" type="presOf" srcId="{E56AF094-7076-493E-B95B-A22DB8CAD55A}" destId="{5AA5988A-0F72-44B7-9671-22D3268D4B2F}" srcOrd="0" destOrd="0" presId="urn:microsoft.com/office/officeart/2005/8/layout/process4"/>
    <dgm:cxn modelId="{62E9DF35-BBCC-4AD8-B891-D44315316627}" type="presOf" srcId="{34453634-EEAF-49A1-9637-33CD1E5AB72B}" destId="{0D4592BB-0A07-4275-BE91-0CC34DF910BE}" srcOrd="0" destOrd="0" presId="urn:microsoft.com/office/officeart/2005/8/layout/process4"/>
    <dgm:cxn modelId="{19B01257-5E83-418F-B7F9-1B28F2564629}" type="presParOf" srcId="{0D4592BB-0A07-4275-BE91-0CC34DF910BE}" destId="{F73991CB-2A1A-4B58-AAF8-98E9955475BB}" srcOrd="0" destOrd="0" presId="urn:microsoft.com/office/officeart/2005/8/layout/process4"/>
    <dgm:cxn modelId="{0ECBA142-F61F-4860-8306-041E9DFD3FEC}" type="presParOf" srcId="{F73991CB-2A1A-4B58-AAF8-98E9955475BB}" destId="{5AA5988A-0F72-44B7-9671-22D3268D4B2F}" srcOrd="0" destOrd="0" presId="urn:microsoft.com/office/officeart/2005/8/layout/process4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53634-EEAF-49A1-9637-33CD1E5AB72B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BF67E358-9824-498D-B096-56A08B89CDCB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just"/>
          <a:r>
            <a:rPr lang="uk-UA" sz="2800" b="1" u="sng" cap="small" baseline="0" dirty="0" smtClean="0"/>
            <a:t>Рецепторами</a:t>
          </a:r>
          <a:r>
            <a:rPr lang="uk-UA" sz="2800" b="1" cap="small" baseline="0" dirty="0" smtClean="0"/>
            <a:t> можуть бути нервові закінчення в тканинах або спеціалізовані клітини, що входять до складу органів чуттів.</a:t>
          </a:r>
          <a:endParaRPr lang="uk-UA" sz="2800" cap="small" baseline="0" dirty="0"/>
        </a:p>
      </dgm:t>
    </dgm:pt>
    <dgm:pt modelId="{B26C265A-CAF2-40EF-A1F8-AFE87CC0380A}" type="parTrans" cxnId="{DD1BE9BF-7966-42B7-B79F-7D124DD40AAF}">
      <dgm:prSet/>
      <dgm:spPr/>
      <dgm:t>
        <a:bodyPr/>
        <a:lstStyle/>
        <a:p>
          <a:pPr algn="just"/>
          <a:endParaRPr lang="uk-UA" sz="2000"/>
        </a:p>
      </dgm:t>
    </dgm:pt>
    <dgm:pt modelId="{87DB9000-62DA-4F86-8BF1-140CFF80982E}" type="sibTrans" cxnId="{DD1BE9BF-7966-42B7-B79F-7D124DD40AAF}">
      <dgm:prSet/>
      <dgm:spPr/>
      <dgm:t>
        <a:bodyPr/>
        <a:lstStyle/>
        <a:p>
          <a:pPr algn="just"/>
          <a:endParaRPr lang="uk-UA" sz="2000"/>
        </a:p>
      </dgm:t>
    </dgm:pt>
    <dgm:pt modelId="{DED24711-6A7A-4414-903F-44C1A6151708}">
      <dgm:prSet phldrT="[Текст]" phldr="1" custT="1"/>
      <dgm:spPr/>
      <dgm:t>
        <a:bodyPr/>
        <a:lstStyle/>
        <a:p>
          <a:pPr algn="just"/>
          <a:endParaRPr lang="uk-UA" sz="1400" dirty="0"/>
        </a:p>
      </dgm:t>
    </dgm:pt>
    <dgm:pt modelId="{30DE3B84-91D0-402C-B263-5D7356C49947}" type="parTrans" cxnId="{EF34EC3F-AB3D-4C77-8B7C-43D2F109E0D2}">
      <dgm:prSet/>
      <dgm:spPr/>
      <dgm:t>
        <a:bodyPr/>
        <a:lstStyle/>
        <a:p>
          <a:pPr algn="just"/>
          <a:endParaRPr lang="uk-UA" sz="2000"/>
        </a:p>
      </dgm:t>
    </dgm:pt>
    <dgm:pt modelId="{7EAA16A6-73EA-4CD7-8579-C7FF5BE4A731}" type="sibTrans" cxnId="{EF34EC3F-AB3D-4C77-8B7C-43D2F109E0D2}">
      <dgm:prSet/>
      <dgm:spPr/>
      <dgm:t>
        <a:bodyPr/>
        <a:lstStyle/>
        <a:p>
          <a:pPr algn="just"/>
          <a:endParaRPr lang="uk-UA" sz="2000"/>
        </a:p>
      </dgm:t>
    </dgm:pt>
    <dgm:pt modelId="{66678531-7D9F-4F53-93D4-9D8545BA31FE}" type="pres">
      <dgm:prSet presAssocID="{34453634-EEAF-49A1-9637-33CD1E5AB7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AA96D3-56B1-4C03-8961-D2A4444BFC15}" type="pres">
      <dgm:prSet presAssocID="{BF67E358-9824-498D-B096-56A08B89CDCB}" presName="parentText" presStyleLbl="node1" presStyleIdx="0" presStyleCnt="1" custScaleY="92143" custLinFactNeighborX="-901" custLinFactNeighborY="-1757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41FFC0-46C9-4401-8796-E18F5F7E30B5}" type="pres">
      <dgm:prSet presAssocID="{BF67E358-9824-498D-B096-56A08B89CDC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25930A-0095-4CDD-BE19-A26A529EB512}" type="presOf" srcId="{34453634-EEAF-49A1-9637-33CD1E5AB72B}" destId="{66678531-7D9F-4F53-93D4-9D8545BA31FE}" srcOrd="0" destOrd="0" presId="urn:microsoft.com/office/officeart/2005/8/layout/vList2"/>
    <dgm:cxn modelId="{FD3CD9A8-EE35-48C7-8E46-E31175F352A6}" type="presOf" srcId="{DED24711-6A7A-4414-903F-44C1A6151708}" destId="{E141FFC0-46C9-4401-8796-E18F5F7E30B5}" srcOrd="0" destOrd="0" presId="urn:microsoft.com/office/officeart/2005/8/layout/vList2"/>
    <dgm:cxn modelId="{07F71651-3E9D-4F60-B55D-10AC7BBCAF34}" type="presOf" srcId="{BF67E358-9824-498D-B096-56A08B89CDCB}" destId="{BFAA96D3-56B1-4C03-8961-D2A4444BFC15}" srcOrd="0" destOrd="0" presId="urn:microsoft.com/office/officeart/2005/8/layout/vList2"/>
    <dgm:cxn modelId="{DD1BE9BF-7966-42B7-B79F-7D124DD40AAF}" srcId="{34453634-EEAF-49A1-9637-33CD1E5AB72B}" destId="{BF67E358-9824-498D-B096-56A08B89CDCB}" srcOrd="0" destOrd="0" parTransId="{B26C265A-CAF2-40EF-A1F8-AFE87CC0380A}" sibTransId="{87DB9000-62DA-4F86-8BF1-140CFF80982E}"/>
    <dgm:cxn modelId="{EF34EC3F-AB3D-4C77-8B7C-43D2F109E0D2}" srcId="{BF67E358-9824-498D-B096-56A08B89CDCB}" destId="{DED24711-6A7A-4414-903F-44C1A6151708}" srcOrd="0" destOrd="0" parTransId="{30DE3B84-91D0-402C-B263-5D7356C49947}" sibTransId="{7EAA16A6-73EA-4CD7-8579-C7FF5BE4A731}"/>
    <dgm:cxn modelId="{5BA9285C-2594-4752-9E86-7CC60535ADCA}" type="presParOf" srcId="{66678531-7D9F-4F53-93D4-9D8545BA31FE}" destId="{BFAA96D3-56B1-4C03-8961-D2A4444BFC15}" srcOrd="0" destOrd="0" presId="urn:microsoft.com/office/officeart/2005/8/layout/vList2"/>
    <dgm:cxn modelId="{17C677FB-1D36-4804-8ABF-4985FAB49B29}" type="presParOf" srcId="{66678531-7D9F-4F53-93D4-9D8545BA31FE}" destId="{E141FFC0-46C9-4401-8796-E18F5F7E30B5}" srcOrd="1" destOrd="0" presId="urn:microsoft.com/office/officeart/2005/8/layout/vList2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2FF307-5A34-44F7-B090-694212781B11}" type="doc">
      <dgm:prSet loTypeId="urn:microsoft.com/office/officeart/2005/8/layout/hierarchy2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FF4C835-87FC-4527-B4B8-7AE56EB79C74}">
      <dgm:prSet phldrT="[Текст]" custT="1"/>
      <dgm:spPr/>
      <dgm:t>
        <a:bodyPr vert="vert270"/>
        <a:lstStyle/>
        <a:p>
          <a:r>
            <a:rPr lang="uk-UA" sz="2800" b="1" dirty="0" smtClean="0">
              <a:solidFill>
                <a:schemeClr val="tx1"/>
              </a:solidFill>
            </a:rPr>
            <a:t>Типи рецепторів</a:t>
          </a:r>
          <a:endParaRPr lang="uk-UA" sz="2800" b="1" dirty="0">
            <a:solidFill>
              <a:schemeClr val="tx1"/>
            </a:solidFill>
          </a:endParaRPr>
        </a:p>
      </dgm:t>
    </dgm:pt>
    <dgm:pt modelId="{47D771D8-337A-42D5-9010-BFF61FB19F23}" type="parTrans" cxnId="{63034BF7-3410-48B0-96C2-24CCDD290AD6}">
      <dgm:prSet/>
      <dgm:spPr/>
      <dgm:t>
        <a:bodyPr/>
        <a:lstStyle/>
        <a:p>
          <a:endParaRPr lang="uk-UA"/>
        </a:p>
      </dgm:t>
    </dgm:pt>
    <dgm:pt modelId="{F780E5A0-A811-467A-933C-D9475F0B686E}" type="sibTrans" cxnId="{63034BF7-3410-48B0-96C2-24CCDD290AD6}">
      <dgm:prSet/>
      <dgm:spPr/>
      <dgm:t>
        <a:bodyPr/>
        <a:lstStyle/>
        <a:p>
          <a:endParaRPr lang="uk-UA"/>
        </a:p>
      </dgm:t>
    </dgm:pt>
    <dgm:pt modelId="{6446F1C0-4544-426A-A4BC-29EEF1B3628D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Механорецептори</a:t>
          </a:r>
          <a:endParaRPr lang="uk-UA" sz="2400" b="1" dirty="0">
            <a:solidFill>
              <a:schemeClr val="tx1"/>
            </a:solidFill>
          </a:endParaRPr>
        </a:p>
      </dgm:t>
    </dgm:pt>
    <dgm:pt modelId="{8B580BA1-E329-4CEF-9F08-7964826759BB}" type="parTrans" cxnId="{52EEEA74-D759-49A1-8D18-F54A75BF497C}">
      <dgm:prSet/>
      <dgm:spPr/>
      <dgm:t>
        <a:bodyPr/>
        <a:lstStyle/>
        <a:p>
          <a:endParaRPr lang="uk-UA"/>
        </a:p>
      </dgm:t>
    </dgm:pt>
    <dgm:pt modelId="{BC3E7B6E-2B3B-4666-B157-6CCDE62B5AF1}" type="sibTrans" cxnId="{52EEEA74-D759-49A1-8D18-F54A75BF497C}">
      <dgm:prSet/>
      <dgm:spPr/>
      <dgm:t>
        <a:bodyPr/>
        <a:lstStyle/>
        <a:p>
          <a:endParaRPr lang="uk-UA"/>
        </a:p>
      </dgm:t>
    </dgm:pt>
    <dgm:pt modelId="{9D2E47C7-5D06-401F-BCD8-700E71026EE5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Хеморецептори</a:t>
          </a:r>
          <a:endParaRPr lang="uk-UA" b="1" dirty="0">
            <a:solidFill>
              <a:schemeClr val="tx1"/>
            </a:solidFill>
          </a:endParaRPr>
        </a:p>
      </dgm:t>
    </dgm:pt>
    <dgm:pt modelId="{F9279069-DA20-4C05-ABE9-39AFA47FA0EB}" type="parTrans" cxnId="{14998B65-0C20-486D-9376-F49251A1BAEC}">
      <dgm:prSet/>
      <dgm:spPr/>
      <dgm:t>
        <a:bodyPr/>
        <a:lstStyle/>
        <a:p>
          <a:endParaRPr lang="uk-UA"/>
        </a:p>
      </dgm:t>
    </dgm:pt>
    <dgm:pt modelId="{26EBF882-1812-4686-BEC9-20C38AD3C50E}" type="sibTrans" cxnId="{14998B65-0C20-486D-9376-F49251A1BAEC}">
      <dgm:prSet/>
      <dgm:spPr/>
      <dgm:t>
        <a:bodyPr/>
        <a:lstStyle/>
        <a:p>
          <a:endParaRPr lang="uk-UA"/>
        </a:p>
      </dgm:t>
    </dgm:pt>
    <dgm:pt modelId="{1CA9FA78-4A87-4F4E-B62A-DEAAEE08BEF8}">
      <dgm:prSet custT="1"/>
      <dgm:spPr>
        <a:solidFill>
          <a:srgbClr val="00B050"/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Фоторецептори </a:t>
          </a:r>
          <a:endParaRPr lang="uk-UA" sz="2400" b="1" dirty="0">
            <a:solidFill>
              <a:schemeClr val="tx1"/>
            </a:solidFill>
          </a:endParaRPr>
        </a:p>
      </dgm:t>
    </dgm:pt>
    <dgm:pt modelId="{8FBF8A02-C115-48F6-A459-1D30315B54F1}" type="parTrans" cxnId="{68282242-0A53-428E-8C1E-B0FC960D99AD}">
      <dgm:prSet/>
      <dgm:spPr/>
      <dgm:t>
        <a:bodyPr/>
        <a:lstStyle/>
        <a:p>
          <a:endParaRPr lang="uk-UA"/>
        </a:p>
      </dgm:t>
    </dgm:pt>
    <dgm:pt modelId="{6ED789C5-7762-4AA2-AB40-CCA63A8AAA42}" type="sibTrans" cxnId="{68282242-0A53-428E-8C1E-B0FC960D99AD}">
      <dgm:prSet/>
      <dgm:spPr/>
      <dgm:t>
        <a:bodyPr/>
        <a:lstStyle/>
        <a:p>
          <a:endParaRPr lang="uk-UA"/>
        </a:p>
      </dgm:t>
    </dgm:pt>
    <dgm:pt modelId="{11B4889D-7606-4173-8E19-709E5510FFE5}">
      <dgm:prSet custT="1"/>
      <dgm:spPr>
        <a:solidFill>
          <a:srgbClr val="00B0F0"/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Терморецептори </a:t>
          </a:r>
          <a:endParaRPr lang="uk-UA" sz="2400" b="1" dirty="0">
            <a:solidFill>
              <a:schemeClr val="tx1"/>
            </a:solidFill>
          </a:endParaRPr>
        </a:p>
      </dgm:t>
    </dgm:pt>
    <dgm:pt modelId="{5D8C0E9E-B2AD-4C0C-AEC8-23DFE281D79A}" type="parTrans" cxnId="{B5E82E33-D393-43CC-81D2-3BDE3218090C}">
      <dgm:prSet/>
      <dgm:spPr/>
      <dgm:t>
        <a:bodyPr/>
        <a:lstStyle/>
        <a:p>
          <a:endParaRPr lang="uk-UA"/>
        </a:p>
      </dgm:t>
    </dgm:pt>
    <dgm:pt modelId="{0976B65C-135E-40B4-9A36-8A04EA2FE14C}" type="sibTrans" cxnId="{B5E82E33-D393-43CC-81D2-3BDE3218090C}">
      <dgm:prSet/>
      <dgm:spPr/>
      <dgm:t>
        <a:bodyPr/>
        <a:lstStyle/>
        <a:p>
          <a:endParaRPr lang="uk-UA"/>
        </a:p>
      </dgm:t>
    </dgm:pt>
    <dgm:pt modelId="{50A469C7-BF9B-4CD3-9861-94AB46E6F822}">
      <dgm:prSet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uk-UA" b="1" dirty="0" err="1" smtClean="0">
              <a:solidFill>
                <a:schemeClr val="tx1"/>
              </a:solidFill>
            </a:rPr>
            <a:t>Ноцицептори</a:t>
          </a:r>
          <a:r>
            <a:rPr lang="uk-UA" b="1" dirty="0" smtClean="0">
              <a:solidFill>
                <a:schemeClr val="tx1"/>
              </a:solidFill>
            </a:rPr>
            <a:t>(болю) </a:t>
          </a:r>
          <a:endParaRPr lang="uk-UA" b="1" dirty="0">
            <a:solidFill>
              <a:schemeClr val="tx1"/>
            </a:solidFill>
          </a:endParaRPr>
        </a:p>
      </dgm:t>
    </dgm:pt>
    <dgm:pt modelId="{4342B312-F15B-4E4A-A136-C11636620402}" type="parTrans" cxnId="{BE6D55C3-A7D9-448E-A684-119EA1E73CBC}">
      <dgm:prSet/>
      <dgm:spPr/>
      <dgm:t>
        <a:bodyPr/>
        <a:lstStyle/>
        <a:p>
          <a:endParaRPr lang="uk-UA"/>
        </a:p>
      </dgm:t>
    </dgm:pt>
    <dgm:pt modelId="{03EDF371-DB73-4FE4-A31D-D68AD4509EFE}" type="sibTrans" cxnId="{BE6D55C3-A7D9-448E-A684-119EA1E73CBC}">
      <dgm:prSet/>
      <dgm:spPr/>
      <dgm:t>
        <a:bodyPr/>
        <a:lstStyle/>
        <a:p>
          <a:endParaRPr lang="uk-UA"/>
        </a:p>
      </dgm:t>
    </dgm:pt>
    <dgm:pt modelId="{39231B6A-4586-458A-9234-701690B71557}" type="pres">
      <dgm:prSet presAssocID="{E12FF307-5A34-44F7-B090-694212781B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B0D2F7-5877-4188-BA12-1919D4D951F5}" type="pres">
      <dgm:prSet presAssocID="{1FF4C835-87FC-4527-B4B8-7AE56EB79C74}" presName="root1" presStyleCnt="0"/>
      <dgm:spPr/>
    </dgm:pt>
    <dgm:pt modelId="{E703A066-377E-443B-99FE-2285C369DC37}" type="pres">
      <dgm:prSet presAssocID="{1FF4C835-87FC-4527-B4B8-7AE56EB79C74}" presName="LevelOneTextNode" presStyleLbl="node0" presStyleIdx="0" presStyleCnt="1" custScaleX="76387" custScaleY="654976" custLinFactNeighborX="-322" custLinFactNeighborY="-3699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ACF416-D42F-4F5E-936F-8FB5F11F2B12}" type="pres">
      <dgm:prSet presAssocID="{1FF4C835-87FC-4527-B4B8-7AE56EB79C74}" presName="level2hierChild" presStyleCnt="0"/>
      <dgm:spPr/>
    </dgm:pt>
    <dgm:pt modelId="{01F1DB40-495E-46FB-85D4-196FF449C79C}" type="pres">
      <dgm:prSet presAssocID="{8B580BA1-E329-4CEF-9F08-7964826759BB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26B182DD-0489-4610-A61E-561E02E6EF01}" type="pres">
      <dgm:prSet presAssocID="{8B580BA1-E329-4CEF-9F08-7964826759BB}" presName="connTx" presStyleLbl="parChTrans1D2" presStyleIdx="0" presStyleCnt="5"/>
      <dgm:spPr/>
      <dgm:t>
        <a:bodyPr/>
        <a:lstStyle/>
        <a:p>
          <a:endParaRPr lang="uk-UA"/>
        </a:p>
      </dgm:t>
    </dgm:pt>
    <dgm:pt modelId="{785C4266-1A26-4964-A613-E2E7C8DA86D9}" type="pres">
      <dgm:prSet presAssocID="{6446F1C0-4544-426A-A4BC-29EEF1B3628D}" presName="root2" presStyleCnt="0"/>
      <dgm:spPr/>
    </dgm:pt>
    <dgm:pt modelId="{AA9EEDC1-2E31-4FC5-8FCD-AF06FEF11665}" type="pres">
      <dgm:prSet presAssocID="{6446F1C0-4544-426A-A4BC-29EEF1B3628D}" presName="LevelTwoTextNode" presStyleLbl="node2" presStyleIdx="0" presStyleCnt="5" custScaleX="329268" custLinFactY="-14231" custLinFactNeighborX="-513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085B57-9ACC-4274-A51A-C3173E381C4C}" type="pres">
      <dgm:prSet presAssocID="{6446F1C0-4544-426A-A4BC-29EEF1B3628D}" presName="level3hierChild" presStyleCnt="0"/>
      <dgm:spPr/>
    </dgm:pt>
    <dgm:pt modelId="{E5C04BA2-AE9E-4841-95C8-C41B87FE2787}" type="pres">
      <dgm:prSet presAssocID="{F9279069-DA20-4C05-ABE9-39AFA47FA0EB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18E5C249-3AB6-4619-AE7A-700DE99E1AF9}" type="pres">
      <dgm:prSet presAssocID="{F9279069-DA20-4C05-ABE9-39AFA47FA0EB}" presName="connTx" presStyleLbl="parChTrans1D2" presStyleIdx="1" presStyleCnt="5"/>
      <dgm:spPr/>
      <dgm:t>
        <a:bodyPr/>
        <a:lstStyle/>
        <a:p>
          <a:endParaRPr lang="uk-UA"/>
        </a:p>
      </dgm:t>
    </dgm:pt>
    <dgm:pt modelId="{DA561B4F-3149-4F30-9682-ADCAF5761A0C}" type="pres">
      <dgm:prSet presAssocID="{9D2E47C7-5D06-401F-BCD8-700E71026EE5}" presName="root2" presStyleCnt="0"/>
      <dgm:spPr/>
    </dgm:pt>
    <dgm:pt modelId="{8084BD13-E973-4AF9-9551-EC06835D0A4F}" type="pres">
      <dgm:prSet presAssocID="{9D2E47C7-5D06-401F-BCD8-700E71026EE5}" presName="LevelTwoTextNode" presStyleLbl="node2" presStyleIdx="1" presStyleCnt="5" custScaleX="329268" custLinFactY="165835" custLinFactNeighborX="-5134" custLinFactNeighborY="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89842F8-9B25-43F5-A99F-1C157A7A1F0E}" type="pres">
      <dgm:prSet presAssocID="{9D2E47C7-5D06-401F-BCD8-700E71026EE5}" presName="level3hierChild" presStyleCnt="0"/>
      <dgm:spPr/>
    </dgm:pt>
    <dgm:pt modelId="{8F91A6F8-E37F-4A17-9B90-630E0DDC947D}" type="pres">
      <dgm:prSet presAssocID="{8FBF8A02-C115-48F6-A459-1D30315B54F1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AC0C567A-C7F1-4EBD-B020-696C55349F8E}" type="pres">
      <dgm:prSet presAssocID="{8FBF8A02-C115-48F6-A459-1D30315B54F1}" presName="connTx" presStyleLbl="parChTrans1D2" presStyleIdx="2" presStyleCnt="5"/>
      <dgm:spPr/>
      <dgm:t>
        <a:bodyPr/>
        <a:lstStyle/>
        <a:p>
          <a:endParaRPr lang="uk-UA"/>
        </a:p>
      </dgm:t>
    </dgm:pt>
    <dgm:pt modelId="{F7BA48CD-4340-4E43-AC4A-182C45B5CCA6}" type="pres">
      <dgm:prSet presAssocID="{1CA9FA78-4A87-4F4E-B62A-DEAAEE08BEF8}" presName="root2" presStyleCnt="0"/>
      <dgm:spPr/>
    </dgm:pt>
    <dgm:pt modelId="{24583E08-E2D3-4647-A445-423FF8AE2E51}" type="pres">
      <dgm:prSet presAssocID="{1CA9FA78-4A87-4F4E-B62A-DEAAEE08BEF8}" presName="LevelTwoTextNode" presStyleLbl="node2" presStyleIdx="2" presStyleCnt="5" custScaleX="329268" custLinFactY="-95465" custLinFactNeighborX="-513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153AC6-589E-44C0-A160-6ECD5CD2D466}" type="pres">
      <dgm:prSet presAssocID="{1CA9FA78-4A87-4F4E-B62A-DEAAEE08BEF8}" presName="level3hierChild" presStyleCnt="0"/>
      <dgm:spPr/>
    </dgm:pt>
    <dgm:pt modelId="{3F799D95-2DE7-4BA7-B3F7-B6152C78F107}" type="pres">
      <dgm:prSet presAssocID="{5D8C0E9E-B2AD-4C0C-AEC8-23DFE281D79A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0C2A2A52-BBF8-45D2-8EA2-814D6DE480A8}" type="pres">
      <dgm:prSet presAssocID="{5D8C0E9E-B2AD-4C0C-AEC8-23DFE281D79A}" presName="connTx" presStyleLbl="parChTrans1D2" presStyleIdx="3" presStyleCnt="5"/>
      <dgm:spPr/>
      <dgm:t>
        <a:bodyPr/>
        <a:lstStyle/>
        <a:p>
          <a:endParaRPr lang="uk-UA"/>
        </a:p>
      </dgm:t>
    </dgm:pt>
    <dgm:pt modelId="{3969FB87-B3A3-430B-BCF9-3ECB0DCE6023}" type="pres">
      <dgm:prSet presAssocID="{11B4889D-7606-4173-8E19-709E5510FFE5}" presName="root2" presStyleCnt="0"/>
      <dgm:spPr/>
    </dgm:pt>
    <dgm:pt modelId="{DD9F200F-295C-4232-ADB7-51451DB2EE3F}" type="pres">
      <dgm:prSet presAssocID="{11B4889D-7606-4173-8E19-709E5510FFE5}" presName="LevelTwoTextNode" presStyleLbl="node2" presStyleIdx="3" presStyleCnt="5" custScaleX="329268" custLinFactY="-61698" custLinFactNeighborX="-513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B7A803-9CE2-4A4C-8218-CBCDC55C4D71}" type="pres">
      <dgm:prSet presAssocID="{11B4889D-7606-4173-8E19-709E5510FFE5}" presName="level3hierChild" presStyleCnt="0"/>
      <dgm:spPr/>
    </dgm:pt>
    <dgm:pt modelId="{35711446-E538-4844-885F-466BBAE87CE1}" type="pres">
      <dgm:prSet presAssocID="{4342B312-F15B-4E4A-A136-C11636620402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0CCB4464-6171-4D8C-A2CB-26D228B4BE14}" type="pres">
      <dgm:prSet presAssocID="{4342B312-F15B-4E4A-A136-C11636620402}" presName="connTx" presStyleLbl="parChTrans1D2" presStyleIdx="4" presStyleCnt="5"/>
      <dgm:spPr/>
      <dgm:t>
        <a:bodyPr/>
        <a:lstStyle/>
        <a:p>
          <a:endParaRPr lang="uk-UA"/>
        </a:p>
      </dgm:t>
    </dgm:pt>
    <dgm:pt modelId="{8176314D-2578-4C11-88DD-4CF13CBD22D6}" type="pres">
      <dgm:prSet presAssocID="{50A469C7-BF9B-4CD3-9861-94AB46E6F822}" presName="root2" presStyleCnt="0"/>
      <dgm:spPr/>
    </dgm:pt>
    <dgm:pt modelId="{36E1FF79-60D9-4F3E-97A1-E1D4EAEEE0C0}" type="pres">
      <dgm:prSet presAssocID="{50A469C7-BF9B-4CD3-9861-94AB46E6F822}" presName="LevelTwoTextNode" presStyleLbl="node2" presStyleIdx="4" presStyleCnt="5" custScaleX="329268" custLinFactY="-27932" custLinFactNeighborX="230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8F0CE2-F64C-4761-9B3B-A23C44FBE436}" type="pres">
      <dgm:prSet presAssocID="{50A469C7-BF9B-4CD3-9861-94AB46E6F822}" presName="level3hierChild" presStyleCnt="0"/>
      <dgm:spPr/>
    </dgm:pt>
  </dgm:ptLst>
  <dgm:cxnLst>
    <dgm:cxn modelId="{45F0561F-48D3-4F35-8DFA-349F65A79E3A}" type="presOf" srcId="{8FBF8A02-C115-48F6-A459-1D30315B54F1}" destId="{AC0C567A-C7F1-4EBD-B020-696C55349F8E}" srcOrd="1" destOrd="0" presId="urn:microsoft.com/office/officeart/2005/8/layout/hierarchy2"/>
    <dgm:cxn modelId="{BE6D55C3-A7D9-448E-A684-119EA1E73CBC}" srcId="{1FF4C835-87FC-4527-B4B8-7AE56EB79C74}" destId="{50A469C7-BF9B-4CD3-9861-94AB46E6F822}" srcOrd="4" destOrd="0" parTransId="{4342B312-F15B-4E4A-A136-C11636620402}" sibTransId="{03EDF371-DB73-4FE4-A31D-D68AD4509EFE}"/>
    <dgm:cxn modelId="{9FD23510-D95E-4C59-BEBE-3C4F0822A191}" type="presOf" srcId="{5D8C0E9E-B2AD-4C0C-AEC8-23DFE281D79A}" destId="{0C2A2A52-BBF8-45D2-8EA2-814D6DE480A8}" srcOrd="1" destOrd="0" presId="urn:microsoft.com/office/officeart/2005/8/layout/hierarchy2"/>
    <dgm:cxn modelId="{22644944-AE5E-4747-B6AF-BDBBE6D912B8}" type="presOf" srcId="{5D8C0E9E-B2AD-4C0C-AEC8-23DFE281D79A}" destId="{3F799D95-2DE7-4BA7-B3F7-B6152C78F107}" srcOrd="0" destOrd="0" presId="urn:microsoft.com/office/officeart/2005/8/layout/hierarchy2"/>
    <dgm:cxn modelId="{496C58BE-3580-43C0-A262-9FB0AF8131BF}" type="presOf" srcId="{9D2E47C7-5D06-401F-BCD8-700E71026EE5}" destId="{8084BD13-E973-4AF9-9551-EC06835D0A4F}" srcOrd="0" destOrd="0" presId="urn:microsoft.com/office/officeart/2005/8/layout/hierarchy2"/>
    <dgm:cxn modelId="{68282242-0A53-428E-8C1E-B0FC960D99AD}" srcId="{1FF4C835-87FC-4527-B4B8-7AE56EB79C74}" destId="{1CA9FA78-4A87-4F4E-B62A-DEAAEE08BEF8}" srcOrd="2" destOrd="0" parTransId="{8FBF8A02-C115-48F6-A459-1D30315B54F1}" sibTransId="{6ED789C5-7762-4AA2-AB40-CCA63A8AAA42}"/>
    <dgm:cxn modelId="{1D617761-9865-4167-8113-FD437A67154C}" type="presOf" srcId="{E12FF307-5A34-44F7-B090-694212781B11}" destId="{39231B6A-4586-458A-9234-701690B71557}" srcOrd="0" destOrd="0" presId="urn:microsoft.com/office/officeart/2005/8/layout/hierarchy2"/>
    <dgm:cxn modelId="{105BB150-ED77-4826-BA3D-16CD1B3439F5}" type="presOf" srcId="{8B580BA1-E329-4CEF-9F08-7964826759BB}" destId="{01F1DB40-495E-46FB-85D4-196FF449C79C}" srcOrd="0" destOrd="0" presId="urn:microsoft.com/office/officeart/2005/8/layout/hierarchy2"/>
    <dgm:cxn modelId="{B5E82E33-D393-43CC-81D2-3BDE3218090C}" srcId="{1FF4C835-87FC-4527-B4B8-7AE56EB79C74}" destId="{11B4889D-7606-4173-8E19-709E5510FFE5}" srcOrd="3" destOrd="0" parTransId="{5D8C0E9E-B2AD-4C0C-AEC8-23DFE281D79A}" sibTransId="{0976B65C-135E-40B4-9A36-8A04EA2FE14C}"/>
    <dgm:cxn modelId="{942E3133-1819-4974-88CD-95E24E6CD6E0}" type="presOf" srcId="{4342B312-F15B-4E4A-A136-C11636620402}" destId="{0CCB4464-6171-4D8C-A2CB-26D228B4BE14}" srcOrd="1" destOrd="0" presId="urn:microsoft.com/office/officeart/2005/8/layout/hierarchy2"/>
    <dgm:cxn modelId="{52EEEA74-D759-49A1-8D18-F54A75BF497C}" srcId="{1FF4C835-87FC-4527-B4B8-7AE56EB79C74}" destId="{6446F1C0-4544-426A-A4BC-29EEF1B3628D}" srcOrd="0" destOrd="0" parTransId="{8B580BA1-E329-4CEF-9F08-7964826759BB}" sibTransId="{BC3E7B6E-2B3B-4666-B157-6CCDE62B5AF1}"/>
    <dgm:cxn modelId="{14998B65-0C20-486D-9376-F49251A1BAEC}" srcId="{1FF4C835-87FC-4527-B4B8-7AE56EB79C74}" destId="{9D2E47C7-5D06-401F-BCD8-700E71026EE5}" srcOrd="1" destOrd="0" parTransId="{F9279069-DA20-4C05-ABE9-39AFA47FA0EB}" sibTransId="{26EBF882-1812-4686-BEC9-20C38AD3C50E}"/>
    <dgm:cxn modelId="{5F6F5D38-24D0-4312-94F2-1572B20C913F}" type="presOf" srcId="{50A469C7-BF9B-4CD3-9861-94AB46E6F822}" destId="{36E1FF79-60D9-4F3E-97A1-E1D4EAEEE0C0}" srcOrd="0" destOrd="0" presId="urn:microsoft.com/office/officeart/2005/8/layout/hierarchy2"/>
    <dgm:cxn modelId="{2069019F-BEAA-439C-9AB3-98F93BF1B962}" type="presOf" srcId="{4342B312-F15B-4E4A-A136-C11636620402}" destId="{35711446-E538-4844-885F-466BBAE87CE1}" srcOrd="0" destOrd="0" presId="urn:microsoft.com/office/officeart/2005/8/layout/hierarchy2"/>
    <dgm:cxn modelId="{34B8DA9C-3E85-4B4F-ABB5-57D2291EE9DA}" type="presOf" srcId="{F9279069-DA20-4C05-ABE9-39AFA47FA0EB}" destId="{18E5C249-3AB6-4619-AE7A-700DE99E1AF9}" srcOrd="1" destOrd="0" presId="urn:microsoft.com/office/officeart/2005/8/layout/hierarchy2"/>
    <dgm:cxn modelId="{FD5B2412-91EE-4C38-8F32-7DCC46979292}" type="presOf" srcId="{11B4889D-7606-4173-8E19-709E5510FFE5}" destId="{DD9F200F-295C-4232-ADB7-51451DB2EE3F}" srcOrd="0" destOrd="0" presId="urn:microsoft.com/office/officeart/2005/8/layout/hierarchy2"/>
    <dgm:cxn modelId="{5DE6A08D-3C78-4C68-9214-65BA48B2C4AB}" type="presOf" srcId="{6446F1C0-4544-426A-A4BC-29EEF1B3628D}" destId="{AA9EEDC1-2E31-4FC5-8FCD-AF06FEF11665}" srcOrd="0" destOrd="0" presId="urn:microsoft.com/office/officeart/2005/8/layout/hierarchy2"/>
    <dgm:cxn modelId="{61754EA3-D2C6-43EB-825A-7BE0FC5CB062}" type="presOf" srcId="{1FF4C835-87FC-4527-B4B8-7AE56EB79C74}" destId="{E703A066-377E-443B-99FE-2285C369DC37}" srcOrd="0" destOrd="0" presId="urn:microsoft.com/office/officeart/2005/8/layout/hierarchy2"/>
    <dgm:cxn modelId="{5974059A-524A-4FC5-95C7-0FDBC71A9D8F}" type="presOf" srcId="{1CA9FA78-4A87-4F4E-B62A-DEAAEE08BEF8}" destId="{24583E08-E2D3-4647-A445-423FF8AE2E51}" srcOrd="0" destOrd="0" presId="urn:microsoft.com/office/officeart/2005/8/layout/hierarchy2"/>
    <dgm:cxn modelId="{822E8C85-F986-472D-921F-7D53042DBEAF}" type="presOf" srcId="{8B580BA1-E329-4CEF-9F08-7964826759BB}" destId="{26B182DD-0489-4610-A61E-561E02E6EF01}" srcOrd="1" destOrd="0" presId="urn:microsoft.com/office/officeart/2005/8/layout/hierarchy2"/>
    <dgm:cxn modelId="{839ACD09-DE70-46B3-AA4F-6999AB076982}" type="presOf" srcId="{8FBF8A02-C115-48F6-A459-1D30315B54F1}" destId="{8F91A6F8-E37F-4A17-9B90-630E0DDC947D}" srcOrd="0" destOrd="0" presId="urn:microsoft.com/office/officeart/2005/8/layout/hierarchy2"/>
    <dgm:cxn modelId="{5E39ACAE-3B22-49B8-8813-9A83F015B2F6}" type="presOf" srcId="{F9279069-DA20-4C05-ABE9-39AFA47FA0EB}" destId="{E5C04BA2-AE9E-4841-95C8-C41B87FE2787}" srcOrd="0" destOrd="0" presId="urn:microsoft.com/office/officeart/2005/8/layout/hierarchy2"/>
    <dgm:cxn modelId="{63034BF7-3410-48B0-96C2-24CCDD290AD6}" srcId="{E12FF307-5A34-44F7-B090-694212781B11}" destId="{1FF4C835-87FC-4527-B4B8-7AE56EB79C74}" srcOrd="0" destOrd="0" parTransId="{47D771D8-337A-42D5-9010-BFF61FB19F23}" sibTransId="{F780E5A0-A811-467A-933C-D9475F0B686E}"/>
    <dgm:cxn modelId="{D4D95949-7612-4A77-A0F8-F2D934E8077B}" type="presParOf" srcId="{39231B6A-4586-458A-9234-701690B71557}" destId="{9FB0D2F7-5877-4188-BA12-1919D4D951F5}" srcOrd="0" destOrd="0" presId="urn:microsoft.com/office/officeart/2005/8/layout/hierarchy2"/>
    <dgm:cxn modelId="{DCAF6812-C50D-4E79-A9BE-98012338A420}" type="presParOf" srcId="{9FB0D2F7-5877-4188-BA12-1919D4D951F5}" destId="{E703A066-377E-443B-99FE-2285C369DC37}" srcOrd="0" destOrd="0" presId="urn:microsoft.com/office/officeart/2005/8/layout/hierarchy2"/>
    <dgm:cxn modelId="{F4D20264-9B93-41CC-AB5E-1F5BAA9B8545}" type="presParOf" srcId="{9FB0D2F7-5877-4188-BA12-1919D4D951F5}" destId="{7EACF416-D42F-4F5E-936F-8FB5F11F2B12}" srcOrd="1" destOrd="0" presId="urn:microsoft.com/office/officeart/2005/8/layout/hierarchy2"/>
    <dgm:cxn modelId="{9C4032CD-44CC-41DB-8B97-716A7E9B7627}" type="presParOf" srcId="{7EACF416-D42F-4F5E-936F-8FB5F11F2B12}" destId="{01F1DB40-495E-46FB-85D4-196FF449C79C}" srcOrd="0" destOrd="0" presId="urn:microsoft.com/office/officeart/2005/8/layout/hierarchy2"/>
    <dgm:cxn modelId="{C276E83A-CED0-4FD7-BB67-3A5D9F0195CA}" type="presParOf" srcId="{01F1DB40-495E-46FB-85D4-196FF449C79C}" destId="{26B182DD-0489-4610-A61E-561E02E6EF01}" srcOrd="0" destOrd="0" presId="urn:microsoft.com/office/officeart/2005/8/layout/hierarchy2"/>
    <dgm:cxn modelId="{D74F6A4A-FA03-4028-8BA7-DE0B72DA204E}" type="presParOf" srcId="{7EACF416-D42F-4F5E-936F-8FB5F11F2B12}" destId="{785C4266-1A26-4964-A613-E2E7C8DA86D9}" srcOrd="1" destOrd="0" presId="urn:microsoft.com/office/officeart/2005/8/layout/hierarchy2"/>
    <dgm:cxn modelId="{5EE76238-CF89-4083-A497-465A0361CC81}" type="presParOf" srcId="{785C4266-1A26-4964-A613-E2E7C8DA86D9}" destId="{AA9EEDC1-2E31-4FC5-8FCD-AF06FEF11665}" srcOrd="0" destOrd="0" presId="urn:microsoft.com/office/officeart/2005/8/layout/hierarchy2"/>
    <dgm:cxn modelId="{13942D1C-78A9-4AE6-8F0C-4729533E9272}" type="presParOf" srcId="{785C4266-1A26-4964-A613-E2E7C8DA86D9}" destId="{7B085B57-9ACC-4274-A51A-C3173E381C4C}" srcOrd="1" destOrd="0" presId="urn:microsoft.com/office/officeart/2005/8/layout/hierarchy2"/>
    <dgm:cxn modelId="{AA2DDC77-CC79-42C9-8A63-4F0648E2C43E}" type="presParOf" srcId="{7EACF416-D42F-4F5E-936F-8FB5F11F2B12}" destId="{E5C04BA2-AE9E-4841-95C8-C41B87FE2787}" srcOrd="2" destOrd="0" presId="urn:microsoft.com/office/officeart/2005/8/layout/hierarchy2"/>
    <dgm:cxn modelId="{B3B92FF5-3C21-46DE-AE07-C84B586C1C8E}" type="presParOf" srcId="{E5C04BA2-AE9E-4841-95C8-C41B87FE2787}" destId="{18E5C249-3AB6-4619-AE7A-700DE99E1AF9}" srcOrd="0" destOrd="0" presId="urn:microsoft.com/office/officeart/2005/8/layout/hierarchy2"/>
    <dgm:cxn modelId="{1667404A-C93F-4A02-90E3-42DB1E12A169}" type="presParOf" srcId="{7EACF416-D42F-4F5E-936F-8FB5F11F2B12}" destId="{DA561B4F-3149-4F30-9682-ADCAF5761A0C}" srcOrd="3" destOrd="0" presId="urn:microsoft.com/office/officeart/2005/8/layout/hierarchy2"/>
    <dgm:cxn modelId="{B60D1B5B-E69B-407B-AA9A-F3C2809C4821}" type="presParOf" srcId="{DA561B4F-3149-4F30-9682-ADCAF5761A0C}" destId="{8084BD13-E973-4AF9-9551-EC06835D0A4F}" srcOrd="0" destOrd="0" presId="urn:microsoft.com/office/officeart/2005/8/layout/hierarchy2"/>
    <dgm:cxn modelId="{09166EAF-C6D5-42E8-9F0D-D2E9F3682130}" type="presParOf" srcId="{DA561B4F-3149-4F30-9682-ADCAF5761A0C}" destId="{989842F8-9B25-43F5-A99F-1C157A7A1F0E}" srcOrd="1" destOrd="0" presId="urn:microsoft.com/office/officeart/2005/8/layout/hierarchy2"/>
    <dgm:cxn modelId="{4DE22093-A75B-4C08-A61C-95C171EFF4E0}" type="presParOf" srcId="{7EACF416-D42F-4F5E-936F-8FB5F11F2B12}" destId="{8F91A6F8-E37F-4A17-9B90-630E0DDC947D}" srcOrd="4" destOrd="0" presId="urn:microsoft.com/office/officeart/2005/8/layout/hierarchy2"/>
    <dgm:cxn modelId="{0EE932AC-596B-4579-AC44-3C2D66DD97E6}" type="presParOf" srcId="{8F91A6F8-E37F-4A17-9B90-630E0DDC947D}" destId="{AC0C567A-C7F1-4EBD-B020-696C55349F8E}" srcOrd="0" destOrd="0" presId="urn:microsoft.com/office/officeart/2005/8/layout/hierarchy2"/>
    <dgm:cxn modelId="{94FE7889-F7D5-45B5-A58A-2B0EF7EA502E}" type="presParOf" srcId="{7EACF416-D42F-4F5E-936F-8FB5F11F2B12}" destId="{F7BA48CD-4340-4E43-AC4A-182C45B5CCA6}" srcOrd="5" destOrd="0" presId="urn:microsoft.com/office/officeart/2005/8/layout/hierarchy2"/>
    <dgm:cxn modelId="{CDA9641E-4AAC-4179-9526-3749EC1E22B2}" type="presParOf" srcId="{F7BA48CD-4340-4E43-AC4A-182C45B5CCA6}" destId="{24583E08-E2D3-4647-A445-423FF8AE2E51}" srcOrd="0" destOrd="0" presId="urn:microsoft.com/office/officeart/2005/8/layout/hierarchy2"/>
    <dgm:cxn modelId="{2E1E4A3B-D74E-4262-BD72-99AC3B8F88B4}" type="presParOf" srcId="{F7BA48CD-4340-4E43-AC4A-182C45B5CCA6}" destId="{11153AC6-589E-44C0-A160-6ECD5CD2D466}" srcOrd="1" destOrd="0" presId="urn:microsoft.com/office/officeart/2005/8/layout/hierarchy2"/>
    <dgm:cxn modelId="{DA7C88A4-CF1C-4F40-8A39-A16DE217F54F}" type="presParOf" srcId="{7EACF416-D42F-4F5E-936F-8FB5F11F2B12}" destId="{3F799D95-2DE7-4BA7-B3F7-B6152C78F107}" srcOrd="6" destOrd="0" presId="urn:microsoft.com/office/officeart/2005/8/layout/hierarchy2"/>
    <dgm:cxn modelId="{E3FF9C4F-4625-42B9-B08F-AF9415405A91}" type="presParOf" srcId="{3F799D95-2DE7-4BA7-B3F7-B6152C78F107}" destId="{0C2A2A52-BBF8-45D2-8EA2-814D6DE480A8}" srcOrd="0" destOrd="0" presId="urn:microsoft.com/office/officeart/2005/8/layout/hierarchy2"/>
    <dgm:cxn modelId="{5C439750-EC4F-4FEF-B1A0-7BE802EB0000}" type="presParOf" srcId="{7EACF416-D42F-4F5E-936F-8FB5F11F2B12}" destId="{3969FB87-B3A3-430B-BCF9-3ECB0DCE6023}" srcOrd="7" destOrd="0" presId="urn:microsoft.com/office/officeart/2005/8/layout/hierarchy2"/>
    <dgm:cxn modelId="{A5B57F2F-9EB2-4D13-B672-1C6A50E6D23A}" type="presParOf" srcId="{3969FB87-B3A3-430B-BCF9-3ECB0DCE6023}" destId="{DD9F200F-295C-4232-ADB7-51451DB2EE3F}" srcOrd="0" destOrd="0" presId="urn:microsoft.com/office/officeart/2005/8/layout/hierarchy2"/>
    <dgm:cxn modelId="{9FCBAD21-5463-4207-BFBB-95BE886DC718}" type="presParOf" srcId="{3969FB87-B3A3-430B-BCF9-3ECB0DCE6023}" destId="{F9B7A803-9CE2-4A4C-8218-CBCDC55C4D71}" srcOrd="1" destOrd="0" presId="urn:microsoft.com/office/officeart/2005/8/layout/hierarchy2"/>
    <dgm:cxn modelId="{77207156-D42B-47E3-AD9C-F5C291EA7B09}" type="presParOf" srcId="{7EACF416-D42F-4F5E-936F-8FB5F11F2B12}" destId="{35711446-E538-4844-885F-466BBAE87CE1}" srcOrd="8" destOrd="0" presId="urn:microsoft.com/office/officeart/2005/8/layout/hierarchy2"/>
    <dgm:cxn modelId="{09E24817-1261-4D78-B49D-09B0191BC03A}" type="presParOf" srcId="{35711446-E538-4844-885F-466BBAE87CE1}" destId="{0CCB4464-6171-4D8C-A2CB-26D228B4BE14}" srcOrd="0" destOrd="0" presId="urn:microsoft.com/office/officeart/2005/8/layout/hierarchy2"/>
    <dgm:cxn modelId="{241A3FF8-F9B2-43F7-9467-22BEFA8D7E2E}" type="presParOf" srcId="{7EACF416-D42F-4F5E-936F-8FB5F11F2B12}" destId="{8176314D-2578-4C11-88DD-4CF13CBD22D6}" srcOrd="9" destOrd="0" presId="urn:microsoft.com/office/officeart/2005/8/layout/hierarchy2"/>
    <dgm:cxn modelId="{CA58C760-9D53-497C-B521-FA0978065D8D}" type="presParOf" srcId="{8176314D-2578-4C11-88DD-4CF13CBD22D6}" destId="{36E1FF79-60D9-4F3E-97A1-E1D4EAEEE0C0}" srcOrd="0" destOrd="0" presId="urn:microsoft.com/office/officeart/2005/8/layout/hierarchy2"/>
    <dgm:cxn modelId="{3A383DB0-C9FD-46F3-990F-5C5A9086F78C}" type="presParOf" srcId="{8176314D-2578-4C11-88DD-4CF13CBD22D6}" destId="{548F0CE2-F64C-4761-9B3B-A23C44FBE4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453634-EEAF-49A1-9637-33CD1E5AB72B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94BDFF4F-DBD1-4FD7-8CB2-29414C4B06D7}">
      <dgm:prSet custT="1"/>
      <dgm:spPr>
        <a:gradFill flip="none" rotWithShape="0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just"/>
          <a:r>
            <a:rPr lang="uk-UA" sz="2800" b="1" cap="small" baseline="0" dirty="0" smtClean="0"/>
            <a:t>Кожен вид рецепторів сприймає тільки один вид подразників</a:t>
          </a:r>
          <a:endParaRPr lang="uk-UA" sz="2800" b="1" cap="small" baseline="0" dirty="0"/>
        </a:p>
      </dgm:t>
    </dgm:pt>
    <dgm:pt modelId="{C374E5B6-DA9F-4DE2-9DA1-F526201E420D}" type="parTrans" cxnId="{BD5B0D3C-BCC8-4B1F-8E07-BBDE6CE0072F}">
      <dgm:prSet/>
      <dgm:spPr/>
      <dgm:t>
        <a:bodyPr/>
        <a:lstStyle/>
        <a:p>
          <a:pPr algn="just"/>
          <a:endParaRPr lang="uk-UA" sz="2000"/>
        </a:p>
      </dgm:t>
    </dgm:pt>
    <dgm:pt modelId="{E726264A-8C28-4AD9-BC74-C93DCCBDC3AF}" type="sibTrans" cxnId="{BD5B0D3C-BCC8-4B1F-8E07-BBDE6CE0072F}">
      <dgm:prSet/>
      <dgm:spPr/>
      <dgm:t>
        <a:bodyPr/>
        <a:lstStyle/>
        <a:p>
          <a:pPr algn="just"/>
          <a:endParaRPr lang="uk-UA" sz="2000"/>
        </a:p>
      </dgm:t>
    </dgm:pt>
    <dgm:pt modelId="{2D2EA69F-1F2F-445E-BD6B-025B6EF2B8AE}" type="pres">
      <dgm:prSet presAssocID="{34453634-EEAF-49A1-9637-33CD1E5AB7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CBB2B6-5B7A-4F5A-8E74-8B04507E8E2F}" type="pres">
      <dgm:prSet presAssocID="{94BDFF4F-DBD1-4FD7-8CB2-29414C4B06D7}" presName="parentLin" presStyleCnt="0"/>
      <dgm:spPr/>
    </dgm:pt>
    <dgm:pt modelId="{01EAA648-98A1-41C4-9A45-DE33910FE2EB}" type="pres">
      <dgm:prSet presAssocID="{94BDFF4F-DBD1-4FD7-8CB2-29414C4B06D7}" presName="parentLeftMargin" presStyleLbl="node1" presStyleIdx="0" presStyleCnt="1"/>
      <dgm:spPr/>
      <dgm:t>
        <a:bodyPr/>
        <a:lstStyle/>
        <a:p>
          <a:endParaRPr lang="uk-UA"/>
        </a:p>
      </dgm:t>
    </dgm:pt>
    <dgm:pt modelId="{C9488535-0822-4BDA-9315-BB2D510F6527}" type="pres">
      <dgm:prSet presAssocID="{94BDFF4F-DBD1-4FD7-8CB2-29414C4B06D7}" presName="parentText" presStyleLbl="node1" presStyleIdx="0" presStyleCnt="1" custScaleX="142997" custScaleY="109436" custLinFactNeighborX="-54646" custLinFactNeighborY="107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E6CC91-CF74-497C-8C4B-2943CD21A5BC}" type="pres">
      <dgm:prSet presAssocID="{94BDFF4F-DBD1-4FD7-8CB2-29414C4B06D7}" presName="negativeSpace" presStyleCnt="0"/>
      <dgm:spPr/>
    </dgm:pt>
    <dgm:pt modelId="{901DD50D-6505-410A-B6C1-A4A315FD6761}" type="pres">
      <dgm:prSet presAssocID="{94BDFF4F-DBD1-4FD7-8CB2-29414C4B06D7}" presName="childText" presStyleLbl="conFgAcc1" presStyleIdx="0" presStyleCnt="1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</dgm:ptLst>
  <dgm:cxnLst>
    <dgm:cxn modelId="{BD5B0D3C-BCC8-4B1F-8E07-BBDE6CE0072F}" srcId="{34453634-EEAF-49A1-9637-33CD1E5AB72B}" destId="{94BDFF4F-DBD1-4FD7-8CB2-29414C4B06D7}" srcOrd="0" destOrd="0" parTransId="{C374E5B6-DA9F-4DE2-9DA1-F526201E420D}" sibTransId="{E726264A-8C28-4AD9-BC74-C93DCCBDC3AF}"/>
    <dgm:cxn modelId="{CB975C90-41DC-45B8-9793-6D99E467BDDD}" type="presOf" srcId="{94BDFF4F-DBD1-4FD7-8CB2-29414C4B06D7}" destId="{01EAA648-98A1-41C4-9A45-DE33910FE2EB}" srcOrd="0" destOrd="0" presId="urn:microsoft.com/office/officeart/2005/8/layout/list1"/>
    <dgm:cxn modelId="{F121E4F1-AB3E-4268-84E2-4D06032F3C63}" type="presOf" srcId="{94BDFF4F-DBD1-4FD7-8CB2-29414C4B06D7}" destId="{C9488535-0822-4BDA-9315-BB2D510F6527}" srcOrd="1" destOrd="0" presId="urn:microsoft.com/office/officeart/2005/8/layout/list1"/>
    <dgm:cxn modelId="{5B9368D4-5CBF-4B22-95BF-E4D759E3919F}" type="presOf" srcId="{34453634-EEAF-49A1-9637-33CD1E5AB72B}" destId="{2D2EA69F-1F2F-445E-BD6B-025B6EF2B8AE}" srcOrd="0" destOrd="0" presId="urn:microsoft.com/office/officeart/2005/8/layout/list1"/>
    <dgm:cxn modelId="{D7E1E6AE-07EB-4959-85E5-01BD82D0B856}" type="presParOf" srcId="{2D2EA69F-1F2F-445E-BD6B-025B6EF2B8AE}" destId="{E9CBB2B6-5B7A-4F5A-8E74-8B04507E8E2F}" srcOrd="0" destOrd="0" presId="urn:microsoft.com/office/officeart/2005/8/layout/list1"/>
    <dgm:cxn modelId="{8C90E316-345D-4550-9C60-D5E2A41CA144}" type="presParOf" srcId="{E9CBB2B6-5B7A-4F5A-8E74-8B04507E8E2F}" destId="{01EAA648-98A1-41C4-9A45-DE33910FE2EB}" srcOrd="0" destOrd="0" presId="urn:microsoft.com/office/officeart/2005/8/layout/list1"/>
    <dgm:cxn modelId="{2C4C8C17-B105-4C73-A00F-53E17D5EA085}" type="presParOf" srcId="{E9CBB2B6-5B7A-4F5A-8E74-8B04507E8E2F}" destId="{C9488535-0822-4BDA-9315-BB2D510F6527}" srcOrd="1" destOrd="0" presId="urn:microsoft.com/office/officeart/2005/8/layout/list1"/>
    <dgm:cxn modelId="{AB33F6A1-3A49-4ED3-8C76-B00A03D7AF44}" type="presParOf" srcId="{2D2EA69F-1F2F-445E-BD6B-025B6EF2B8AE}" destId="{68E6CC91-CF74-497C-8C4B-2943CD21A5BC}" srcOrd="1" destOrd="0" presId="urn:microsoft.com/office/officeart/2005/8/layout/list1"/>
    <dgm:cxn modelId="{3B79638C-0A0B-4FFC-906F-11FE7E983C07}" type="presParOf" srcId="{2D2EA69F-1F2F-445E-BD6B-025B6EF2B8AE}" destId="{901DD50D-6505-410A-B6C1-A4A315FD6761}" srcOrd="2" destOrd="0" presId="urn:microsoft.com/office/officeart/2005/8/layout/list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9D49A7-7FDD-4F6A-B07F-8568463E235D}" type="doc">
      <dgm:prSet loTypeId="urn:microsoft.com/office/officeart/2005/8/layout/list1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78DA7C2A-2EBC-45FB-8C1D-8EFC6CD835F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1"/>
              </a:solidFill>
              <a:latin typeface="+mj-lt"/>
            </a:rPr>
            <a:t>Зорова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36359C61-7982-4F81-A5D7-0F9FEDDE50DA}" type="parTrans" cxnId="{172E86F0-68C5-443B-919D-FF74F73783AD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FA628C42-49F3-4DEC-B779-92DA6FE91DB8}" type="sibTrans" cxnId="{172E86F0-68C5-443B-919D-FF74F73783AD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723E5E1E-9764-48DB-9CFE-32A6CB2BF686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ru-RU" sz="2800" b="1" dirty="0" err="1" smtClean="0">
              <a:solidFill>
                <a:schemeClr val="tx1"/>
              </a:solidFill>
              <a:latin typeface="+mj-lt"/>
            </a:rPr>
            <a:t>Руху</a:t>
          </a:r>
          <a:r>
            <a:rPr lang="ru-RU" sz="2800" b="1" dirty="0" smtClean="0">
              <a:solidFill>
                <a:schemeClr val="tx1"/>
              </a:solidFill>
              <a:latin typeface="+mj-lt"/>
            </a:rPr>
            <a:t>, </a:t>
          </a:r>
          <a:r>
            <a:rPr lang="ru-RU" sz="2800" b="1" dirty="0" err="1" smtClean="0">
              <a:solidFill>
                <a:schemeClr val="tx1"/>
              </a:solidFill>
              <a:latin typeface="+mj-lt"/>
            </a:rPr>
            <a:t>дотику</a:t>
          </a:r>
          <a:r>
            <a:rPr lang="ru-RU" sz="2800" b="1" dirty="0" smtClean="0">
              <a:solidFill>
                <a:schemeClr val="tx1"/>
              </a:solidFill>
              <a:latin typeface="+mj-lt"/>
            </a:rPr>
            <a:t>, болю</a:t>
          </a:r>
          <a:r>
            <a:rPr lang="ru-RU" sz="2800" b="1" baseline="0" dirty="0" smtClean="0">
              <a:solidFill>
                <a:schemeClr val="tx1"/>
              </a:solidFill>
              <a:latin typeface="+mj-lt"/>
            </a:rPr>
            <a:t> 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07A33C92-B9AD-4452-AD1D-F48F93A95031}" type="parTrans" cxnId="{E6B2EE4E-925B-4A42-83C5-C552EECDE1C8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3412C786-945B-42B4-9D1D-96A659328FA3}" type="sibTrans" cxnId="{E6B2EE4E-925B-4A42-83C5-C552EECDE1C8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9CE303A8-AF3B-4C5B-ACD4-5D54929A82E6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 algn="ctr" rtl="0"/>
          <a:r>
            <a:rPr lang="ru-RU" sz="2800" b="1" dirty="0" err="1" smtClean="0">
              <a:solidFill>
                <a:schemeClr val="tx1"/>
              </a:solidFill>
              <a:latin typeface="+mj-lt"/>
            </a:rPr>
            <a:t>Температурна</a:t>
          </a:r>
          <a:r>
            <a:rPr lang="ru-RU" sz="2800" b="1" baseline="0" dirty="0" smtClean="0">
              <a:solidFill>
                <a:schemeClr val="tx1"/>
              </a:solidFill>
              <a:latin typeface="+mj-lt"/>
            </a:rPr>
            <a:t> 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11FF5715-808C-4BA2-BB90-B640204A7A33}" type="parTrans" cxnId="{E91B7E5B-33BB-42B5-A183-CFB29A73056D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399E363B-C488-4A52-BAD1-17FAEA21BAD3}" type="sibTrans" cxnId="{E91B7E5B-33BB-42B5-A183-CFB29A73056D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4EDC3BE1-2777-4797-86B4-60D8EC780E24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800" b="1" dirty="0" err="1" smtClean="0">
              <a:solidFill>
                <a:schemeClr val="tx1"/>
              </a:solidFill>
              <a:latin typeface="+mj-lt"/>
            </a:rPr>
            <a:t>Рівноваги</a:t>
          </a:r>
          <a:r>
            <a:rPr lang="ru-RU" sz="2800" b="1" baseline="0" dirty="0" smtClean="0">
              <a:solidFill>
                <a:schemeClr val="tx1"/>
              </a:solidFill>
              <a:latin typeface="+mj-lt"/>
            </a:rPr>
            <a:t> 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0E65C1C3-59D9-4C66-8F10-8D4CA869CE05}" type="sibTrans" cxnId="{CCB6D689-A0BC-426A-A6FF-58AD725C6058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151845C3-C5D9-424B-99EB-CC9C704F51B7}" type="parTrans" cxnId="{CCB6D689-A0BC-426A-A6FF-58AD725C6058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F4BE8BC2-850D-46C1-8ED5-6F276FDF70A7}">
      <dgm:prSet custT="1"/>
      <dgm:spPr/>
      <dgm:t>
        <a:bodyPr/>
        <a:lstStyle/>
        <a:p>
          <a:pPr algn="ctr" rtl="0"/>
          <a:r>
            <a:rPr lang="uk-UA" sz="2800" b="1" dirty="0" smtClean="0">
              <a:solidFill>
                <a:schemeClr val="tx1"/>
              </a:solidFill>
              <a:latin typeface="+mj-lt"/>
            </a:rPr>
            <a:t>Нюхова 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2830B677-5DA2-4757-8606-44914CE5E53C}" type="sibTrans" cxnId="{DE5959B9-277E-4804-9679-D66994BCF6FC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8F9E8D2D-36CD-40ED-9F6C-236B9113155A}" type="parTrans" cxnId="{DE5959B9-277E-4804-9679-D66994BCF6FC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8D9E1799-71AF-490C-BE3C-10DFB9750205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1"/>
              </a:solidFill>
              <a:latin typeface="+mj-lt"/>
            </a:rPr>
            <a:t>Смакова </a:t>
          </a:r>
          <a:endParaRPr lang="ru-RU" sz="2800" b="1" dirty="0">
            <a:solidFill>
              <a:schemeClr val="tx1"/>
            </a:solidFill>
            <a:latin typeface="+mj-lt"/>
          </a:endParaRPr>
        </a:p>
      </dgm:t>
    </dgm:pt>
    <dgm:pt modelId="{EB819AD6-2A6C-4EE3-A994-42A50095D073}" type="sibTrans" cxnId="{E27461E3-693A-42CE-A0AB-24D1E442A909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C3FFED0E-047A-4D25-95B6-64716D86B80C}" type="parTrans" cxnId="{E27461E3-693A-42CE-A0AB-24D1E442A909}">
      <dgm:prSet/>
      <dgm:spPr/>
      <dgm:t>
        <a:bodyPr/>
        <a:lstStyle/>
        <a:p>
          <a:pPr algn="ctr"/>
          <a:endParaRPr lang="uk-UA" sz="4000" b="1">
            <a:solidFill>
              <a:schemeClr val="tx1"/>
            </a:solidFill>
            <a:latin typeface="+mj-lt"/>
          </a:endParaRPr>
        </a:p>
      </dgm:t>
    </dgm:pt>
    <dgm:pt modelId="{877B00E3-309A-4593-9D95-C16F1332B849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uk-UA" sz="2800" b="1" dirty="0" smtClean="0">
              <a:solidFill>
                <a:schemeClr val="tx1"/>
              </a:solidFill>
            </a:rPr>
            <a:t>Слухова </a:t>
          </a:r>
          <a:endParaRPr lang="uk-UA" sz="2800" b="1" dirty="0">
            <a:solidFill>
              <a:schemeClr val="tx1"/>
            </a:solidFill>
          </a:endParaRPr>
        </a:p>
      </dgm:t>
    </dgm:pt>
    <dgm:pt modelId="{D50024E0-96B4-45C3-956A-4CFE36BD284C}" type="parTrans" cxnId="{B401C448-396C-4125-BED7-86B8D74DCF93}">
      <dgm:prSet/>
      <dgm:spPr/>
      <dgm:t>
        <a:bodyPr/>
        <a:lstStyle/>
        <a:p>
          <a:endParaRPr lang="uk-UA"/>
        </a:p>
      </dgm:t>
    </dgm:pt>
    <dgm:pt modelId="{7C1742F2-D3F2-4897-A35B-18272FCAE780}" type="sibTrans" cxnId="{B401C448-396C-4125-BED7-86B8D74DCF93}">
      <dgm:prSet/>
      <dgm:spPr/>
      <dgm:t>
        <a:bodyPr/>
        <a:lstStyle/>
        <a:p>
          <a:endParaRPr lang="uk-UA"/>
        </a:p>
      </dgm:t>
    </dgm:pt>
    <dgm:pt modelId="{E6EE4E77-F75E-4B56-A637-ED259E9F6F7C}" type="pres">
      <dgm:prSet presAssocID="{839D49A7-7FDD-4F6A-B07F-8568463E23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822938-CFC2-439D-AA7A-4EFD5FB5A4FA}" type="pres">
      <dgm:prSet presAssocID="{78DA7C2A-2EBC-45FB-8C1D-8EFC6CD835FB}" presName="parentLin" presStyleCnt="0"/>
      <dgm:spPr/>
    </dgm:pt>
    <dgm:pt modelId="{E27AC3AC-5E49-4942-A2C1-D3343B0AC814}" type="pres">
      <dgm:prSet presAssocID="{78DA7C2A-2EBC-45FB-8C1D-8EFC6CD835FB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E0E1848C-B031-4F0B-B867-08C716817643}" type="pres">
      <dgm:prSet presAssocID="{78DA7C2A-2EBC-45FB-8C1D-8EFC6CD835FB}" presName="parentText" presStyleLbl="node1" presStyleIdx="0" presStyleCnt="7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86B096-3764-4141-90FE-ABBAB2AF13A8}" type="pres">
      <dgm:prSet presAssocID="{78DA7C2A-2EBC-45FB-8C1D-8EFC6CD835FB}" presName="negativeSpace" presStyleCnt="0"/>
      <dgm:spPr/>
    </dgm:pt>
    <dgm:pt modelId="{04C8FA54-58C2-4876-B0B4-5E3716C3E4D7}" type="pres">
      <dgm:prSet presAssocID="{78DA7C2A-2EBC-45FB-8C1D-8EFC6CD835FB}" presName="childText" presStyleLbl="conFgAcc1" presStyleIdx="0" presStyleCnt="7">
        <dgm:presLayoutVars>
          <dgm:bulletEnabled val="1"/>
        </dgm:presLayoutVars>
      </dgm:prSet>
      <dgm:spPr/>
    </dgm:pt>
    <dgm:pt modelId="{5FAA6265-8572-4894-8CA2-3E8B00A54577}" type="pres">
      <dgm:prSet presAssocID="{FA628C42-49F3-4DEC-B779-92DA6FE91DB8}" presName="spaceBetweenRectangles" presStyleCnt="0"/>
      <dgm:spPr/>
    </dgm:pt>
    <dgm:pt modelId="{FA03FAC8-9FD4-47CA-BBBE-9A1E53492B84}" type="pres">
      <dgm:prSet presAssocID="{877B00E3-309A-4593-9D95-C16F1332B849}" presName="parentLin" presStyleCnt="0"/>
      <dgm:spPr/>
    </dgm:pt>
    <dgm:pt modelId="{1FF9171F-6EE3-432A-BCDB-111448914F2F}" type="pres">
      <dgm:prSet presAssocID="{877B00E3-309A-4593-9D95-C16F1332B849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67226BDF-63CC-48C8-8F28-243269255E12}" type="pres">
      <dgm:prSet presAssocID="{877B00E3-309A-4593-9D95-C16F1332B849}" presName="parentText" presStyleLbl="node1" presStyleIdx="1" presStyleCnt="7" custScaleX="13917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306D85-4CAF-48F3-892B-A77F54B17761}" type="pres">
      <dgm:prSet presAssocID="{877B00E3-309A-4593-9D95-C16F1332B849}" presName="negativeSpace" presStyleCnt="0"/>
      <dgm:spPr/>
    </dgm:pt>
    <dgm:pt modelId="{8CEA1A1C-2419-4090-8284-9D01F9781F94}" type="pres">
      <dgm:prSet presAssocID="{877B00E3-309A-4593-9D95-C16F1332B849}" presName="childText" presStyleLbl="conFgAcc1" presStyleIdx="1" presStyleCnt="7">
        <dgm:presLayoutVars>
          <dgm:bulletEnabled val="1"/>
        </dgm:presLayoutVars>
      </dgm:prSet>
      <dgm:spPr/>
    </dgm:pt>
    <dgm:pt modelId="{C859C9AF-473B-4582-A0D2-FBFED4B5D815}" type="pres">
      <dgm:prSet presAssocID="{7C1742F2-D3F2-4897-A35B-18272FCAE780}" presName="spaceBetweenRectangles" presStyleCnt="0"/>
      <dgm:spPr/>
    </dgm:pt>
    <dgm:pt modelId="{164078BA-4FF1-4431-9658-1D41000B65D9}" type="pres">
      <dgm:prSet presAssocID="{8D9E1799-71AF-490C-BE3C-10DFB9750205}" presName="parentLin" presStyleCnt="0"/>
      <dgm:spPr/>
    </dgm:pt>
    <dgm:pt modelId="{7D73DDFA-90FA-40D5-A5D0-AC344D3ADE6C}" type="pres">
      <dgm:prSet presAssocID="{8D9E1799-71AF-490C-BE3C-10DFB9750205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8AFD5F6A-004F-4619-9FE3-17F047E3CBA7}" type="pres">
      <dgm:prSet presAssocID="{8D9E1799-71AF-490C-BE3C-10DFB9750205}" presName="parentText" presStyleLbl="node1" presStyleIdx="2" presStyleCnt="7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60BC0E-D563-48E0-AEAB-8366DEBC0BAC}" type="pres">
      <dgm:prSet presAssocID="{8D9E1799-71AF-490C-BE3C-10DFB9750205}" presName="negativeSpace" presStyleCnt="0"/>
      <dgm:spPr/>
    </dgm:pt>
    <dgm:pt modelId="{D51450D4-B515-4D53-B589-0C9C010C14B9}" type="pres">
      <dgm:prSet presAssocID="{8D9E1799-71AF-490C-BE3C-10DFB9750205}" presName="childText" presStyleLbl="conFgAcc1" presStyleIdx="2" presStyleCnt="7">
        <dgm:presLayoutVars>
          <dgm:bulletEnabled val="1"/>
        </dgm:presLayoutVars>
      </dgm:prSet>
      <dgm:spPr/>
    </dgm:pt>
    <dgm:pt modelId="{2E5D5FD4-6069-4A0D-A65F-8E672BF3B5A5}" type="pres">
      <dgm:prSet presAssocID="{EB819AD6-2A6C-4EE3-A994-42A50095D073}" presName="spaceBetweenRectangles" presStyleCnt="0"/>
      <dgm:spPr/>
    </dgm:pt>
    <dgm:pt modelId="{5525D623-A685-43FF-B48D-59DA78007E57}" type="pres">
      <dgm:prSet presAssocID="{F4BE8BC2-850D-46C1-8ED5-6F276FDF70A7}" presName="parentLin" presStyleCnt="0"/>
      <dgm:spPr/>
    </dgm:pt>
    <dgm:pt modelId="{4D107CB3-C6FF-45D7-AD2C-85BF54C5CD6E}" type="pres">
      <dgm:prSet presAssocID="{F4BE8BC2-850D-46C1-8ED5-6F276FDF70A7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BE7C08F9-35E2-41F2-824B-36FE5A1CD27C}" type="pres">
      <dgm:prSet presAssocID="{F4BE8BC2-850D-46C1-8ED5-6F276FDF70A7}" presName="parentText" presStyleLbl="node1" presStyleIdx="3" presStyleCnt="7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FF651D-DD78-4C06-859B-D2E6F4041228}" type="pres">
      <dgm:prSet presAssocID="{F4BE8BC2-850D-46C1-8ED5-6F276FDF70A7}" presName="negativeSpace" presStyleCnt="0"/>
      <dgm:spPr/>
    </dgm:pt>
    <dgm:pt modelId="{4C8E5F3C-42F8-420C-9E76-FE53D5FF33B8}" type="pres">
      <dgm:prSet presAssocID="{F4BE8BC2-850D-46C1-8ED5-6F276FDF70A7}" presName="childText" presStyleLbl="conFgAcc1" presStyleIdx="3" presStyleCnt="7">
        <dgm:presLayoutVars>
          <dgm:bulletEnabled val="1"/>
        </dgm:presLayoutVars>
      </dgm:prSet>
      <dgm:spPr/>
    </dgm:pt>
    <dgm:pt modelId="{0926F044-DD89-4EC7-AEB6-B29C423C1107}" type="pres">
      <dgm:prSet presAssocID="{2830B677-5DA2-4757-8606-44914CE5E53C}" presName="spaceBetweenRectangles" presStyleCnt="0"/>
      <dgm:spPr/>
    </dgm:pt>
    <dgm:pt modelId="{8B6CE916-A8B9-4F4E-AAD9-1D288A506154}" type="pres">
      <dgm:prSet presAssocID="{4EDC3BE1-2777-4797-86B4-60D8EC780E24}" presName="parentLin" presStyleCnt="0"/>
      <dgm:spPr/>
    </dgm:pt>
    <dgm:pt modelId="{54E6154C-D6E0-4604-A15B-51148B04171F}" type="pres">
      <dgm:prSet presAssocID="{4EDC3BE1-2777-4797-86B4-60D8EC780E24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FE31BC61-5724-44A1-9DEE-879618D40638}" type="pres">
      <dgm:prSet presAssocID="{4EDC3BE1-2777-4797-86B4-60D8EC780E24}" presName="parentText" presStyleLbl="node1" presStyleIdx="4" presStyleCnt="7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7BDC71-C272-45C9-A9F8-784CE6B75B6D}" type="pres">
      <dgm:prSet presAssocID="{4EDC3BE1-2777-4797-86B4-60D8EC780E24}" presName="negativeSpace" presStyleCnt="0"/>
      <dgm:spPr/>
    </dgm:pt>
    <dgm:pt modelId="{38C6EA03-EF49-451E-862D-0916FE37F089}" type="pres">
      <dgm:prSet presAssocID="{4EDC3BE1-2777-4797-86B4-60D8EC780E24}" presName="childText" presStyleLbl="conFgAcc1" presStyleIdx="4" presStyleCnt="7">
        <dgm:presLayoutVars>
          <dgm:bulletEnabled val="1"/>
        </dgm:presLayoutVars>
      </dgm:prSet>
      <dgm:spPr/>
    </dgm:pt>
    <dgm:pt modelId="{A77660D7-594B-45A3-B6D6-D75CA771BBBA}" type="pres">
      <dgm:prSet presAssocID="{0E65C1C3-59D9-4C66-8F10-8D4CA869CE05}" presName="spaceBetweenRectangles" presStyleCnt="0"/>
      <dgm:spPr/>
    </dgm:pt>
    <dgm:pt modelId="{BA379334-1C22-434F-B73B-D3629005C192}" type="pres">
      <dgm:prSet presAssocID="{723E5E1E-9764-48DB-9CFE-32A6CB2BF686}" presName="parentLin" presStyleCnt="0"/>
      <dgm:spPr/>
    </dgm:pt>
    <dgm:pt modelId="{55271860-B4A5-42EA-B485-D35A3C15B97C}" type="pres">
      <dgm:prSet presAssocID="{723E5E1E-9764-48DB-9CFE-32A6CB2BF686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525D3FC4-D00D-4CB0-B551-0DA272BB9715}" type="pres">
      <dgm:prSet presAssocID="{723E5E1E-9764-48DB-9CFE-32A6CB2BF686}" presName="parentText" presStyleLbl="node1" presStyleIdx="5" presStyleCnt="7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C4D7E9-4664-4CD8-848E-CA53DE0E7120}" type="pres">
      <dgm:prSet presAssocID="{723E5E1E-9764-48DB-9CFE-32A6CB2BF686}" presName="negativeSpace" presStyleCnt="0"/>
      <dgm:spPr/>
    </dgm:pt>
    <dgm:pt modelId="{284DB3F4-62F6-4317-937E-C2E53F743BE6}" type="pres">
      <dgm:prSet presAssocID="{723E5E1E-9764-48DB-9CFE-32A6CB2BF686}" presName="childText" presStyleLbl="conFgAcc1" presStyleIdx="5" presStyleCnt="7">
        <dgm:presLayoutVars>
          <dgm:bulletEnabled val="1"/>
        </dgm:presLayoutVars>
      </dgm:prSet>
      <dgm:spPr/>
    </dgm:pt>
    <dgm:pt modelId="{08736461-E792-4A07-9975-07F19164B23E}" type="pres">
      <dgm:prSet presAssocID="{3412C786-945B-42B4-9D1D-96A659328FA3}" presName="spaceBetweenRectangles" presStyleCnt="0"/>
      <dgm:spPr/>
    </dgm:pt>
    <dgm:pt modelId="{C987B08E-A819-4DEC-8719-763317AD6BA9}" type="pres">
      <dgm:prSet presAssocID="{9CE303A8-AF3B-4C5B-ACD4-5D54929A82E6}" presName="parentLin" presStyleCnt="0"/>
      <dgm:spPr/>
    </dgm:pt>
    <dgm:pt modelId="{2B5A5506-1701-4065-B227-3938EAD2B1C6}" type="pres">
      <dgm:prSet presAssocID="{9CE303A8-AF3B-4C5B-ACD4-5D54929A82E6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4B58430A-12AD-42E9-B56E-369F0372ECDF}" type="pres">
      <dgm:prSet presAssocID="{9CE303A8-AF3B-4C5B-ACD4-5D54929A82E6}" presName="parentText" presStyleLbl="node1" presStyleIdx="6" presStyleCnt="7" custScaleX="133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CA091A-7D01-477C-8D04-D816D56E1812}" type="pres">
      <dgm:prSet presAssocID="{9CE303A8-AF3B-4C5B-ACD4-5D54929A82E6}" presName="negativeSpace" presStyleCnt="0"/>
      <dgm:spPr/>
    </dgm:pt>
    <dgm:pt modelId="{AAA448DE-5047-4C92-9A1A-12051CA65D90}" type="pres">
      <dgm:prSet presAssocID="{9CE303A8-AF3B-4C5B-ACD4-5D54929A82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91B7E5B-33BB-42B5-A183-CFB29A73056D}" srcId="{839D49A7-7FDD-4F6A-B07F-8568463E235D}" destId="{9CE303A8-AF3B-4C5B-ACD4-5D54929A82E6}" srcOrd="6" destOrd="0" parTransId="{11FF5715-808C-4BA2-BB90-B640204A7A33}" sibTransId="{399E363B-C488-4A52-BAD1-17FAEA21BAD3}"/>
    <dgm:cxn modelId="{A3D1C6E3-82CD-4239-B0F8-55DDE5A7AE19}" type="presOf" srcId="{877B00E3-309A-4593-9D95-C16F1332B849}" destId="{67226BDF-63CC-48C8-8F28-243269255E12}" srcOrd="1" destOrd="0" presId="urn:microsoft.com/office/officeart/2005/8/layout/list1"/>
    <dgm:cxn modelId="{75C6EB8B-EB5B-4397-B967-1D2E0100B953}" type="presOf" srcId="{F4BE8BC2-850D-46C1-8ED5-6F276FDF70A7}" destId="{BE7C08F9-35E2-41F2-824B-36FE5A1CD27C}" srcOrd="1" destOrd="0" presId="urn:microsoft.com/office/officeart/2005/8/layout/list1"/>
    <dgm:cxn modelId="{172E86F0-68C5-443B-919D-FF74F73783AD}" srcId="{839D49A7-7FDD-4F6A-B07F-8568463E235D}" destId="{78DA7C2A-2EBC-45FB-8C1D-8EFC6CD835FB}" srcOrd="0" destOrd="0" parTransId="{36359C61-7982-4F81-A5D7-0F9FEDDE50DA}" sibTransId="{FA628C42-49F3-4DEC-B779-92DA6FE91DB8}"/>
    <dgm:cxn modelId="{534872F1-4BCC-4AE6-9D62-83110EA76E77}" type="presOf" srcId="{877B00E3-309A-4593-9D95-C16F1332B849}" destId="{1FF9171F-6EE3-432A-BCDB-111448914F2F}" srcOrd="0" destOrd="0" presId="urn:microsoft.com/office/officeart/2005/8/layout/list1"/>
    <dgm:cxn modelId="{D477724C-8C76-4382-8364-7227D84D8B0C}" type="presOf" srcId="{78DA7C2A-2EBC-45FB-8C1D-8EFC6CD835FB}" destId="{E27AC3AC-5E49-4942-A2C1-D3343B0AC814}" srcOrd="0" destOrd="0" presId="urn:microsoft.com/office/officeart/2005/8/layout/list1"/>
    <dgm:cxn modelId="{7789E767-66F6-4DCB-A9C6-7B560FA15509}" type="presOf" srcId="{4EDC3BE1-2777-4797-86B4-60D8EC780E24}" destId="{FE31BC61-5724-44A1-9DEE-879618D40638}" srcOrd="1" destOrd="0" presId="urn:microsoft.com/office/officeart/2005/8/layout/list1"/>
    <dgm:cxn modelId="{D1A36D37-B560-43DE-8427-CEE63C516ECB}" type="presOf" srcId="{F4BE8BC2-850D-46C1-8ED5-6F276FDF70A7}" destId="{4D107CB3-C6FF-45D7-AD2C-85BF54C5CD6E}" srcOrd="0" destOrd="0" presId="urn:microsoft.com/office/officeart/2005/8/layout/list1"/>
    <dgm:cxn modelId="{09634F02-D9BB-4C19-8872-90F27385BC84}" type="presOf" srcId="{9CE303A8-AF3B-4C5B-ACD4-5D54929A82E6}" destId="{2B5A5506-1701-4065-B227-3938EAD2B1C6}" srcOrd="0" destOrd="0" presId="urn:microsoft.com/office/officeart/2005/8/layout/list1"/>
    <dgm:cxn modelId="{D99F5472-34B9-4C70-8FCE-F3C143B21F19}" type="presOf" srcId="{8D9E1799-71AF-490C-BE3C-10DFB9750205}" destId="{7D73DDFA-90FA-40D5-A5D0-AC344D3ADE6C}" srcOrd="0" destOrd="0" presId="urn:microsoft.com/office/officeart/2005/8/layout/list1"/>
    <dgm:cxn modelId="{24B1488C-C0B0-4628-A19D-6EB2D5E1D3AC}" type="presOf" srcId="{8D9E1799-71AF-490C-BE3C-10DFB9750205}" destId="{8AFD5F6A-004F-4619-9FE3-17F047E3CBA7}" srcOrd="1" destOrd="0" presId="urn:microsoft.com/office/officeart/2005/8/layout/list1"/>
    <dgm:cxn modelId="{E27461E3-693A-42CE-A0AB-24D1E442A909}" srcId="{839D49A7-7FDD-4F6A-B07F-8568463E235D}" destId="{8D9E1799-71AF-490C-BE3C-10DFB9750205}" srcOrd="2" destOrd="0" parTransId="{C3FFED0E-047A-4D25-95B6-64716D86B80C}" sibTransId="{EB819AD6-2A6C-4EE3-A994-42A50095D073}"/>
    <dgm:cxn modelId="{DE5959B9-277E-4804-9679-D66994BCF6FC}" srcId="{839D49A7-7FDD-4F6A-B07F-8568463E235D}" destId="{F4BE8BC2-850D-46C1-8ED5-6F276FDF70A7}" srcOrd="3" destOrd="0" parTransId="{8F9E8D2D-36CD-40ED-9F6C-236B9113155A}" sibTransId="{2830B677-5DA2-4757-8606-44914CE5E53C}"/>
    <dgm:cxn modelId="{E6B2EE4E-925B-4A42-83C5-C552EECDE1C8}" srcId="{839D49A7-7FDD-4F6A-B07F-8568463E235D}" destId="{723E5E1E-9764-48DB-9CFE-32A6CB2BF686}" srcOrd="5" destOrd="0" parTransId="{07A33C92-B9AD-4452-AD1D-F48F93A95031}" sibTransId="{3412C786-945B-42B4-9D1D-96A659328FA3}"/>
    <dgm:cxn modelId="{B401C448-396C-4125-BED7-86B8D74DCF93}" srcId="{839D49A7-7FDD-4F6A-B07F-8568463E235D}" destId="{877B00E3-309A-4593-9D95-C16F1332B849}" srcOrd="1" destOrd="0" parTransId="{D50024E0-96B4-45C3-956A-4CFE36BD284C}" sibTransId="{7C1742F2-D3F2-4897-A35B-18272FCAE780}"/>
    <dgm:cxn modelId="{FC48B630-8DD0-413D-A257-39040A7F0920}" type="presOf" srcId="{839D49A7-7FDD-4F6A-B07F-8568463E235D}" destId="{E6EE4E77-F75E-4B56-A637-ED259E9F6F7C}" srcOrd="0" destOrd="0" presId="urn:microsoft.com/office/officeart/2005/8/layout/list1"/>
    <dgm:cxn modelId="{76BCB0CE-F9F5-49BF-BB01-5C86C9636A61}" type="presOf" srcId="{723E5E1E-9764-48DB-9CFE-32A6CB2BF686}" destId="{525D3FC4-D00D-4CB0-B551-0DA272BB9715}" srcOrd="1" destOrd="0" presId="urn:microsoft.com/office/officeart/2005/8/layout/list1"/>
    <dgm:cxn modelId="{6531748F-FDE0-494F-87F9-2B4EF5D232F6}" type="presOf" srcId="{9CE303A8-AF3B-4C5B-ACD4-5D54929A82E6}" destId="{4B58430A-12AD-42E9-B56E-369F0372ECDF}" srcOrd="1" destOrd="0" presId="urn:microsoft.com/office/officeart/2005/8/layout/list1"/>
    <dgm:cxn modelId="{CCB6D689-A0BC-426A-A6FF-58AD725C6058}" srcId="{839D49A7-7FDD-4F6A-B07F-8568463E235D}" destId="{4EDC3BE1-2777-4797-86B4-60D8EC780E24}" srcOrd="4" destOrd="0" parTransId="{151845C3-C5D9-424B-99EB-CC9C704F51B7}" sibTransId="{0E65C1C3-59D9-4C66-8F10-8D4CA869CE05}"/>
    <dgm:cxn modelId="{B87B4FFB-316D-455C-9182-74ED2309F032}" type="presOf" srcId="{723E5E1E-9764-48DB-9CFE-32A6CB2BF686}" destId="{55271860-B4A5-42EA-B485-D35A3C15B97C}" srcOrd="0" destOrd="0" presId="urn:microsoft.com/office/officeart/2005/8/layout/list1"/>
    <dgm:cxn modelId="{27F1A6F2-5E68-46AE-AB24-A501F0E1812D}" type="presOf" srcId="{4EDC3BE1-2777-4797-86B4-60D8EC780E24}" destId="{54E6154C-D6E0-4604-A15B-51148B04171F}" srcOrd="0" destOrd="0" presId="urn:microsoft.com/office/officeart/2005/8/layout/list1"/>
    <dgm:cxn modelId="{96B4BAE3-47A2-4EC0-81A2-F64A0A998267}" type="presOf" srcId="{78DA7C2A-2EBC-45FB-8C1D-8EFC6CD835FB}" destId="{E0E1848C-B031-4F0B-B867-08C716817643}" srcOrd="1" destOrd="0" presId="urn:microsoft.com/office/officeart/2005/8/layout/list1"/>
    <dgm:cxn modelId="{0A5FDC73-387B-4929-A638-4781A83FC7F9}" type="presParOf" srcId="{E6EE4E77-F75E-4B56-A637-ED259E9F6F7C}" destId="{05822938-CFC2-439D-AA7A-4EFD5FB5A4FA}" srcOrd="0" destOrd="0" presId="urn:microsoft.com/office/officeart/2005/8/layout/list1"/>
    <dgm:cxn modelId="{1D398278-60DA-48E2-BDE4-DA7A61A3C9A3}" type="presParOf" srcId="{05822938-CFC2-439D-AA7A-4EFD5FB5A4FA}" destId="{E27AC3AC-5E49-4942-A2C1-D3343B0AC814}" srcOrd="0" destOrd="0" presId="urn:microsoft.com/office/officeart/2005/8/layout/list1"/>
    <dgm:cxn modelId="{A357614D-80AF-4C19-80C5-1C6BBA517B36}" type="presParOf" srcId="{05822938-CFC2-439D-AA7A-4EFD5FB5A4FA}" destId="{E0E1848C-B031-4F0B-B867-08C716817643}" srcOrd="1" destOrd="0" presId="urn:microsoft.com/office/officeart/2005/8/layout/list1"/>
    <dgm:cxn modelId="{92220598-C650-474B-929D-77CCC6425B81}" type="presParOf" srcId="{E6EE4E77-F75E-4B56-A637-ED259E9F6F7C}" destId="{F986B096-3764-4141-90FE-ABBAB2AF13A8}" srcOrd="1" destOrd="0" presId="urn:microsoft.com/office/officeart/2005/8/layout/list1"/>
    <dgm:cxn modelId="{42A2ADFC-4056-4A73-83F1-60C9A0CA8A0B}" type="presParOf" srcId="{E6EE4E77-F75E-4B56-A637-ED259E9F6F7C}" destId="{04C8FA54-58C2-4876-B0B4-5E3716C3E4D7}" srcOrd="2" destOrd="0" presId="urn:microsoft.com/office/officeart/2005/8/layout/list1"/>
    <dgm:cxn modelId="{931B8A23-8EF6-493C-A53B-EC2568C14A53}" type="presParOf" srcId="{E6EE4E77-F75E-4B56-A637-ED259E9F6F7C}" destId="{5FAA6265-8572-4894-8CA2-3E8B00A54577}" srcOrd="3" destOrd="0" presId="urn:microsoft.com/office/officeart/2005/8/layout/list1"/>
    <dgm:cxn modelId="{C4F9E9CA-F8E6-47A3-ACA6-7EB902461D6F}" type="presParOf" srcId="{E6EE4E77-F75E-4B56-A637-ED259E9F6F7C}" destId="{FA03FAC8-9FD4-47CA-BBBE-9A1E53492B84}" srcOrd="4" destOrd="0" presId="urn:microsoft.com/office/officeart/2005/8/layout/list1"/>
    <dgm:cxn modelId="{9BB51FD6-4B7C-44A8-BDC9-81EC9A9CF5B4}" type="presParOf" srcId="{FA03FAC8-9FD4-47CA-BBBE-9A1E53492B84}" destId="{1FF9171F-6EE3-432A-BCDB-111448914F2F}" srcOrd="0" destOrd="0" presId="urn:microsoft.com/office/officeart/2005/8/layout/list1"/>
    <dgm:cxn modelId="{753E2A1E-E917-49C2-9592-B5DF06786A4A}" type="presParOf" srcId="{FA03FAC8-9FD4-47CA-BBBE-9A1E53492B84}" destId="{67226BDF-63CC-48C8-8F28-243269255E12}" srcOrd="1" destOrd="0" presId="urn:microsoft.com/office/officeart/2005/8/layout/list1"/>
    <dgm:cxn modelId="{19D6B172-3B3A-4D3E-94FC-24B8E645576E}" type="presParOf" srcId="{E6EE4E77-F75E-4B56-A637-ED259E9F6F7C}" destId="{77306D85-4CAF-48F3-892B-A77F54B17761}" srcOrd="5" destOrd="0" presId="urn:microsoft.com/office/officeart/2005/8/layout/list1"/>
    <dgm:cxn modelId="{64213474-3E70-4CBB-B6AD-98C8D8EBA146}" type="presParOf" srcId="{E6EE4E77-F75E-4B56-A637-ED259E9F6F7C}" destId="{8CEA1A1C-2419-4090-8284-9D01F9781F94}" srcOrd="6" destOrd="0" presId="urn:microsoft.com/office/officeart/2005/8/layout/list1"/>
    <dgm:cxn modelId="{E4A909C1-841A-45D9-8619-FC0F7C0F9A59}" type="presParOf" srcId="{E6EE4E77-F75E-4B56-A637-ED259E9F6F7C}" destId="{C859C9AF-473B-4582-A0D2-FBFED4B5D815}" srcOrd="7" destOrd="0" presId="urn:microsoft.com/office/officeart/2005/8/layout/list1"/>
    <dgm:cxn modelId="{287CEFCA-6596-4236-81A6-7FF22D353CE0}" type="presParOf" srcId="{E6EE4E77-F75E-4B56-A637-ED259E9F6F7C}" destId="{164078BA-4FF1-4431-9658-1D41000B65D9}" srcOrd="8" destOrd="0" presId="urn:microsoft.com/office/officeart/2005/8/layout/list1"/>
    <dgm:cxn modelId="{601C4439-B13E-44FB-B6C4-2626D0DF3A78}" type="presParOf" srcId="{164078BA-4FF1-4431-9658-1D41000B65D9}" destId="{7D73DDFA-90FA-40D5-A5D0-AC344D3ADE6C}" srcOrd="0" destOrd="0" presId="urn:microsoft.com/office/officeart/2005/8/layout/list1"/>
    <dgm:cxn modelId="{E95C716D-5EAE-4AA9-BB12-7B7D323B9856}" type="presParOf" srcId="{164078BA-4FF1-4431-9658-1D41000B65D9}" destId="{8AFD5F6A-004F-4619-9FE3-17F047E3CBA7}" srcOrd="1" destOrd="0" presId="urn:microsoft.com/office/officeart/2005/8/layout/list1"/>
    <dgm:cxn modelId="{4D57D51F-09A7-4489-B477-07EE1F736130}" type="presParOf" srcId="{E6EE4E77-F75E-4B56-A637-ED259E9F6F7C}" destId="{1A60BC0E-D563-48E0-AEAB-8366DEBC0BAC}" srcOrd="9" destOrd="0" presId="urn:microsoft.com/office/officeart/2005/8/layout/list1"/>
    <dgm:cxn modelId="{B5C62D4A-0F2F-4587-B19F-377A55C15026}" type="presParOf" srcId="{E6EE4E77-F75E-4B56-A637-ED259E9F6F7C}" destId="{D51450D4-B515-4D53-B589-0C9C010C14B9}" srcOrd="10" destOrd="0" presId="urn:microsoft.com/office/officeart/2005/8/layout/list1"/>
    <dgm:cxn modelId="{CE3C9E12-45D2-42AF-8840-7339531C10F4}" type="presParOf" srcId="{E6EE4E77-F75E-4B56-A637-ED259E9F6F7C}" destId="{2E5D5FD4-6069-4A0D-A65F-8E672BF3B5A5}" srcOrd="11" destOrd="0" presId="urn:microsoft.com/office/officeart/2005/8/layout/list1"/>
    <dgm:cxn modelId="{13ECD4B0-C6B1-40B3-B1B5-8ABADEF3C38C}" type="presParOf" srcId="{E6EE4E77-F75E-4B56-A637-ED259E9F6F7C}" destId="{5525D623-A685-43FF-B48D-59DA78007E57}" srcOrd="12" destOrd="0" presId="urn:microsoft.com/office/officeart/2005/8/layout/list1"/>
    <dgm:cxn modelId="{AC014CE9-E752-489D-8F55-F942B01656CF}" type="presParOf" srcId="{5525D623-A685-43FF-B48D-59DA78007E57}" destId="{4D107CB3-C6FF-45D7-AD2C-85BF54C5CD6E}" srcOrd="0" destOrd="0" presId="urn:microsoft.com/office/officeart/2005/8/layout/list1"/>
    <dgm:cxn modelId="{DFAA4175-4D71-4C7A-9321-E73C8F0B4EDF}" type="presParOf" srcId="{5525D623-A685-43FF-B48D-59DA78007E57}" destId="{BE7C08F9-35E2-41F2-824B-36FE5A1CD27C}" srcOrd="1" destOrd="0" presId="urn:microsoft.com/office/officeart/2005/8/layout/list1"/>
    <dgm:cxn modelId="{8139AA28-EA44-4246-8A6B-0E52CC9CE773}" type="presParOf" srcId="{E6EE4E77-F75E-4B56-A637-ED259E9F6F7C}" destId="{97FF651D-DD78-4C06-859B-D2E6F4041228}" srcOrd="13" destOrd="0" presId="urn:microsoft.com/office/officeart/2005/8/layout/list1"/>
    <dgm:cxn modelId="{6AD9565A-2B10-4552-B0D0-60E021E3C5CE}" type="presParOf" srcId="{E6EE4E77-F75E-4B56-A637-ED259E9F6F7C}" destId="{4C8E5F3C-42F8-420C-9E76-FE53D5FF33B8}" srcOrd="14" destOrd="0" presId="urn:microsoft.com/office/officeart/2005/8/layout/list1"/>
    <dgm:cxn modelId="{EAA8E0E6-A5E7-4011-8668-391FC017BB42}" type="presParOf" srcId="{E6EE4E77-F75E-4B56-A637-ED259E9F6F7C}" destId="{0926F044-DD89-4EC7-AEB6-B29C423C1107}" srcOrd="15" destOrd="0" presId="urn:microsoft.com/office/officeart/2005/8/layout/list1"/>
    <dgm:cxn modelId="{C40F4E7A-A103-43A1-B516-EF0E655F815F}" type="presParOf" srcId="{E6EE4E77-F75E-4B56-A637-ED259E9F6F7C}" destId="{8B6CE916-A8B9-4F4E-AAD9-1D288A506154}" srcOrd="16" destOrd="0" presId="urn:microsoft.com/office/officeart/2005/8/layout/list1"/>
    <dgm:cxn modelId="{265F5707-E815-403F-8348-5F9FB0E0DEA7}" type="presParOf" srcId="{8B6CE916-A8B9-4F4E-AAD9-1D288A506154}" destId="{54E6154C-D6E0-4604-A15B-51148B04171F}" srcOrd="0" destOrd="0" presId="urn:microsoft.com/office/officeart/2005/8/layout/list1"/>
    <dgm:cxn modelId="{0E9479BF-3921-495E-8482-83271D5E72B7}" type="presParOf" srcId="{8B6CE916-A8B9-4F4E-AAD9-1D288A506154}" destId="{FE31BC61-5724-44A1-9DEE-879618D40638}" srcOrd="1" destOrd="0" presId="urn:microsoft.com/office/officeart/2005/8/layout/list1"/>
    <dgm:cxn modelId="{E573357A-11A5-4B34-861F-B0B1504D7275}" type="presParOf" srcId="{E6EE4E77-F75E-4B56-A637-ED259E9F6F7C}" destId="{997BDC71-C272-45C9-A9F8-784CE6B75B6D}" srcOrd="17" destOrd="0" presId="urn:microsoft.com/office/officeart/2005/8/layout/list1"/>
    <dgm:cxn modelId="{C4811DF9-A812-41D5-9339-4FD3767554B5}" type="presParOf" srcId="{E6EE4E77-F75E-4B56-A637-ED259E9F6F7C}" destId="{38C6EA03-EF49-451E-862D-0916FE37F089}" srcOrd="18" destOrd="0" presId="urn:microsoft.com/office/officeart/2005/8/layout/list1"/>
    <dgm:cxn modelId="{8DB9A21C-1288-48CD-ADF6-16B51347B385}" type="presParOf" srcId="{E6EE4E77-F75E-4B56-A637-ED259E9F6F7C}" destId="{A77660D7-594B-45A3-B6D6-D75CA771BBBA}" srcOrd="19" destOrd="0" presId="urn:microsoft.com/office/officeart/2005/8/layout/list1"/>
    <dgm:cxn modelId="{55C64084-BC16-4160-ABAB-7B42723053DA}" type="presParOf" srcId="{E6EE4E77-F75E-4B56-A637-ED259E9F6F7C}" destId="{BA379334-1C22-434F-B73B-D3629005C192}" srcOrd="20" destOrd="0" presId="urn:microsoft.com/office/officeart/2005/8/layout/list1"/>
    <dgm:cxn modelId="{9B90B593-BDF3-4ACB-BB7A-76E675DBF1B1}" type="presParOf" srcId="{BA379334-1C22-434F-B73B-D3629005C192}" destId="{55271860-B4A5-42EA-B485-D35A3C15B97C}" srcOrd="0" destOrd="0" presId="urn:microsoft.com/office/officeart/2005/8/layout/list1"/>
    <dgm:cxn modelId="{86AAF6DD-3AF5-44E9-A739-7571B909BCB2}" type="presParOf" srcId="{BA379334-1C22-434F-B73B-D3629005C192}" destId="{525D3FC4-D00D-4CB0-B551-0DA272BB9715}" srcOrd="1" destOrd="0" presId="urn:microsoft.com/office/officeart/2005/8/layout/list1"/>
    <dgm:cxn modelId="{099D82FF-E5AC-41CA-B682-30DA6170AD20}" type="presParOf" srcId="{E6EE4E77-F75E-4B56-A637-ED259E9F6F7C}" destId="{CFC4D7E9-4664-4CD8-848E-CA53DE0E7120}" srcOrd="21" destOrd="0" presId="urn:microsoft.com/office/officeart/2005/8/layout/list1"/>
    <dgm:cxn modelId="{AB7A14EC-6774-435D-B1B1-A2821E30ECF0}" type="presParOf" srcId="{E6EE4E77-F75E-4B56-A637-ED259E9F6F7C}" destId="{284DB3F4-62F6-4317-937E-C2E53F743BE6}" srcOrd="22" destOrd="0" presId="urn:microsoft.com/office/officeart/2005/8/layout/list1"/>
    <dgm:cxn modelId="{696E4EDE-F953-4506-9639-B781995C34AF}" type="presParOf" srcId="{E6EE4E77-F75E-4B56-A637-ED259E9F6F7C}" destId="{08736461-E792-4A07-9975-07F19164B23E}" srcOrd="23" destOrd="0" presId="urn:microsoft.com/office/officeart/2005/8/layout/list1"/>
    <dgm:cxn modelId="{FDBCEB02-AEF8-4893-BD43-D6BB5815FB13}" type="presParOf" srcId="{E6EE4E77-F75E-4B56-A637-ED259E9F6F7C}" destId="{C987B08E-A819-4DEC-8719-763317AD6BA9}" srcOrd="24" destOrd="0" presId="urn:microsoft.com/office/officeart/2005/8/layout/list1"/>
    <dgm:cxn modelId="{7AD90F87-2E0D-4508-B88B-5B907A31C60B}" type="presParOf" srcId="{C987B08E-A819-4DEC-8719-763317AD6BA9}" destId="{2B5A5506-1701-4065-B227-3938EAD2B1C6}" srcOrd="0" destOrd="0" presId="urn:microsoft.com/office/officeart/2005/8/layout/list1"/>
    <dgm:cxn modelId="{FC92C5E2-549C-4E69-BDEE-18102EC25525}" type="presParOf" srcId="{C987B08E-A819-4DEC-8719-763317AD6BA9}" destId="{4B58430A-12AD-42E9-B56E-369F0372ECDF}" srcOrd="1" destOrd="0" presId="urn:microsoft.com/office/officeart/2005/8/layout/list1"/>
    <dgm:cxn modelId="{847D73CE-DCE3-46EC-B9A1-BC79CDA5649A}" type="presParOf" srcId="{E6EE4E77-F75E-4B56-A637-ED259E9F6F7C}" destId="{C9CA091A-7D01-477C-8D04-D816D56E1812}" srcOrd="25" destOrd="0" presId="urn:microsoft.com/office/officeart/2005/8/layout/list1"/>
    <dgm:cxn modelId="{4600B2D5-74B7-4103-BD47-E7BB8F9B21D6}" type="presParOf" srcId="{E6EE4E77-F75E-4B56-A637-ED259E9F6F7C}" destId="{AAA448DE-5047-4C92-9A1A-12051CA65D9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5"/>
            <a:ext cx="4800600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1"/>
            <a:ext cx="20574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3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5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736851"/>
            <a:ext cx="7597887" cy="749300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1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284957"/>
            <a:ext cx="5243619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2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1"/>
            <a:ext cx="7613650" cy="1953371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8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1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284957"/>
            <a:ext cx="5243619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40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7"/>
            <a:ext cx="7609640" cy="1883876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736237"/>
            <a:ext cx="7608491" cy="74991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284163"/>
            <a:ext cx="5243619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1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2" y="571501"/>
            <a:ext cx="6457949" cy="977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3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571500"/>
            <a:ext cx="6457949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4" y="3143251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4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4" y="3655324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9" y="3143251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0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1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2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2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2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1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1" y="558801"/>
            <a:ext cx="6153151" cy="2927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7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285751"/>
            <a:ext cx="5243619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3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28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43225"/>
            <a:ext cx="4038600" cy="1628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7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565151"/>
            <a:ext cx="8115299" cy="2101451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5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1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285752"/>
            <a:ext cx="5243619" cy="27304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0" y="285751"/>
            <a:ext cx="482811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6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2349501"/>
            <a:ext cx="3983831" cy="23145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1"/>
            <a:ext cx="4000500" cy="23145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0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1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2"/>
            <a:ext cx="2733722" cy="410058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1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4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5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6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8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9876" r="18011"/>
          <a:stretch>
            <a:fillRect/>
          </a:stretch>
        </p:blipFill>
        <p:spPr bwMode="auto">
          <a:xfrm>
            <a:off x="147029" y="1131590"/>
            <a:ext cx="2273369" cy="205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43558"/>
            <a:ext cx="6116587" cy="193039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 </a:t>
            </a:r>
            <a:r>
              <a:rPr lang="uk-UA" sz="3200" b="1" dirty="0"/>
              <a:t>Загальна характеристика сенсорних систем організму людини</a:t>
            </a:r>
            <a:br>
              <a:rPr lang="uk-UA" sz="3200" b="1" dirty="0"/>
            </a:br>
            <a:endParaRPr lang="uk-UA" sz="32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9876" r="18011"/>
          <a:stretch>
            <a:fillRect/>
          </a:stretch>
        </p:blipFill>
        <p:spPr bwMode="auto">
          <a:xfrm>
            <a:off x="323528" y="1635646"/>
            <a:ext cx="2952328" cy="260669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83518"/>
            <a:ext cx="5940152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200" b="1" dirty="0" smtClean="0"/>
              <a:t> значення СЕНСОРНих СИСТЕМ</a:t>
            </a:r>
            <a:endParaRPr lang="ru-RU" sz="3200" dirty="0" smtClean="0"/>
          </a:p>
        </p:txBody>
      </p:sp>
      <p:sp>
        <p:nvSpPr>
          <p:cNvPr id="8" name="Полилиния 7"/>
          <p:cNvSpPr/>
          <p:nvPr/>
        </p:nvSpPr>
        <p:spPr>
          <a:xfrm>
            <a:off x="3491880" y="1995686"/>
            <a:ext cx="4824536" cy="2592288"/>
          </a:xfrm>
          <a:custGeom>
            <a:avLst/>
            <a:gdLst>
              <a:gd name="connsiteX0" fmla="*/ 0 w 5040560"/>
              <a:gd name="connsiteY0" fmla="*/ 104468 h 1671482"/>
              <a:gd name="connsiteX1" fmla="*/ 2520279 w 5040560"/>
              <a:gd name="connsiteY1" fmla="*/ 104468 h 1671482"/>
              <a:gd name="connsiteX2" fmla="*/ 5040560 w 5040560"/>
              <a:gd name="connsiteY2" fmla="*/ 104468 h 1671482"/>
              <a:gd name="connsiteX3" fmla="*/ 5040560 w 5040560"/>
              <a:gd name="connsiteY3" fmla="*/ 1567014 h 1671482"/>
              <a:gd name="connsiteX4" fmla="*/ 2520279 w 5040560"/>
              <a:gd name="connsiteY4" fmla="*/ 1567014 h 1671482"/>
              <a:gd name="connsiteX5" fmla="*/ 0 w 5040560"/>
              <a:gd name="connsiteY5" fmla="*/ 1567014 h 1671482"/>
              <a:gd name="connsiteX6" fmla="*/ 0 w 5040560"/>
              <a:gd name="connsiteY6" fmla="*/ 104468 h 16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560" h="1671482">
                <a:moveTo>
                  <a:pt x="0" y="104468"/>
                </a:moveTo>
                <a:cubicBezTo>
                  <a:pt x="840093" y="-243758"/>
                  <a:pt x="1680186" y="452693"/>
                  <a:pt x="2520279" y="104468"/>
                </a:cubicBezTo>
                <a:cubicBezTo>
                  <a:pt x="3360372" y="-243758"/>
                  <a:pt x="4200464" y="452693"/>
                  <a:pt x="5040560" y="104468"/>
                </a:cubicBezTo>
                <a:lnTo>
                  <a:pt x="5040560" y="1567014"/>
                </a:lnTo>
                <a:cubicBezTo>
                  <a:pt x="4200464" y="1915240"/>
                  <a:pt x="3360372" y="1218789"/>
                  <a:pt x="2520279" y="1567014"/>
                </a:cubicBezTo>
                <a:cubicBezTo>
                  <a:pt x="1680186" y="1915240"/>
                  <a:pt x="840093" y="1218789"/>
                  <a:pt x="0" y="1567014"/>
                </a:cubicBezTo>
                <a:lnTo>
                  <a:pt x="0" y="10446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2327545"/>
              <a:satOff val="7755"/>
              <a:lumOff val="88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285135" rIns="76200" bIns="285135" numCol="1" spcCol="1270" anchor="ctr" anchorCtr="0">
            <a:noAutofit/>
          </a:bodyPr>
          <a:lstStyle/>
          <a:p>
            <a:pPr lvl="0" algn="just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cap="small" baseline="0" dirty="0" smtClean="0">
                <a:solidFill>
                  <a:schemeClr val="tx1"/>
                </a:solidFill>
              </a:rPr>
              <a:t>       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Ушкодження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будь-якого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відділу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сенсорної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системи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призводить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до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втрати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здатності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розрізняти</a:t>
            </a:r>
            <a:r>
              <a:rPr lang="ru-RU" sz="2800" b="1" kern="1200" cap="small" baseline="0" dirty="0" smtClean="0">
                <a:solidFill>
                  <a:schemeClr val="tx1"/>
                </a:solidFill>
              </a:rPr>
              <a:t> </a:t>
            </a:r>
            <a:r>
              <a:rPr lang="ru-RU" sz="2800" b="1" kern="1200" cap="small" baseline="0" dirty="0" err="1" smtClean="0">
                <a:solidFill>
                  <a:schemeClr val="tx1"/>
                </a:solidFill>
              </a:rPr>
              <a:t>подразники</a:t>
            </a:r>
            <a:endParaRPr lang="ru-RU" sz="2800" b="1" kern="1200" cap="small" baseline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419622"/>
            <a:ext cx="4824536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ЗАПАМ</a:t>
            </a:r>
            <a:r>
              <a:rPr lang="en-US" sz="3200" b="1" dirty="0" smtClean="0">
                <a:solidFill>
                  <a:srgbClr val="C00000"/>
                </a:solidFill>
              </a:rPr>
              <a:t>’</a:t>
            </a:r>
            <a:r>
              <a:rPr lang="uk-UA" sz="3200" b="1" dirty="0" smtClean="0">
                <a:solidFill>
                  <a:srgbClr val="C00000"/>
                </a:solidFill>
              </a:rPr>
              <a:t>ЯТАЙТЕ!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9503"/>
            <a:ext cx="6457950" cy="792088"/>
          </a:xfrm>
        </p:spPr>
        <p:txBody>
          <a:bodyPr/>
          <a:lstStyle/>
          <a:p>
            <a:pPr algn="ctr"/>
            <a:r>
              <a:rPr lang="uk-UA" b="1" dirty="0" smtClean="0"/>
              <a:t>рецептори</a:t>
            </a:r>
            <a:endParaRPr lang="uk-UA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27584" y="1275606"/>
          <a:ext cx="43924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343584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Рецептори зорової сенсорної системи</a:t>
            </a:r>
            <a:endParaRPr lang="uk-UA" b="1" dirty="0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9626" y="1347614"/>
            <a:ext cx="3170805" cy="2090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39503"/>
            <a:ext cx="3865662" cy="792088"/>
          </a:xfrm>
        </p:spPr>
        <p:txBody>
          <a:bodyPr/>
          <a:lstStyle/>
          <a:p>
            <a:pPr algn="ctr"/>
            <a:r>
              <a:rPr lang="uk-UA" b="1" dirty="0" smtClean="0"/>
              <a:t>рецептори</a:t>
            </a:r>
            <a:endParaRPr lang="uk-UA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31590"/>
          <a:ext cx="79928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86789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Рецептори шкіри: 1,2 – дотику; 3 – тиску; 4 – болю;    5 – тепла; 6 - холоду</a:t>
            </a:r>
            <a:endParaRPr lang="uk-UA" sz="2400" b="1" dirty="0"/>
          </a:p>
        </p:txBody>
      </p:sp>
      <p:pic>
        <p:nvPicPr>
          <p:cNvPr id="36870" name="Picture 6" descr="Картинки по запросу рецептори шкіри"/>
          <p:cNvPicPr>
            <a:picLocks noChangeAspect="1" noChangeArrowheads="1"/>
          </p:cNvPicPr>
          <p:nvPr/>
        </p:nvPicPr>
        <p:blipFill>
          <a:blip r:embed="rId7" cstate="print"/>
          <a:srcRect b="19171"/>
          <a:stretch>
            <a:fillRect/>
          </a:stretch>
        </p:blipFill>
        <p:spPr bwMode="auto">
          <a:xfrm>
            <a:off x="2411760" y="2614395"/>
            <a:ext cx="4176464" cy="123675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483768" y="357986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</a:t>
            </a:r>
            <a:endParaRPr lang="uk-UA" b="1" dirty="0"/>
          </a:p>
        </p:txBody>
      </p:sp>
      <p:sp>
        <p:nvSpPr>
          <p:cNvPr id="9" name="Овал 8"/>
          <p:cNvSpPr/>
          <p:nvPr/>
        </p:nvSpPr>
        <p:spPr>
          <a:xfrm>
            <a:off x="3491880" y="357986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2</a:t>
            </a:r>
            <a:endParaRPr lang="uk-UA" b="1" dirty="0"/>
          </a:p>
        </p:txBody>
      </p:sp>
      <p:sp>
        <p:nvSpPr>
          <p:cNvPr id="10" name="Овал 9"/>
          <p:cNvSpPr/>
          <p:nvPr/>
        </p:nvSpPr>
        <p:spPr>
          <a:xfrm>
            <a:off x="4355976" y="357986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3</a:t>
            </a:r>
            <a:endParaRPr lang="uk-UA" b="1" dirty="0"/>
          </a:p>
        </p:txBody>
      </p:sp>
      <p:sp>
        <p:nvSpPr>
          <p:cNvPr id="11" name="Овал 10"/>
          <p:cNvSpPr/>
          <p:nvPr/>
        </p:nvSpPr>
        <p:spPr>
          <a:xfrm>
            <a:off x="5004048" y="357986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4</a:t>
            </a:r>
            <a:endParaRPr lang="uk-UA" b="1" dirty="0"/>
          </a:p>
        </p:txBody>
      </p:sp>
      <p:sp>
        <p:nvSpPr>
          <p:cNvPr id="12" name="Овал 11"/>
          <p:cNvSpPr/>
          <p:nvPr/>
        </p:nvSpPr>
        <p:spPr>
          <a:xfrm>
            <a:off x="5724128" y="357986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5</a:t>
            </a:r>
            <a:endParaRPr lang="uk-UA" b="1" dirty="0"/>
          </a:p>
        </p:txBody>
      </p:sp>
      <p:sp>
        <p:nvSpPr>
          <p:cNvPr id="13" name="Овал 12"/>
          <p:cNvSpPr/>
          <p:nvPr/>
        </p:nvSpPr>
        <p:spPr>
          <a:xfrm>
            <a:off x="6228184" y="357986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6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73281"/>
            <a:ext cx="4273674" cy="55831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Типи рецепторів</a:t>
            </a:r>
            <a:br>
              <a:rPr lang="uk-UA" b="1" dirty="0" smtClean="0"/>
            </a:b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536" y="1131590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88024" y="192367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Рецептори дотику (1, 2); тиску (3); болю (4); фоторецептори (5)</a:t>
            </a:r>
            <a:endParaRPr lang="uk-UA" b="1" dirty="0"/>
          </a:p>
        </p:txBody>
      </p:sp>
      <p:pic>
        <p:nvPicPr>
          <p:cNvPr id="14" name="Picture 6" descr="C:\Documents and Settings\Artemio\Рабочий стол\Рисунок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915566"/>
            <a:ext cx="1800199" cy="970968"/>
          </a:xfrm>
          <a:prstGeom prst="rect">
            <a:avLst/>
          </a:prstGeom>
          <a:noFill/>
        </p:spPr>
      </p:pic>
      <p:grpSp>
        <p:nvGrpSpPr>
          <p:cNvPr id="3" name="Группа 28"/>
          <p:cNvGrpSpPr/>
          <p:nvPr/>
        </p:nvGrpSpPr>
        <p:grpSpPr>
          <a:xfrm>
            <a:off x="7308304" y="915566"/>
            <a:ext cx="720080" cy="818304"/>
            <a:chOff x="6660233" y="2283718"/>
            <a:chExt cx="823178" cy="1034328"/>
          </a:xfrm>
        </p:grpSpPr>
        <p:pic>
          <p:nvPicPr>
            <p:cNvPr id="18" name="Picture 8" descr="Картинки по запросу смак сенсорна система"/>
            <p:cNvPicPr>
              <a:picLocks noChangeAspect="1" noChangeArrowheads="1"/>
            </p:cNvPicPr>
            <p:nvPr/>
          </p:nvPicPr>
          <p:blipFill>
            <a:blip r:embed="rId8" cstate="print"/>
            <a:srcRect r="51061"/>
            <a:stretch>
              <a:fillRect/>
            </a:stretch>
          </p:blipFill>
          <p:spPr bwMode="auto">
            <a:xfrm>
              <a:off x="6660233" y="2334480"/>
              <a:ext cx="792087" cy="983566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6660233" y="2283718"/>
              <a:ext cx="411589" cy="203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71822" y="2385242"/>
              <a:ext cx="411589" cy="253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3" name="Picture 6" descr="Картинки по запросу рецептори шкіри"/>
          <p:cNvPicPr>
            <a:picLocks noChangeAspect="1" noChangeArrowheads="1"/>
          </p:cNvPicPr>
          <p:nvPr/>
        </p:nvPicPr>
        <p:blipFill>
          <a:blip r:embed="rId9" cstate="print"/>
          <a:srcRect l="54545" r="27273" b="33829"/>
          <a:stretch>
            <a:fillRect/>
          </a:stretch>
        </p:blipFill>
        <p:spPr bwMode="auto">
          <a:xfrm>
            <a:off x="6732240" y="987574"/>
            <a:ext cx="594066" cy="792088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6804248" y="1563638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4</a:t>
            </a:r>
            <a:endParaRPr lang="uk-UA" sz="1600" b="1" dirty="0">
              <a:solidFill>
                <a:schemeClr val="tx1"/>
              </a:solidFill>
            </a:endParaRPr>
          </a:p>
        </p:txBody>
      </p:sp>
      <p:pic>
        <p:nvPicPr>
          <p:cNvPr id="26" name="Picture 2" descr="C:\Documents and Settings\Artemio\Рабочий стол\Рисунок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499742"/>
            <a:ext cx="1070956" cy="86409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228184" y="321982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Терморецептори:                      </a:t>
            </a:r>
            <a:r>
              <a:rPr lang="uk-UA" b="1" cap="small" dirty="0" smtClean="0"/>
              <a:t>1 – </a:t>
            </a:r>
            <a:r>
              <a:rPr lang="uk-UA" b="1" dirty="0" smtClean="0"/>
              <a:t>тепла;</a:t>
            </a:r>
            <a:r>
              <a:rPr lang="uk-UA" b="1" cap="small" dirty="0" smtClean="0"/>
              <a:t> 2 – </a:t>
            </a:r>
            <a:r>
              <a:rPr lang="uk-UA" b="1" dirty="0" smtClean="0"/>
              <a:t>холоду </a:t>
            </a: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7596336" y="1563638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5</a:t>
            </a:r>
            <a:endParaRPr lang="uk-UA" sz="16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36"/>
          <p:cNvGrpSpPr/>
          <p:nvPr/>
        </p:nvGrpSpPr>
        <p:grpSpPr>
          <a:xfrm>
            <a:off x="5220072" y="2859782"/>
            <a:ext cx="605714" cy="1008112"/>
            <a:chOff x="5148064" y="2499742"/>
            <a:chExt cx="605714" cy="1008112"/>
          </a:xfrm>
        </p:grpSpPr>
        <p:pic>
          <p:nvPicPr>
            <p:cNvPr id="307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/>
            <a:srcRect l="40123" r="36649" b="42109"/>
            <a:stretch>
              <a:fillRect/>
            </a:stretch>
          </p:blipFill>
          <p:spPr bwMode="auto">
            <a:xfrm>
              <a:off x="5148064" y="2499742"/>
              <a:ext cx="605714" cy="936104"/>
            </a:xfrm>
            <a:prstGeom prst="rect">
              <a:avLst/>
            </a:prstGeom>
            <a:noFill/>
          </p:spPr>
        </p:pic>
        <p:sp>
          <p:nvSpPr>
            <p:cNvPr id="32" name="Овал 31"/>
            <p:cNvSpPr/>
            <p:nvPr/>
          </p:nvSpPr>
          <p:spPr>
            <a:xfrm>
              <a:off x="5148064" y="3291830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1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5436096" y="3291830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2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44008" y="3867894"/>
            <a:ext cx="24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Хеморецептори:</a:t>
            </a:r>
          </a:p>
          <a:p>
            <a:r>
              <a:rPr lang="uk-UA" b="1" dirty="0" smtClean="0"/>
              <a:t>1 – нюху; 2 - смаку </a:t>
            </a:r>
            <a:endParaRPr lang="uk-UA" b="1" dirty="0"/>
          </a:p>
        </p:txBody>
      </p:sp>
      <p:sp>
        <p:nvSpPr>
          <p:cNvPr id="35" name="Овал 34"/>
          <p:cNvSpPr/>
          <p:nvPr/>
        </p:nvSpPr>
        <p:spPr>
          <a:xfrm>
            <a:off x="6876256" y="307580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Овал 35"/>
          <p:cNvSpPr/>
          <p:nvPr/>
        </p:nvSpPr>
        <p:spPr>
          <a:xfrm>
            <a:off x="7524328" y="307580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9503"/>
            <a:ext cx="4009678" cy="792088"/>
          </a:xfrm>
        </p:spPr>
        <p:txBody>
          <a:bodyPr/>
          <a:lstStyle/>
          <a:p>
            <a:pPr algn="ctr"/>
            <a:r>
              <a:rPr lang="uk-UA" b="1" dirty="0" smtClean="0"/>
              <a:t>рецептори</a:t>
            </a:r>
            <a:endParaRPr lang="uk-UA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059582"/>
          <a:ext cx="42484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11710"/>
            <a:ext cx="35283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Фоторецептори : </a:t>
            </a:r>
          </a:p>
          <a:p>
            <a:pPr algn="ctr"/>
            <a:r>
              <a:rPr lang="uk-UA" b="1" dirty="0" smtClean="0"/>
              <a:t>1 – палички; 2 - колбочки</a:t>
            </a:r>
            <a:endParaRPr lang="uk-UA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652120" y="987574"/>
            <a:ext cx="1080120" cy="1224136"/>
            <a:chOff x="4499992" y="987574"/>
            <a:chExt cx="1080120" cy="1224136"/>
          </a:xfrm>
        </p:grpSpPr>
        <p:grpSp>
          <p:nvGrpSpPr>
            <p:cNvPr id="11" name="Группа 28"/>
            <p:cNvGrpSpPr/>
            <p:nvPr/>
          </p:nvGrpSpPr>
          <p:grpSpPr>
            <a:xfrm>
              <a:off x="4499992" y="987574"/>
              <a:ext cx="1080120" cy="1090629"/>
              <a:chOff x="6660233" y="2283718"/>
              <a:chExt cx="823178" cy="1034328"/>
            </a:xfrm>
            <a:solidFill>
              <a:schemeClr val="bg1"/>
            </a:solidFill>
          </p:grpSpPr>
          <p:pic>
            <p:nvPicPr>
              <p:cNvPr id="12" name="Picture 8" descr="Картинки по запросу смак сенсорна система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51061"/>
              <a:stretch>
                <a:fillRect/>
              </a:stretch>
            </p:blipFill>
            <p:spPr bwMode="auto">
              <a:xfrm>
                <a:off x="6660233" y="2334480"/>
                <a:ext cx="792087" cy="983566"/>
              </a:xfrm>
              <a:prstGeom prst="rect">
                <a:avLst/>
              </a:prstGeom>
              <a:grpFill/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6660233" y="2283718"/>
                <a:ext cx="411589" cy="203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071822" y="2385242"/>
                <a:ext cx="411589" cy="253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5076056" y="1995686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2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716016" y="1995686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1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36"/>
          <p:cNvGrpSpPr/>
          <p:nvPr/>
        </p:nvGrpSpPr>
        <p:grpSpPr>
          <a:xfrm>
            <a:off x="6012160" y="2931790"/>
            <a:ext cx="605714" cy="1008112"/>
            <a:chOff x="5148064" y="2499742"/>
            <a:chExt cx="605714" cy="1008112"/>
          </a:xfrm>
        </p:grpSpPr>
        <p:pic>
          <p:nvPicPr>
            <p:cNvPr id="2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/>
            <a:srcRect l="40123" r="36649" b="42109"/>
            <a:stretch>
              <a:fillRect/>
            </a:stretch>
          </p:blipFill>
          <p:spPr bwMode="auto">
            <a:xfrm>
              <a:off x="5148064" y="2499742"/>
              <a:ext cx="605714" cy="936104"/>
            </a:xfrm>
            <a:prstGeom prst="rect">
              <a:avLst/>
            </a:prstGeom>
            <a:noFill/>
          </p:spPr>
        </p:pic>
        <p:sp>
          <p:nvSpPr>
            <p:cNvPr id="26" name="Овал 25"/>
            <p:cNvSpPr/>
            <p:nvPr/>
          </p:nvSpPr>
          <p:spPr>
            <a:xfrm>
              <a:off x="5148064" y="3291830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1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5436096" y="3291830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2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72000" y="401191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Хеморецептори:</a:t>
            </a:r>
          </a:p>
          <a:p>
            <a:pPr algn="ctr"/>
            <a:r>
              <a:rPr lang="uk-UA" b="1" dirty="0" smtClean="0"/>
              <a:t>1 – нюху; 2 - смаку 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573281"/>
            <a:ext cx="6457950" cy="55830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smtClean="0"/>
              <a:t>Типи сенсорних систем</a:t>
            </a:r>
            <a:endParaRPr lang="ru-RU" b="1" dirty="0" smtClean="0"/>
          </a:p>
        </p:txBody>
      </p:sp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652" y="1131590"/>
            <a:ext cx="254272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437195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Сенсорні системи</a:t>
            </a:r>
            <a:endParaRPr lang="uk-UA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1203598"/>
          <a:ext cx="44644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сприйняття людиною інформ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7614"/>
            <a:ext cx="4464496" cy="345638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09550"/>
            <a:ext cx="72008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b="1" dirty="0" smtClean="0"/>
              <a:t>Механізм </a:t>
            </a:r>
            <a:br>
              <a:rPr lang="uk-UA" sz="3600" b="1" dirty="0" smtClean="0"/>
            </a:br>
            <a:r>
              <a:rPr lang="uk-UA" sz="3600" b="1" dirty="0" smtClean="0"/>
              <a:t>роботи сенсорних систем</a:t>
            </a:r>
            <a:endParaRPr lang="ru-RU" sz="3600" b="1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1347614"/>
          <a:ext cx="4320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09550"/>
            <a:ext cx="72008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b="1" dirty="0" smtClean="0"/>
              <a:t>Механізм </a:t>
            </a:r>
            <a:br>
              <a:rPr lang="uk-UA" sz="3600" b="1" dirty="0" smtClean="0"/>
            </a:br>
            <a:r>
              <a:rPr lang="uk-UA" sz="3600" b="1" dirty="0" smtClean="0"/>
              <a:t>роботи сенсорних систем</a:t>
            </a:r>
            <a:endParaRPr lang="ru-RU" sz="3600" b="1" dirty="0" smtClean="0"/>
          </a:p>
        </p:txBody>
      </p:sp>
      <p:pic>
        <p:nvPicPr>
          <p:cNvPr id="8" name="Picture 4" descr="Картинки по запросу сприйняття людиною інформ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7614"/>
            <a:ext cx="4464496" cy="3456384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899592" y="1347614"/>
          <a:ext cx="432048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730058" cy="9697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 smtClean="0"/>
              <a:t>Адаптація</a:t>
            </a:r>
            <a:r>
              <a:rPr lang="ru-RU" sz="3200" b="1" dirty="0" smtClean="0"/>
              <a:t> - </a:t>
            </a:r>
            <a:r>
              <a:rPr lang="uk-UA" sz="3200" dirty="0" smtClean="0"/>
              <a:t>Зміна чутливості рецепторів сенсорної системи</a:t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4" name="Picture 8" descr="Картинки по запросу смак сенсорна систе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521" y="2067694"/>
            <a:ext cx="4770530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227934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Зміна чутливості рецепторів сенсорної системи</a:t>
            </a:r>
            <a:endParaRPr lang="uk-UA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867894"/>
            <a:ext cx="410344" cy="26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867894"/>
            <a:ext cx="432048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Картинки по запросу нейрон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03598"/>
            <a:ext cx="5184575" cy="36249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11510"/>
            <a:ext cx="6192688" cy="57606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Взаємодія сенсорних систем</a:t>
            </a:r>
            <a:endParaRPr lang="uk-UA" sz="2800" b="1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1995686"/>
          <a:ext cx="518457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Картинки по запросу взаємодія сенсорних систем людини"/>
          <p:cNvPicPr>
            <a:picLocks noChangeAspect="1" noChangeArrowheads="1"/>
          </p:cNvPicPr>
          <p:nvPr/>
        </p:nvPicPr>
        <p:blipFill>
          <a:blip r:embed="rId8" cstate="print"/>
          <a:srcRect b="20944"/>
          <a:stretch>
            <a:fillRect/>
          </a:stretch>
        </p:blipFill>
        <p:spPr bwMode="auto">
          <a:xfrm>
            <a:off x="6084168" y="987573"/>
            <a:ext cx="2304256" cy="2227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321982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Взаємодія аналізаторів і виникнення образу в мозку під дією одного з них (запаху)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63396"/>
            <a:ext cx="2828611" cy="2828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1700" y="267495"/>
            <a:ext cx="6457950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зміст</a:t>
            </a:r>
            <a:endParaRPr lang="uk-UA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843558"/>
            <a:ext cx="7128792" cy="3676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1800" b="1" cap="small" dirty="0" smtClean="0"/>
              <a:t>Сенсорні системи як інструмент сприйняття людським організмом навколишнього середовища </a:t>
            </a:r>
            <a:r>
              <a:rPr lang="uk-UA" sz="1800" cap="small" dirty="0" smtClean="0"/>
              <a:t>  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800" b="1" cap="small" dirty="0" smtClean="0"/>
              <a:t>Сенсорна система - особливий фізіологічний апарат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1800" b="1" cap="small" dirty="0" smtClean="0"/>
              <a:t>Загальна структура сенсорних систем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800" b="1" cap="small" dirty="0" smtClean="0"/>
              <a:t>Значення сенсорних систем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800" b="1" cap="small" dirty="0" smtClean="0"/>
              <a:t>Рецептори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800" b="1" cap="small" dirty="0" smtClean="0"/>
              <a:t>Типи сенсорних систем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800" b="1" cap="small" dirty="0" smtClean="0"/>
              <a:t>Механізм роботи сенсорних систем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cap="small" dirty="0" err="1" smtClean="0"/>
              <a:t>Адаптація</a:t>
            </a:r>
            <a:r>
              <a:rPr lang="ru-RU" sz="1800" b="1" cap="small" dirty="0" smtClean="0"/>
              <a:t>. </a:t>
            </a:r>
            <a:r>
              <a:rPr lang="uk-UA" sz="1800" b="1" cap="small" dirty="0" smtClean="0"/>
              <a:t>Взаємодія сенсорних систем</a:t>
            </a:r>
            <a:endParaRPr lang="ru-RU" sz="1800" b="1" cap="small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800" b="1" cap="small" dirty="0" err="1" smtClean="0"/>
              <a:t>Література</a:t>
            </a:r>
            <a:r>
              <a:rPr lang="ru-RU" sz="1800" b="1" cap="small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Картинки по запросу нейрон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4673"/>
            <a:ext cx="5256584" cy="35313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11510"/>
            <a:ext cx="6192688" cy="57606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Взаємодія сенсорних систем</a:t>
            </a:r>
            <a:endParaRPr lang="uk-UA" sz="2800" b="1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467544" y="1851670"/>
          <a:ext cx="525658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Картинки по запросу взаємодія сенсорних систем людини"/>
          <p:cNvPicPr>
            <a:picLocks noChangeAspect="1" noChangeArrowheads="1"/>
          </p:cNvPicPr>
          <p:nvPr/>
        </p:nvPicPr>
        <p:blipFill>
          <a:blip r:embed="rId8" cstate="print"/>
          <a:srcRect b="20944"/>
          <a:stretch>
            <a:fillRect/>
          </a:stretch>
        </p:blipFill>
        <p:spPr bwMode="auto">
          <a:xfrm>
            <a:off x="6084168" y="987573"/>
            <a:ext cx="2304256" cy="2227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321982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Взаємодія аналізаторів і виникнення образу в мозку під дією одного з них (запаху)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Картинки по запросу нейрон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31591"/>
            <a:ext cx="5256584" cy="3744416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467544" y="1131590"/>
          <a:ext cx="52565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11510"/>
            <a:ext cx="6192688" cy="57606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Взаємодія сенсорних систем</a:t>
            </a:r>
            <a:endParaRPr lang="uk-UA" sz="2800" b="1" dirty="0"/>
          </a:p>
        </p:txBody>
      </p:sp>
      <p:pic>
        <p:nvPicPr>
          <p:cNvPr id="2052" name="Picture 4" descr="Картинки по запросу взаємодія сенсорних систем людини"/>
          <p:cNvPicPr>
            <a:picLocks noChangeAspect="1" noChangeArrowheads="1"/>
          </p:cNvPicPr>
          <p:nvPr/>
        </p:nvPicPr>
        <p:blipFill>
          <a:blip r:embed="rId8" cstate="print"/>
          <a:srcRect b="20944"/>
          <a:stretch>
            <a:fillRect/>
          </a:stretch>
        </p:blipFill>
        <p:spPr bwMode="auto">
          <a:xfrm>
            <a:off x="6084168" y="987573"/>
            <a:ext cx="2304256" cy="22274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321982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Взаємодія аналізаторів і виникнення образу в мозку під дією одного з них (запаху)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339502"/>
            <a:ext cx="5040560" cy="49264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err="1" smtClean="0"/>
              <a:t>література</a:t>
            </a:r>
            <a:endParaRPr lang="ru-RU" b="1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987574"/>
            <a:ext cx="5976664" cy="318496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1800" i="1" cap="small" dirty="0" smtClean="0"/>
              <a:t>Біологія: </a:t>
            </a:r>
            <a:r>
              <a:rPr lang="uk-UA" sz="1800" i="1" cap="small" dirty="0" err="1" smtClean="0"/>
              <a:t>підруч</a:t>
            </a:r>
            <a:r>
              <a:rPr lang="uk-UA" sz="1800" i="1" cap="small" dirty="0" smtClean="0"/>
              <a:t>. Для 8-го кл. </a:t>
            </a:r>
            <a:r>
              <a:rPr lang="uk-UA" sz="1800" i="1" cap="small" dirty="0" err="1" smtClean="0"/>
              <a:t>загальноосвіт</a:t>
            </a:r>
            <a:r>
              <a:rPr lang="uk-UA" sz="1800" i="1" cap="small" dirty="0" smtClean="0"/>
              <a:t>. </a:t>
            </a:r>
            <a:r>
              <a:rPr lang="uk-UA" sz="1800" i="1" cap="small" dirty="0" err="1" smtClean="0"/>
              <a:t>навч</a:t>
            </a:r>
            <a:r>
              <a:rPr lang="uk-UA" sz="1800" i="1" cap="small" dirty="0" smtClean="0"/>
              <a:t>. </a:t>
            </a:r>
            <a:r>
              <a:rPr lang="uk-UA" sz="1800" i="1" cap="small" dirty="0" err="1" smtClean="0"/>
              <a:t>закл</a:t>
            </a:r>
            <a:r>
              <a:rPr lang="uk-UA" sz="1800" i="1" cap="small" dirty="0" smtClean="0"/>
              <a:t>. </a:t>
            </a:r>
            <a:r>
              <a:rPr lang="en-US" sz="1800" i="1" cap="small" dirty="0" smtClean="0"/>
              <a:t>/</a:t>
            </a:r>
            <a:r>
              <a:rPr lang="uk-UA" sz="1800" i="1" cap="small" dirty="0" smtClean="0"/>
              <a:t> Н. Ю.  Матяш </a:t>
            </a:r>
            <a:r>
              <a:rPr lang="en-US" sz="1800" i="1" cap="small" dirty="0" smtClean="0"/>
              <a:t>[</a:t>
            </a:r>
            <a:r>
              <a:rPr lang="uk-UA" sz="1800" i="1" cap="small" dirty="0" smtClean="0"/>
              <a:t>та ін.</a:t>
            </a:r>
            <a:r>
              <a:rPr lang="en-US" sz="1800" i="1" cap="small" dirty="0" smtClean="0"/>
              <a:t>]</a:t>
            </a:r>
            <a:r>
              <a:rPr lang="uk-UA" sz="1800" i="1" cap="small" dirty="0" smtClean="0"/>
              <a:t>. – Київ: </a:t>
            </a:r>
            <a:r>
              <a:rPr lang="uk-UA" sz="1800" i="1" cap="small" dirty="0" err="1" smtClean="0"/>
              <a:t>Генеза</a:t>
            </a:r>
            <a:r>
              <a:rPr lang="uk-UA" sz="1800" i="1" cap="small" dirty="0" smtClean="0"/>
              <a:t>, 2016. – 288 с. : іл.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i="1" cap="small" dirty="0" err="1" smtClean="0"/>
              <a:t>Яковлева</a:t>
            </a:r>
            <a:r>
              <a:rPr lang="uk-UA" sz="1800" i="1" cap="small" dirty="0" smtClean="0"/>
              <a:t> Є. В. Уроки біології в 9 класі. Методичний посібник для вчителів біології. – Запоріжжя: Просвіта; 1999. – 224 с.: іл.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i="1" cap="small" dirty="0" smtClean="0"/>
              <a:t> Попович В. П., сало Т. О. Біологія у таблицях і схемах. 7- 9 класи. – Х.: Країна мрій, 2007. – 152 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i="1" cap="small" dirty="0" smtClean="0"/>
              <a:t>Пошукова система </a:t>
            </a:r>
            <a:r>
              <a:rPr lang="en-US" sz="1800" i="1" cap="small" dirty="0" err="1" smtClean="0"/>
              <a:t>google</a:t>
            </a:r>
            <a:r>
              <a:rPr lang="en-US" sz="1800" i="1" cap="small" dirty="0" smtClean="0"/>
              <a:t> </a:t>
            </a:r>
            <a:r>
              <a:rPr lang="uk-UA" sz="1800" i="1" cap="small" dirty="0" smtClean="0"/>
              <a:t>: </a:t>
            </a:r>
            <a:r>
              <a:rPr lang="en-US" sz="1400" i="1" cap="small" dirty="0" smtClean="0"/>
              <a:t>https://www.google.com.ua/search?q=%D0%B7%D0%BE%D1%80%D0%BE%D0%B2%D0%B0+%D1%81%D0%B5%D0%BD%D1%81%D0%BE%D1%80%D0%BD%D0%B0+%D1%81%D0%B8%D1%81%D1%82%D0%B5%D0%BC%D0%B0&amp;rlz=1C1AOHY_ruUA708UA708&amp;source=lnms&amp;tbm=isch&amp;sa=X&amp;ved=0ahUKEwiqhsbPzP3YAhXDWSwKHfkBAkAQ_AUICigB&amp;biw=1280&amp;bih=685#imgrc=EQdmNImUuMJHZM:</a:t>
            </a:r>
            <a:endParaRPr lang="uk-UA" sz="1800" i="1" cap="small" dirty="0"/>
          </a:p>
        </p:txBody>
      </p:sp>
      <p:pic>
        <p:nvPicPr>
          <p:cNvPr id="8" name="Picture 8" descr="Картинки по запросу адаптація о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500" r="32500"/>
          <a:stretch>
            <a:fillRect/>
          </a:stretch>
        </p:blipFill>
        <p:spPr bwMode="auto">
          <a:xfrm>
            <a:off x="6444208" y="1059582"/>
            <a:ext cx="2397579" cy="37043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9876" r="18011"/>
          <a:stretch>
            <a:fillRect/>
          </a:stretch>
        </p:blipFill>
        <p:spPr bwMode="auto">
          <a:xfrm>
            <a:off x="611560" y="1059582"/>
            <a:ext cx="2705272" cy="24482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2643758"/>
            <a:ext cx="6120680" cy="1368822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/>
              <a:t>Наші відчуття – </a:t>
            </a:r>
            <a:br>
              <a:rPr lang="uk-UA" sz="3600" b="1" dirty="0" smtClean="0"/>
            </a:br>
            <a:r>
              <a:rPr lang="uk-UA" sz="3600" b="1" dirty="0" smtClean="0"/>
              <a:t>це клавіши, по яким вдаряє навколишнє середовище.</a:t>
            </a:r>
            <a:br>
              <a:rPr lang="uk-UA" sz="3600" b="1" dirty="0" smtClean="0"/>
            </a:br>
            <a:r>
              <a:rPr lang="uk-UA" sz="3600" b="1" dirty="0" smtClean="0"/>
              <a:t>Дідро</a:t>
            </a:r>
            <a:br>
              <a:rPr lang="uk-UA" sz="3600" b="1" dirty="0" smtClean="0"/>
            </a:b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рецептори шкіри"/>
          <p:cNvPicPr>
            <a:picLocks noChangeAspect="1" noChangeArrowheads="1"/>
          </p:cNvPicPr>
          <p:nvPr/>
        </p:nvPicPr>
        <p:blipFill>
          <a:blip r:embed="rId2" cstate="print"/>
          <a:srcRect t="2468"/>
          <a:stretch>
            <a:fillRect/>
          </a:stretch>
        </p:blipFill>
        <p:spPr bwMode="auto">
          <a:xfrm>
            <a:off x="683568" y="1635646"/>
            <a:ext cx="2376264" cy="24076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27534"/>
            <a:ext cx="7524328" cy="11137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800" b="1" dirty="0" smtClean="0"/>
              <a:t>  СЕНСОРНІ СИСТЕМИ ЯК ІНСТРУМЕНТ СПРИЙНЯТТЯ ЛЮДСЬКИМ ОРГАНІЗМОМ НАВКОЛИШНЬОГО СЕРЕДОВИЩА</a:t>
            </a:r>
            <a:r>
              <a:rPr lang="uk-UA" sz="2800" dirty="0" smtClean="0"/>
              <a:t>  </a:t>
            </a:r>
            <a:endParaRPr lang="ru-RU" sz="28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75856" y="1851670"/>
          <a:ext cx="518457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4011910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b="1" dirty="0" smtClean="0"/>
              <a:t>СПРИЙНЯТТЯ ЛЮДСЬКИМ ОРГАНІЗМОМ НАВКОЛИШНЬОГО СЕРЕДОВИЩА</a:t>
            </a:r>
            <a:r>
              <a:rPr lang="uk-UA" sz="1050" dirty="0" smtClean="0"/>
              <a:t> </a:t>
            </a:r>
            <a:endParaRPr lang="uk-UA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рецептори шкіри"/>
          <p:cNvPicPr>
            <a:picLocks noChangeAspect="1" noChangeArrowheads="1"/>
          </p:cNvPicPr>
          <p:nvPr/>
        </p:nvPicPr>
        <p:blipFill>
          <a:blip r:embed="rId2" cstate="print"/>
          <a:srcRect t="2468"/>
          <a:stretch>
            <a:fillRect/>
          </a:stretch>
        </p:blipFill>
        <p:spPr bwMode="auto">
          <a:xfrm>
            <a:off x="683568" y="1635646"/>
            <a:ext cx="2376264" cy="24076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27534"/>
            <a:ext cx="7524328" cy="11137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800" b="1" dirty="0" smtClean="0"/>
              <a:t>  СЕНСОРНІ СИСТЕМИ ЯК ІНСТРУМЕНТ СПРИЙНЯТТЯ ЛЮДСЬКИМ ОРГАНІЗМОМ НАВКОЛИШНЬОГО СЕРЕДОВИЩА</a:t>
            </a:r>
            <a:r>
              <a:rPr lang="uk-UA" sz="2800" dirty="0" smtClean="0"/>
              <a:t>  </a:t>
            </a:r>
            <a:endParaRPr lang="ru-RU" sz="28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75856" y="1923678"/>
          <a:ext cx="51845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4011910"/>
            <a:ext cx="2880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b="1" dirty="0" smtClean="0"/>
              <a:t>СПРИЙНЯТТЯ ЛЮДСЬКИМ ОРГАНІЗМОМ НАВКОЛИШНЬОГО СЕРЕДОВИЩА</a:t>
            </a:r>
            <a:r>
              <a:rPr lang="uk-UA" sz="1050" dirty="0" smtClean="0"/>
              <a:t> </a:t>
            </a:r>
            <a:endParaRPr lang="uk-UA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771550"/>
            <a:ext cx="6264696" cy="936104"/>
          </a:xfr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uk-UA" sz="3200" b="1" dirty="0" smtClean="0"/>
              <a:t>  </a:t>
            </a:r>
            <a:r>
              <a:rPr lang="uk-UA" sz="3200" b="1" dirty="0" err="1" smtClean="0"/>
              <a:t>СЕНСОРНа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СИСТЕМа</a:t>
            </a:r>
            <a:r>
              <a:rPr lang="uk-UA" sz="3200" b="1" dirty="0" smtClean="0"/>
              <a:t> - особливий фізіологічний апарат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/>
              <a:t> </a:t>
            </a:r>
            <a:endParaRPr lang="ru-RU" sz="32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23928" y="1707654"/>
          <a:ext cx="46085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зорова сенсорна систе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275606"/>
            <a:ext cx="3241709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22793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</a:t>
            </a:r>
            <a:r>
              <a:rPr lang="uk-UA" b="1" dirty="0" err="1" smtClean="0"/>
              <a:t>хема</a:t>
            </a:r>
            <a:r>
              <a:rPr lang="uk-UA" b="1" dirty="0" smtClean="0"/>
              <a:t> будови зорової сенсорної системи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5151"/>
            <a:ext cx="8477251" cy="147319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b="1" dirty="0" smtClean="0"/>
              <a:t>Загальна структура </a:t>
            </a:r>
            <a:br>
              <a:rPr lang="uk-UA" b="1" dirty="0" smtClean="0"/>
            </a:br>
            <a:r>
              <a:rPr lang="uk-UA" b="1" dirty="0" smtClean="0"/>
              <a:t>сенсорних систем</a:t>
            </a:r>
            <a:endParaRPr lang="ru-RU" b="1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707654"/>
          <a:ext cx="8563357" cy="280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6732240" y="4515966"/>
            <a:ext cx="144016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Довідка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9" y="339502"/>
          <a:ext cx="7992889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1582"/>
                <a:gridCol w="2402795"/>
                <a:gridCol w="4608512"/>
              </a:tblGrid>
              <a:tr h="360040">
                <a:tc>
                  <a:txBody>
                    <a:bodyPr/>
                    <a:lstStyle/>
                    <a:p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ОРГАН СПРИЙНЯТТЯ</a:t>
                      </a:r>
                      <a:endParaRPr lang="uk-UA" sz="18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СЕНСОРНА СИСТЕМА</a:t>
                      </a:r>
                      <a:endParaRPr lang="uk-UA" sz="18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ЗІР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ОКО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СІТКІВКА -</a:t>
                      </a:r>
                      <a:r>
                        <a:rPr lang="uk-UA" sz="1600" b="1" baseline="0" dirty="0" smtClean="0"/>
                        <a:t> ЗОРОВИЙ НЕРВ - ЗОРОВА ЗОНА КОРИ ВЕЛИКИХ ПІВКУЛЬ</a:t>
                      </a:r>
                      <a:endParaRPr lang="uk-UA" sz="1600" b="1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СЛУХ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ВУХО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ЗАВИТКА ВНУТРІШНЬОГО ВУХА – СЛУХОВИЙ </a:t>
                      </a:r>
                      <a:r>
                        <a:rPr lang="uk-UA" sz="1600" b="1" baseline="0" dirty="0" smtClean="0"/>
                        <a:t>НЕРВ - СЛУХОВА ЗОНА КОРИ ВЕЛИКИХ ПІВКУЛЬ</a:t>
                      </a:r>
                      <a:endParaRPr lang="uk-UA" sz="1600" b="1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РІВНО-ВАГА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ВНУТРІШНЄ ВУХО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КОРТІЄВ ОРГАН – СЛУХОВИЙ НЕРВ - КОРА ВЕЛИКИХ ПІВКУЛЬ, СЕРЕДНІЙ МОЗОК, МОЗОЧОК</a:t>
                      </a:r>
                      <a:endParaRPr lang="uk-UA" sz="1600" b="1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ДОТИК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СЛИЗОВІ ОБОЛОНКИ, ШКІРА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ДОТИКОВІ РЕЦЕПТОРИ</a:t>
                      </a:r>
                      <a:r>
                        <a:rPr lang="uk-UA" sz="1600" b="1" baseline="0" dirty="0" smtClean="0"/>
                        <a:t> – НЕРВИ – КОРА ВЕЛИКИХ ПІВКУЛЬ</a:t>
                      </a:r>
                      <a:endParaRPr lang="uk-UA" sz="1600" b="1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НЮХ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СЛИЗОВА ОБОЛОНКА НОСА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НЮХОВІ РЕЦЕПТОРИ – НЮХОВІ НЕРВИ – НЮХОВА ЗОНА КОРИ </a:t>
                      </a:r>
                      <a:r>
                        <a:rPr lang="uk-UA" sz="1600" b="1" baseline="0" dirty="0" smtClean="0"/>
                        <a:t>ВЕЛИКИХ ПІВКУЛЬ</a:t>
                      </a:r>
                      <a:endParaRPr lang="uk-UA" sz="1600" b="1" dirty="0"/>
                    </a:p>
                  </a:txBody>
                  <a:tcPr/>
                </a:tc>
              </a:tr>
              <a:tr h="542032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СМАК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СЛИЗОВА ОБОЛОНКА  РОТА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СМАКОВІ РЕЦЕПТОРИ – СМАКОВІ НЕРВИ – СМАКОВА ДІЛЯНКА КОРИ</a:t>
                      </a:r>
                      <a:r>
                        <a:rPr lang="uk-UA" sz="1600" b="1" baseline="0" dirty="0" smtClean="0"/>
                        <a:t> ВЕЛИКИХ ПІВКУЛЬ</a:t>
                      </a:r>
                      <a:endParaRPr lang="uk-UA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876256" y="4515966"/>
            <a:ext cx="1656184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9876" r="18011"/>
          <a:stretch>
            <a:fillRect/>
          </a:stretch>
        </p:blipFill>
        <p:spPr bwMode="auto">
          <a:xfrm>
            <a:off x="323528" y="1635646"/>
            <a:ext cx="2952328" cy="260669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555526"/>
            <a:ext cx="5940152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200" b="1" dirty="0" smtClean="0"/>
              <a:t> значення СЕНСОРНих СИСТЕМ</a:t>
            </a:r>
            <a:endParaRPr lang="ru-RU" sz="3200" dirty="0" smtClean="0"/>
          </a:p>
        </p:txBody>
      </p:sp>
      <p:sp>
        <p:nvSpPr>
          <p:cNvPr id="7" name="Полилиния 6"/>
          <p:cNvSpPr/>
          <p:nvPr/>
        </p:nvSpPr>
        <p:spPr>
          <a:xfrm>
            <a:off x="3419872" y="1563638"/>
            <a:ext cx="5040560" cy="27363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none" kern="1200" cap="small" baseline="0" dirty="0" smtClean="0">
                <a:solidFill>
                  <a:schemeClr val="tx1"/>
                </a:solidFill>
              </a:rPr>
              <a:t>    </a:t>
            </a:r>
            <a:r>
              <a:rPr lang="uk-UA" sz="2800" b="1" u="none" kern="1200" cap="small" baseline="0" dirty="0" smtClean="0">
                <a:solidFill>
                  <a:schemeClr val="tx1"/>
                </a:solidFill>
              </a:rPr>
              <a:t>    </a:t>
            </a:r>
            <a:r>
              <a:rPr lang="uk-UA" sz="2800" b="1" u="sng" kern="1200" cap="small" baseline="0" dirty="0" smtClean="0">
                <a:solidFill>
                  <a:schemeClr val="tx1"/>
                </a:solidFill>
              </a:rPr>
              <a:t>Сенсорні системи</a:t>
            </a:r>
            <a:r>
              <a:rPr lang="uk-UA" sz="2800" b="1" u="none" kern="1200" cap="small" baseline="0" dirty="0" smtClean="0">
                <a:solidFill>
                  <a:schemeClr val="tx1"/>
                </a:solidFill>
              </a:rPr>
              <a:t>  з</a:t>
            </a:r>
            <a:r>
              <a:rPr lang="uk-UA" sz="2800" b="1" kern="1200" cap="small" baseline="0" dirty="0" smtClean="0">
                <a:solidFill>
                  <a:schemeClr val="tx1"/>
                </a:solidFill>
              </a:rPr>
              <a:t>абезпечують пристосувальні реакції організму на дію подразників зовнішнього і внутрішнього середовища</a:t>
            </a:r>
          </a:p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cap="small" baseline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347" y="46784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urlz MT" panose="04040404050702020202" pitchFamily="82" charset="0"/>
              </a:rPr>
              <a:t>S.G 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сенсорні с-ми</Template>
  <TotalTime>1019</TotalTime>
  <Words>702</Words>
  <Application>Microsoft Office PowerPoint</Application>
  <PresentationFormat>Экран (16:9)</PresentationFormat>
  <Paragraphs>140</Paragraphs>
  <Slides>22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Curlz MT</vt:lpstr>
      <vt:lpstr>След самолета</vt:lpstr>
      <vt:lpstr> Загальна характеристика сенсорних систем організму людини </vt:lpstr>
      <vt:lpstr>зміст</vt:lpstr>
      <vt:lpstr>Наші відчуття –  це клавіши, по яким вдаряє навколишнє середовище. Дідро </vt:lpstr>
      <vt:lpstr>  СЕНСОРНІ СИСТЕМИ ЯК ІНСТРУМЕНТ СПРИЙНЯТТЯ ЛЮДСЬКИМ ОРГАНІЗМОМ НАВКОЛИШНЬОГО СЕРЕДОВИЩА  </vt:lpstr>
      <vt:lpstr>  СЕНСОРНІ СИСТЕМИ ЯК ІНСТРУМЕНТ СПРИЙНЯТТЯ ЛЮДСЬКИМ ОРГАНІЗМОМ НАВКОЛИШНЬОГО СЕРЕДОВИЩА  </vt:lpstr>
      <vt:lpstr>  СЕНСОРНа СИСТЕМа - особливий фізіологічний апарат   </vt:lpstr>
      <vt:lpstr>Загальна структура  сенсорних систем</vt:lpstr>
      <vt:lpstr>Презентация PowerPoint</vt:lpstr>
      <vt:lpstr> значення СЕНСОРНих СИСТЕМ</vt:lpstr>
      <vt:lpstr> значення СЕНСОРНих СИСТЕМ</vt:lpstr>
      <vt:lpstr>рецептори</vt:lpstr>
      <vt:lpstr>рецептори</vt:lpstr>
      <vt:lpstr>Типи рецепторів </vt:lpstr>
      <vt:lpstr>рецептори</vt:lpstr>
      <vt:lpstr>Типи сенсорних систем</vt:lpstr>
      <vt:lpstr>Механізм  роботи сенсорних систем</vt:lpstr>
      <vt:lpstr>Механізм  роботи сенсорних систем</vt:lpstr>
      <vt:lpstr>Адаптація - Зміна чутливості рецепторів сенсорної системи </vt:lpstr>
      <vt:lpstr>Взаємодія сенсорних систем</vt:lpstr>
      <vt:lpstr>Взаємодія сенсорних систем</vt:lpstr>
      <vt:lpstr>Взаємодія сенсорних систем</vt:lpstr>
      <vt:lpstr>література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СЕНСОРНІ СИСТЕМИ ЯК     ІНСТРУМЕНТ СПРИЙНЯТТЯ ЛЮДСЬКИМ ОРГАНІЗМОМ      НАВКОЛИШНЬОГО СЕРЕДОВИЩА</dc:title>
  <cp:lastModifiedBy>User</cp:lastModifiedBy>
  <cp:revision>102</cp:revision>
  <dcterms:modified xsi:type="dcterms:W3CDTF">2021-04-30T09:37:26Z</dcterms:modified>
</cp:coreProperties>
</file>