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2" r:id="rId9"/>
    <p:sldId id="263" r:id="rId10"/>
    <p:sldId id="264" r:id="rId11"/>
    <p:sldId id="26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3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C93AEA-9918-421D-9D6F-9643543BDCA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21F027-CA94-4AAD-98FD-13B8AF5FCE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6622504" cy="1872208"/>
          </a:xfrm>
        </p:spPr>
        <p:txBody>
          <a:bodyPr>
            <a:noAutofit/>
          </a:bodyPr>
          <a:lstStyle/>
          <a:p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</a:t>
            </a:r>
            <a:r>
              <a:rPr lang="ru-RU" sz="2800" b="0" i="1" dirty="0" smtClean="0">
                <a:solidFill>
                  <a:schemeClr val="tx1"/>
                </a:solidFill>
              </a:rPr>
              <a:t>:</a:t>
            </a:r>
            <a:r>
              <a:rPr lang="ru-RU" sz="2800" b="0" i="1" dirty="0">
                <a:solidFill>
                  <a:schemeClr val="tx1"/>
                </a:solidFill>
              </a:rPr>
              <a:t/>
            </a:r>
            <a:br>
              <a:rPr lang="ru-RU" sz="2800" b="0" i="1" dirty="0">
                <a:solidFill>
                  <a:schemeClr val="tx1"/>
                </a:solidFill>
              </a:rPr>
            </a:br>
            <a:r>
              <a:rPr lang="ru-RU" sz="2800" b="0" i="1" dirty="0" smtClean="0">
                <a:solidFill>
                  <a:schemeClr val="tx1"/>
                </a:solidFill>
              </a:rPr>
              <a:t/>
            </a:r>
            <a:br>
              <a:rPr lang="ru-RU" sz="2800" b="0" i="1" dirty="0" smtClean="0">
                <a:solidFill>
                  <a:schemeClr val="tx1"/>
                </a:solidFill>
              </a:rPr>
            </a:br>
            <a: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0" i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800" b="0" i="1" dirty="0" err="1">
                <a:solidFill>
                  <a:schemeClr val="accent2">
                    <a:lumMod val="75000"/>
                  </a:schemeClr>
                </a:solidFill>
              </a:rPr>
              <a:t>підтримати</a:t>
            </a:r>
            <a:r>
              <a:rPr lang="ru-RU" sz="2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0" i="1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800" b="0" i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0" i="1" dirty="0" err="1" smtClean="0">
                <a:solidFill>
                  <a:schemeClr val="accent2">
                    <a:lumMod val="75000"/>
                  </a:schemeClr>
                </a:solidFill>
              </a:rPr>
              <a:t>стресових</a:t>
            </a:r>
            <a: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i="1" dirty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2800" b="0" i="1" dirty="0" err="1" smtClean="0">
                <a:solidFill>
                  <a:schemeClr val="accent2">
                    <a:lumMod val="75000"/>
                  </a:schemeClr>
                </a:solidFill>
              </a:rPr>
              <a:t>ситуаціях</a:t>
            </a:r>
            <a:r>
              <a:rPr lang="ru-RU" sz="2800" b="0" i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sz="2800" b="0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365104"/>
            <a:ext cx="6534472" cy="2009818"/>
          </a:xfrm>
        </p:spPr>
        <p:txBody>
          <a:bodyPr>
            <a:normAutofit fontScale="85000" lnSpcReduction="10000"/>
          </a:bodyPr>
          <a:lstStyle/>
          <a:p>
            <a:r>
              <a:rPr lang="ru-RU" sz="1600" i="1" dirty="0" smtClean="0">
                <a:solidFill>
                  <a:schemeClr val="tx1"/>
                </a:solidFill>
              </a:rPr>
              <a:t>                                   </a:t>
            </a:r>
          </a:p>
          <a:p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1600" i="1" dirty="0" err="1" smtClean="0">
                <a:solidFill>
                  <a:schemeClr val="tx1"/>
                </a:solidFill>
              </a:rPr>
              <a:t>Підготувала</a:t>
            </a:r>
            <a:r>
              <a:rPr lang="ru-RU" sz="1600" i="1" dirty="0">
                <a:solidFill>
                  <a:schemeClr val="tx1"/>
                </a:solidFill>
              </a:rPr>
              <a:t>: </a:t>
            </a:r>
            <a:r>
              <a:rPr lang="ru-RU" sz="1600" i="1" dirty="0" err="1">
                <a:solidFill>
                  <a:schemeClr val="tx1"/>
                </a:solidFill>
              </a:rPr>
              <a:t>практичний</a:t>
            </a:r>
            <a:r>
              <a:rPr lang="ru-RU" sz="1600" i="1" dirty="0">
                <a:solidFill>
                  <a:schemeClr val="tx1"/>
                </a:solidFill>
              </a:rPr>
              <a:t> психолог</a:t>
            </a:r>
          </a:p>
          <a:p>
            <a:r>
              <a:rPr lang="ru-RU" sz="1600" i="1" dirty="0">
                <a:solidFill>
                  <a:schemeClr val="tx1"/>
                </a:solidFill>
              </a:rPr>
              <a:t>                                        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            Руслана </a:t>
            </a:r>
            <a:r>
              <a:rPr lang="ru-RU" sz="1600" i="1" dirty="0">
                <a:solidFill>
                  <a:schemeClr val="tx1"/>
                </a:solidFill>
              </a:rPr>
              <a:t>БОНДАРЕНКО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2023р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2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540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7.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і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впораєтеся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дня.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 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Надавайте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перевірену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дозовано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            </a:t>
            </a:r>
            <a:r>
              <a:rPr lang="ru-RU" sz="3600" i="1" dirty="0" err="1" smtClean="0"/>
              <a:t>Дякую</a:t>
            </a:r>
            <a:r>
              <a:rPr lang="ru-RU" sz="3600" i="1" dirty="0" smtClean="0"/>
              <a:t> за </a:t>
            </a:r>
            <a:r>
              <a:rPr lang="ru-RU" sz="3600" i="1" dirty="0" err="1" smtClean="0"/>
              <a:t>увагу</a:t>
            </a:r>
            <a:r>
              <a:rPr lang="ru-RU" sz="3600" i="1" dirty="0" smtClean="0"/>
              <a:t>!</a:t>
            </a:r>
            <a:endParaRPr lang="ru-RU" sz="3600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66838"/>
            <a:ext cx="4608512" cy="530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почувалася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 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короткими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фразами.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Намалюйте карту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2.Запитайте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вона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станом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потреби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стежте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говорила про те,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сама могла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проявляла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24453"/>
            <a:ext cx="3528391" cy="289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7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Поділіться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Проговорюйте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проявляйте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роздратування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те,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кшталт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«Не переживай»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злитись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не сталось, головне – ми разом».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0" y="260648"/>
            <a:ext cx="695232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4. Дозволяйте себе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обіймати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обіймайте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Тілесний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заспокоїтись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Обійми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6004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9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«</a:t>
            </a:r>
            <a:r>
              <a:rPr lang="ru-RU" dirty="0" err="1"/>
              <a:t>Водоспад</a:t>
            </a:r>
            <a:r>
              <a:rPr lang="ru-RU" dirty="0"/>
              <a:t>»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  <a:p>
            <a:r>
              <a:rPr lang="ru-RU" dirty="0"/>
              <a:t>•	«Кокон</a:t>
            </a:r>
            <a:r>
              <a:rPr lang="ru-RU" dirty="0" smtClean="0"/>
              <a:t>»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  <a:p>
            <a:r>
              <a:rPr lang="ru-RU" dirty="0"/>
              <a:t>   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3439"/>
            <a:ext cx="2952328" cy="2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28803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/>
              <a:t>вийти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стану ступору та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стабільне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стабільне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та </a:t>
            </a:r>
            <a:r>
              <a:rPr lang="ru-RU" dirty="0" err="1"/>
              <a:t>фізичну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5"/>
            <a:ext cx="480627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84784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режим дня.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 час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дня.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над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36712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Піклуйтеся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Дбайте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себе. Ви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піклуватися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реагуєте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копіює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вас, тому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1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396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            Доповідь на батьківських зборах на тему:  «Як підтримати дітей у стресових                      ситуаціях»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Доповідь на батьківських зборах на тему: «Як підтримати дітей у стресових                      ситуаціях»</dc:title>
  <dc:creator>User</dc:creator>
  <cp:lastModifiedBy>User</cp:lastModifiedBy>
  <cp:revision>14</cp:revision>
  <cp:lastPrinted>2023-02-26T17:54:09Z</cp:lastPrinted>
  <dcterms:created xsi:type="dcterms:W3CDTF">2023-02-23T17:08:57Z</dcterms:created>
  <dcterms:modified xsi:type="dcterms:W3CDTF">2023-02-26T17:54:17Z</dcterms:modified>
</cp:coreProperties>
</file>