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6DA9F-3859-16D4-EA42-156EFF27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632" y="567108"/>
            <a:ext cx="7315200" cy="3255264"/>
          </a:xfrm>
        </p:spPr>
        <p:txBody>
          <a:bodyPr>
            <a:normAutofit/>
          </a:bodyPr>
          <a:lstStyle/>
          <a:p>
            <a:r>
              <a:rPr lang="ru-RU" sz="6000" b="1" dirty="0"/>
              <a:t>Яким </a:t>
            </a:r>
            <a:r>
              <a:rPr lang="ru-RU" sz="6000" b="1" dirty="0" err="1"/>
              <a:t>бачать</a:t>
            </a:r>
            <a:r>
              <a:rPr lang="ru-RU" sz="6000" b="1" dirty="0"/>
              <a:t> та </a:t>
            </a:r>
            <a:r>
              <a:rPr lang="ru-RU" sz="6000" b="1" dirty="0" err="1"/>
              <a:t>чують</a:t>
            </a:r>
            <a:br>
              <a:rPr lang="ru-RU" sz="6000" b="1" dirty="0"/>
            </a:br>
            <a:r>
              <a:rPr lang="ru-RU" sz="6000" b="1" dirty="0" err="1"/>
              <a:t>світ</a:t>
            </a:r>
            <a:r>
              <a:rPr lang="ru-RU" sz="6000" b="1" dirty="0"/>
              <a:t> </a:t>
            </a:r>
            <a:r>
              <a:rPr lang="ru-RU" sz="6000" b="1" dirty="0" err="1"/>
              <a:t>різні</a:t>
            </a:r>
            <a:r>
              <a:rPr lang="ru-RU" sz="6000" b="1" dirty="0"/>
              <a:t> </a:t>
            </a:r>
            <a:r>
              <a:rPr lang="ru-RU" sz="6000" b="1" dirty="0" err="1"/>
              <a:t>тварини</a:t>
            </a:r>
            <a:r>
              <a:rPr lang="ru-RU" sz="6000" b="1" dirty="0"/>
              <a:t>?</a:t>
            </a:r>
            <a:endParaRPr lang="ru-UA" sz="6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E2BFD8-7098-9926-9CD1-486A1F82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404" y="2841274"/>
            <a:ext cx="4895596" cy="33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F340A-59E6-EE45-285E-48315490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Чи </a:t>
            </a:r>
            <a:r>
              <a:rPr lang="ru-RU" sz="4000" b="1" dirty="0" err="1"/>
              <a:t>можна</a:t>
            </a:r>
            <a:r>
              <a:rPr lang="ru-RU" sz="4000" b="1" dirty="0"/>
              <a:t> </a:t>
            </a:r>
            <a:r>
              <a:rPr lang="ru-RU" sz="4000" b="1" dirty="0" err="1"/>
              <a:t>подивитися</a:t>
            </a:r>
            <a:r>
              <a:rPr lang="ru-RU" sz="4000" b="1" dirty="0"/>
              <a:t> на </a:t>
            </a:r>
            <a:r>
              <a:rPr lang="ru-RU" sz="4000" b="1" dirty="0" err="1"/>
              <a:t>світ</a:t>
            </a:r>
            <a:r>
              <a:rPr lang="ru-RU" sz="4000" b="1" dirty="0"/>
              <a:t> чужими </a:t>
            </a:r>
            <a:r>
              <a:rPr lang="ru-RU" sz="4000" b="1" dirty="0" err="1"/>
              <a:t>очима</a:t>
            </a:r>
            <a:r>
              <a:rPr lang="ru-RU" sz="4000" b="1" dirty="0"/>
              <a:t>?</a:t>
            </a:r>
            <a:endParaRPr lang="ru-UA" sz="4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482789-CA5A-D7E3-5F32-A93407E79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9664" y="277174"/>
            <a:ext cx="7462955" cy="6091750"/>
          </a:xfrm>
        </p:spPr>
      </p:pic>
    </p:spTree>
    <p:extLst>
      <p:ext uri="{BB962C8B-B14F-4D97-AF65-F5344CB8AC3E}">
        <p14:creationId xmlns:p14="http://schemas.microsoft.com/office/powerpoint/2010/main" val="264472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941FA-D975-AB16-1CAD-4D7BBBA8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Чи </a:t>
            </a:r>
            <a:r>
              <a:rPr lang="ru-RU" sz="4000" b="1" dirty="0" err="1"/>
              <a:t>можна</a:t>
            </a:r>
            <a:r>
              <a:rPr lang="ru-RU" sz="4000" b="1" dirty="0"/>
              <a:t> </a:t>
            </a:r>
            <a:r>
              <a:rPr lang="ru-RU" sz="4000" b="1" dirty="0" err="1"/>
              <a:t>подивитися</a:t>
            </a:r>
            <a:r>
              <a:rPr lang="ru-RU" sz="4000" b="1" dirty="0"/>
              <a:t> на </a:t>
            </a:r>
            <a:r>
              <a:rPr lang="ru-RU" sz="4000" b="1" dirty="0" err="1"/>
              <a:t>світ</a:t>
            </a:r>
            <a:r>
              <a:rPr lang="ru-RU" sz="4000" b="1" dirty="0"/>
              <a:t> чужими </a:t>
            </a:r>
            <a:r>
              <a:rPr lang="ru-RU" sz="4000" b="1" dirty="0" err="1"/>
              <a:t>очима</a:t>
            </a:r>
            <a:r>
              <a:rPr lang="ru-RU" sz="4000" b="1" dirty="0"/>
              <a:t>?</a:t>
            </a:r>
            <a:endParaRPr lang="ru-UA" sz="4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506D93-D245-652C-C0FD-694AEA726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0495" y="293144"/>
            <a:ext cx="7033878" cy="340385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C149FE-C684-1B58-E9D9-B62742F05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3876103"/>
            <a:ext cx="60769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2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EFD6-23FB-0B5A-BFD3-2518C8D4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Як </a:t>
            </a:r>
            <a:r>
              <a:rPr lang="ru-RU" sz="4000" b="1" dirty="0" err="1"/>
              <a:t>бачать</a:t>
            </a:r>
            <a:r>
              <a:rPr lang="ru-RU" sz="4000" b="1" dirty="0"/>
              <a:t> </a:t>
            </a:r>
            <a:r>
              <a:rPr lang="ru-RU" sz="4000" b="1" dirty="0" err="1"/>
              <a:t>світ</a:t>
            </a:r>
            <a:r>
              <a:rPr lang="ru-RU" sz="4000" b="1" dirty="0"/>
              <a:t> </a:t>
            </a:r>
            <a:r>
              <a:rPr lang="ru-RU" sz="4000" b="1" dirty="0" err="1"/>
              <a:t>тварини</a:t>
            </a:r>
            <a:r>
              <a:rPr lang="ru-RU" sz="4000" b="1" dirty="0"/>
              <a:t>?</a:t>
            </a:r>
            <a:endParaRPr lang="ru-UA" sz="4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572B88-1A1E-31D9-1492-DEE2F4D49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55" y="205043"/>
            <a:ext cx="8198803" cy="430821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BE732D-1B6E-2DF2-913A-E1C7F6B4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653" y="4378635"/>
            <a:ext cx="3448972" cy="22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8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440A-86C5-BB86-F407-573AC67C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Як </a:t>
            </a:r>
            <a:r>
              <a:rPr lang="ru-RU" sz="4000" b="1" dirty="0" err="1"/>
              <a:t>бачать</a:t>
            </a:r>
            <a:r>
              <a:rPr lang="ru-RU" sz="4000" b="1" dirty="0"/>
              <a:t> </a:t>
            </a:r>
            <a:r>
              <a:rPr lang="ru-RU" sz="4000" b="1" dirty="0" err="1"/>
              <a:t>світ</a:t>
            </a:r>
            <a:r>
              <a:rPr lang="ru-RU" sz="4000" b="1" dirty="0"/>
              <a:t> </a:t>
            </a:r>
            <a:r>
              <a:rPr lang="ru-RU" sz="4000" b="1" dirty="0" err="1"/>
              <a:t>тварини</a:t>
            </a:r>
            <a:r>
              <a:rPr lang="ru-RU" sz="4000" b="1" dirty="0"/>
              <a:t>?</a:t>
            </a:r>
            <a:endParaRPr lang="ru-UA" sz="4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97CDB9-FEA4-1C65-9D38-C5C9B6AB8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638" y="200491"/>
            <a:ext cx="8069962" cy="355489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2C2665-918E-A167-7C80-820D953C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27" y="3771123"/>
            <a:ext cx="7177785" cy="27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3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A740B-2A9F-2048-B2C1-BC3389FA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Як </a:t>
            </a:r>
            <a:r>
              <a:rPr lang="ru-RU" sz="4000" b="1" dirty="0" err="1"/>
              <a:t>бачать</a:t>
            </a:r>
            <a:r>
              <a:rPr lang="ru-RU" sz="4000" b="1" dirty="0"/>
              <a:t> </a:t>
            </a:r>
            <a:r>
              <a:rPr lang="ru-RU" sz="4000" b="1" dirty="0" err="1"/>
              <a:t>світ</a:t>
            </a:r>
            <a:r>
              <a:rPr lang="ru-RU" sz="4000" b="1" dirty="0"/>
              <a:t> </a:t>
            </a:r>
            <a:r>
              <a:rPr lang="ru-RU" sz="4000" b="1" dirty="0" err="1"/>
              <a:t>тварини</a:t>
            </a:r>
            <a:r>
              <a:rPr lang="ru-RU" sz="4000" b="1" dirty="0"/>
              <a:t>?</a:t>
            </a:r>
            <a:endParaRPr lang="ru-UA" sz="4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7FA870-2003-1288-38D4-DC09A15CA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9555" y="752285"/>
            <a:ext cx="8307438" cy="289617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9FCB14-CF30-3C32-79A9-2A78EAE6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716" y="3764421"/>
            <a:ext cx="6316980" cy="27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3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5711B-CA92-0C6C-85F7-61B19247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Як </a:t>
            </a:r>
            <a:r>
              <a:rPr lang="ru-RU" sz="4000" b="1" dirty="0" err="1"/>
              <a:t>створюють</a:t>
            </a:r>
            <a:r>
              <a:rPr lang="ru-RU" sz="4000" b="1" dirty="0"/>
              <a:t> звуки та </a:t>
            </a:r>
            <a:r>
              <a:rPr lang="ru-RU" sz="4000" b="1" dirty="0" err="1"/>
              <a:t>чують</a:t>
            </a:r>
            <a:r>
              <a:rPr lang="ru-RU" sz="4000" b="1" dirty="0"/>
              <a:t> </a:t>
            </a:r>
            <a:r>
              <a:rPr lang="ru-RU" sz="4000" b="1" dirty="0" err="1"/>
              <a:t>світ</a:t>
            </a:r>
            <a:r>
              <a:rPr lang="ru-RU" sz="4000" b="1" dirty="0"/>
              <a:t> </a:t>
            </a:r>
            <a:r>
              <a:rPr lang="ru-RU" sz="4000" b="1" dirty="0" err="1"/>
              <a:t>різні</a:t>
            </a:r>
            <a:r>
              <a:rPr lang="ru-RU" sz="4000" b="1" dirty="0"/>
              <a:t> </a:t>
            </a:r>
            <a:r>
              <a:rPr lang="ru-RU" sz="4000" b="1" dirty="0" err="1"/>
              <a:t>тварини</a:t>
            </a:r>
            <a:r>
              <a:rPr lang="ru-RU" sz="4000" b="1" dirty="0"/>
              <a:t>?</a:t>
            </a:r>
            <a:endParaRPr lang="ru-UA" sz="4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0E5F48-2275-A255-F3AC-15DD15C17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65" r="319"/>
          <a:stretch/>
        </p:blipFill>
        <p:spPr>
          <a:xfrm>
            <a:off x="3648456" y="1682496"/>
            <a:ext cx="8019288" cy="4042524"/>
          </a:xfrm>
        </p:spPr>
      </p:pic>
    </p:spTree>
    <p:extLst>
      <p:ext uri="{BB962C8B-B14F-4D97-AF65-F5344CB8AC3E}">
        <p14:creationId xmlns:p14="http://schemas.microsoft.com/office/powerpoint/2010/main" val="268991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76AEEA-9F58-A161-2389-913CDB855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11" y="1324783"/>
            <a:ext cx="3164098" cy="4602879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41653817-6005-DC12-9668-0621C64C5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8738" y="1695190"/>
            <a:ext cx="7315200" cy="34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3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ь экрана 2">
            <a:hlinkClick r:id="" action="ppaction://media"/>
            <a:extLst>
              <a:ext uri="{FF2B5EF4-FFF2-40B4-BE49-F238E27FC236}">
                <a16:creationId xmlns:a16="http://schemas.microsoft.com/office/drawing/2014/main" id="{A895CFC1-B5E9-4B1A-8E9E-EEE16E87B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87"/>
    </mc:Choice>
    <mc:Fallback>
      <p:transition spd="slow" advTm="15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амка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94</TotalTime>
  <Words>49</Words>
  <Application>Microsoft Office PowerPoint</Application>
  <PresentationFormat>Широкоэкранный</PresentationFormat>
  <Paragraphs>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Corbel</vt:lpstr>
      <vt:lpstr>Wingdings 2</vt:lpstr>
      <vt:lpstr>Рамка</vt:lpstr>
      <vt:lpstr>Яким бачать та чують світ різні тварини?</vt:lpstr>
      <vt:lpstr>Чи можна подивитися на світ чужими очима?</vt:lpstr>
      <vt:lpstr>Чи можна подивитися на світ чужими очима?</vt:lpstr>
      <vt:lpstr>Як бачать світ тварини?</vt:lpstr>
      <vt:lpstr>Як бачать світ тварини?</vt:lpstr>
      <vt:lpstr>Як бачать світ тварини?</vt:lpstr>
      <vt:lpstr>Як створюють звуки та чують світ різні тварини?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Яким бачать та чують світ різні тварини?</dc:title>
  <dc:creator>Инна Семенцова</dc:creator>
  <cp:lastModifiedBy>Инна Семенцова</cp:lastModifiedBy>
  <cp:revision>3</cp:revision>
  <dcterms:created xsi:type="dcterms:W3CDTF">2023-02-28T15:41:38Z</dcterms:created>
  <dcterms:modified xsi:type="dcterms:W3CDTF">2023-03-02T15:33:14Z</dcterms:modified>
</cp:coreProperties>
</file>