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‹№›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AA7505-B8C7-6407-46E1-1AD3F4D54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2152348"/>
            <a:ext cx="8361229" cy="2098226"/>
          </a:xfrm>
        </p:spPr>
        <p:txBody>
          <a:bodyPr/>
          <a:lstStyle/>
          <a:p>
            <a:r>
              <a:rPr lang="uk-UA" dirty="0"/>
              <a:t>УКРАЇНСЬКЕ КІНОМИСТЕЦТВО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94468B-B7A7-F5CD-05E2-9FB6942F8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4" y="4357496"/>
            <a:ext cx="6831673" cy="1086237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252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CDE7B-12FB-D9E4-A022-7D2ADACAC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«НАТАЛКА ПОЛТАВКА» </a:t>
            </a:r>
            <a:br>
              <a:rPr lang="uk-UA" dirty="0"/>
            </a:br>
            <a:r>
              <a:rPr lang="uk-UA" sz="3100" dirty="0"/>
              <a:t>Екранізація за п’єсою </a:t>
            </a:r>
            <a:r>
              <a:rPr lang="uk-UA" sz="3100" dirty="0" err="1"/>
              <a:t>І.Котляревського</a:t>
            </a:r>
            <a:r>
              <a:rPr lang="uk-UA" sz="3100" dirty="0"/>
              <a:t> «Наталка Полтавка»</a:t>
            </a:r>
          </a:p>
        </p:txBody>
      </p:sp>
      <p:pic>
        <p:nvPicPr>
          <p:cNvPr id="5" name="Місце для вмісту 4" descr="Зображення, що містить старий, позує&#10;&#10;Автоматично згенерований опис">
            <a:extLst>
              <a:ext uri="{FF2B5EF4-FFF2-40B4-BE49-F238E27FC236}">
                <a16:creationId xmlns:a16="http://schemas.microsoft.com/office/drawing/2014/main" id="{8522BA68-92D4-93BB-D0C2-A2818DCD7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6849" y="2434526"/>
            <a:ext cx="4435351" cy="3495843"/>
          </a:xfrm>
        </p:spPr>
      </p:pic>
      <p:pic>
        <p:nvPicPr>
          <p:cNvPr id="7" name="Рисунок 6" descr="Зображення, що містить особа, група, позує, танцюрист&#10;&#10;Автоматично згенерований опис">
            <a:extLst>
              <a:ext uri="{FF2B5EF4-FFF2-40B4-BE49-F238E27FC236}">
                <a16:creationId xmlns:a16="http://schemas.microsoft.com/office/drawing/2014/main" id="{C1A96D35-E8AB-5DA0-914F-6931F32B2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398" y="2434526"/>
            <a:ext cx="4418305" cy="345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4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3FB76-D18A-B573-49B7-634A2B42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«ЧОРНА РАДА»</a:t>
            </a:r>
            <a:br>
              <a:rPr lang="uk-UA" dirty="0"/>
            </a:br>
            <a:r>
              <a:rPr lang="uk-UA" sz="3100" dirty="0"/>
              <a:t>Фільм за романом П. Куліша «Чорна Рада»</a:t>
            </a:r>
            <a:br>
              <a:rPr lang="uk-UA" sz="3600" dirty="0"/>
            </a:br>
            <a:endParaRPr lang="uk-UA" sz="3600" dirty="0"/>
          </a:p>
        </p:txBody>
      </p:sp>
      <p:pic>
        <p:nvPicPr>
          <p:cNvPr id="9" name="Місце для вмісту 8" descr="Зображення, що містить текст, позує&#10;&#10;Автоматично згенерований опис">
            <a:extLst>
              <a:ext uri="{FF2B5EF4-FFF2-40B4-BE49-F238E27FC236}">
                <a16:creationId xmlns:a16="http://schemas.microsoft.com/office/drawing/2014/main" id="{D120CF92-E71F-453B-E638-BB2F8B4D5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882" y="2061393"/>
            <a:ext cx="3013788" cy="4110807"/>
          </a:xfrm>
        </p:spPr>
      </p:pic>
      <p:pic>
        <p:nvPicPr>
          <p:cNvPr id="11" name="Рисунок 10" descr="Зображення, що містить особа, надворі, люди, група&#10;&#10;Автоматично згенерований опис">
            <a:extLst>
              <a:ext uri="{FF2B5EF4-FFF2-40B4-BE49-F238E27FC236}">
                <a16:creationId xmlns:a16="http://schemas.microsoft.com/office/drawing/2014/main" id="{489F8897-EBC1-7829-EB06-F4AE3F444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548" y="2061394"/>
            <a:ext cx="5760294" cy="400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95AFA-8FDE-062B-3015-FF8756D63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«Відьма»</a:t>
            </a:r>
            <a:br>
              <a:rPr lang="uk-UA" dirty="0"/>
            </a:br>
            <a:r>
              <a:rPr lang="uk-UA" sz="3100" dirty="0"/>
              <a:t>Фільм за повістю Г. Квітки-</a:t>
            </a:r>
            <a:r>
              <a:rPr lang="uk-UA" sz="3100" dirty="0" err="1"/>
              <a:t>Основ’яненка</a:t>
            </a:r>
            <a:r>
              <a:rPr lang="uk-UA" sz="3100" dirty="0"/>
              <a:t> «Конотопська відьма»</a:t>
            </a:r>
          </a:p>
        </p:txBody>
      </p:sp>
      <p:pic>
        <p:nvPicPr>
          <p:cNvPr id="9" name="Місце для вмісту 8" descr="Зображення, що містить текст, особа, позує, група&#10;&#10;Автоматично згенерований опис">
            <a:extLst>
              <a:ext uri="{FF2B5EF4-FFF2-40B4-BE49-F238E27FC236}">
                <a16:creationId xmlns:a16="http://schemas.microsoft.com/office/drawing/2014/main" id="{4ABB97B5-81DD-39ED-0A02-5E98F9682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0987" y="2230162"/>
            <a:ext cx="5598367" cy="4193177"/>
          </a:xfrm>
        </p:spPr>
      </p:pic>
    </p:spTree>
    <p:extLst>
      <p:ext uri="{BB962C8B-B14F-4D97-AF65-F5344CB8AC3E}">
        <p14:creationId xmlns:p14="http://schemas.microsoft.com/office/powerpoint/2010/main" val="195763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3EC31-3264-12DA-A41E-5B002B69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«Назар Стодоля»</a:t>
            </a:r>
            <a:br>
              <a:rPr lang="uk-UA" dirty="0"/>
            </a:br>
            <a:r>
              <a:rPr lang="uk-UA" sz="3100" dirty="0"/>
              <a:t>Фільм за п’єсою </a:t>
            </a:r>
            <a:r>
              <a:rPr lang="uk-UA" sz="3100" dirty="0" err="1"/>
              <a:t>Т.Шевченка</a:t>
            </a:r>
            <a:r>
              <a:rPr lang="uk-UA" sz="3100" dirty="0"/>
              <a:t> «Назар Стодоля»</a:t>
            </a:r>
          </a:p>
        </p:txBody>
      </p:sp>
      <p:pic>
        <p:nvPicPr>
          <p:cNvPr id="5" name="Місце для вмісту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C05B04ED-D47A-9247-6348-3BA1792D4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9333" y="2171700"/>
            <a:ext cx="2739319" cy="4236814"/>
          </a:xfrm>
        </p:spPr>
      </p:pic>
      <p:pic>
        <p:nvPicPr>
          <p:cNvPr id="7" name="Рисунок 6" descr="Зображення, що містить особа, позує, люди, стоячий&#10;&#10;Автоматично згенерований опис">
            <a:extLst>
              <a:ext uri="{FF2B5EF4-FFF2-40B4-BE49-F238E27FC236}">
                <a16:creationId xmlns:a16="http://schemas.microsoft.com/office/drawing/2014/main" id="{EE8AFFBC-9771-2F8D-1075-C12D75BF1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289" y="2171700"/>
            <a:ext cx="5407090" cy="405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65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7132E9-2E98-285B-178F-F4B6A52F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«Вечір на Івана Купала»</a:t>
            </a:r>
            <a:br>
              <a:rPr lang="uk-UA" dirty="0"/>
            </a:br>
            <a:r>
              <a:rPr lang="uk-UA" sz="3100" dirty="0"/>
              <a:t>Екранізація повісті М. Гоголя «Вечір проти Івана Купала»</a:t>
            </a:r>
            <a:br>
              <a:rPr lang="uk-UA" sz="3100" dirty="0"/>
            </a:br>
            <a:endParaRPr lang="uk-UA" sz="3100" dirty="0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07682599-20CD-8FAB-2BA1-7224A1978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5355" y="2530829"/>
            <a:ext cx="5041469" cy="2835827"/>
          </a:xfrm>
        </p:spPr>
      </p:pic>
      <p:pic>
        <p:nvPicPr>
          <p:cNvPr id="11" name="Рисунок 10" descr="Зображення, що містить особа&#10;&#10;Автоматично згенерований опис">
            <a:extLst>
              <a:ext uri="{FF2B5EF4-FFF2-40B4-BE49-F238E27FC236}">
                <a16:creationId xmlns:a16="http://schemas.microsoft.com/office/drawing/2014/main" id="{18134E31-2F4B-F2D6-7207-8D373313A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56" y="2593910"/>
            <a:ext cx="5217615" cy="26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8FD69-E3B3-B040-DF6E-A0A8EDB1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«Енеїда»</a:t>
            </a:r>
            <a:br>
              <a:rPr lang="uk-UA" dirty="0"/>
            </a:br>
            <a:r>
              <a:rPr lang="uk-UA" sz="3100" dirty="0"/>
              <a:t>Мультфільм за поемою І. Котляревського «Енеїда»</a:t>
            </a:r>
          </a:p>
        </p:txBody>
      </p:sp>
      <p:pic>
        <p:nvPicPr>
          <p:cNvPr id="5" name="Місце для вмісту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C490B544-F976-1A1B-7FE2-9F351D7B1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3813" y="2171700"/>
            <a:ext cx="2642119" cy="3725388"/>
          </a:xfrm>
        </p:spPr>
      </p:pic>
      <p:pic>
        <p:nvPicPr>
          <p:cNvPr id="7" name="Рисунок 6" descr="Зображення, що містить текст, у приміщенні, обідній стіл&#10;&#10;Автоматично згенерований опис">
            <a:extLst>
              <a:ext uri="{FF2B5EF4-FFF2-40B4-BE49-F238E27FC236}">
                <a16:creationId xmlns:a16="http://schemas.microsoft.com/office/drawing/2014/main" id="{6089945F-BCC0-E140-613A-ADF65DE85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102" y="2256394"/>
            <a:ext cx="49784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76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CD55F-6910-9312-3BF0-B23241F83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«Тіні забутих предків»</a:t>
            </a:r>
            <a:br>
              <a:rPr lang="uk-UA" dirty="0"/>
            </a:br>
            <a:r>
              <a:rPr lang="uk-UA" sz="3100" dirty="0"/>
              <a:t>Фільм за повістю М. Коцюбинського «Тіні забутих предків»</a:t>
            </a:r>
          </a:p>
        </p:txBody>
      </p:sp>
      <p:pic>
        <p:nvPicPr>
          <p:cNvPr id="5" name="Місце для вмісту 4" descr="Зображення, що містить текст&#10;&#10;Автоматично згенерований опис">
            <a:extLst>
              <a:ext uri="{FF2B5EF4-FFF2-40B4-BE49-F238E27FC236}">
                <a16:creationId xmlns:a16="http://schemas.microsoft.com/office/drawing/2014/main" id="{29B2ED81-B1AE-9934-C920-A992B6810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6508" y="2488549"/>
            <a:ext cx="4619492" cy="3002670"/>
          </a:xfrm>
        </p:spPr>
      </p:pic>
      <p:pic>
        <p:nvPicPr>
          <p:cNvPr id="9" name="Рисунок 8" descr="Зображення, що містить небо, особа, гора, надворі&#10;&#10;Автоматично згенерований опис">
            <a:extLst>
              <a:ext uri="{FF2B5EF4-FFF2-40B4-BE49-F238E27FC236}">
                <a16:creationId xmlns:a16="http://schemas.microsoft.com/office/drawing/2014/main" id="{9C513167-93D6-2AB5-8FB8-2D5F6108E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913" y="2578551"/>
            <a:ext cx="4943889" cy="28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28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E7A780-1EC0-44CD-7437-7643E0D14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«Захар Беркут»</a:t>
            </a:r>
            <a:br>
              <a:rPr lang="uk-UA" dirty="0"/>
            </a:br>
            <a:r>
              <a:rPr lang="uk-UA" sz="3100" dirty="0"/>
              <a:t>Фільм за повістю І. Франка «Захар Беркут»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A6F1063-0DB5-7B51-62C3-3CB9D4D48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306" y="2171700"/>
            <a:ext cx="2579396" cy="386909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D59CA5-D04E-6178-23B1-EE341AB58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004" y="2292463"/>
            <a:ext cx="6449008" cy="362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21465"/>
      </p:ext>
    </p:extLst>
  </p:cSld>
  <p:clrMapOvr>
    <a:masterClrMapping/>
  </p:clrMapOvr>
</p:sld>
</file>

<file path=ppt/theme/theme1.xml><?xml version="1.0" encoding="utf-8"?>
<a:theme xmlns:a="http://schemas.openxmlformats.org/drawingml/2006/main" name="Обтинання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{BC0BCE0C-8D6E-4464-84DE-22EB36966543}tf10001105</Template>
  <TotalTime>59</TotalTime>
  <Words>126</Words>
  <Application>Microsoft Office PowerPoint</Application>
  <PresentationFormat>Широкий екран</PresentationFormat>
  <Paragraphs>9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1" baseType="lpstr">
      <vt:lpstr>Franklin Gothic Book</vt:lpstr>
      <vt:lpstr>Обтинання</vt:lpstr>
      <vt:lpstr>УКРАЇНСЬКЕ КІНОМИСТЕЦТВО</vt:lpstr>
      <vt:lpstr>«НАТАЛКА ПОЛТАВКА»  Екранізація за п’єсою І.Котляревського «Наталка Полтавка»</vt:lpstr>
      <vt:lpstr>«ЧОРНА РАДА» Фільм за романом П. Куліша «Чорна Рада» </vt:lpstr>
      <vt:lpstr>«Відьма» Фільм за повістю Г. Квітки-Основ’яненка «Конотопська відьма»</vt:lpstr>
      <vt:lpstr>«Назар Стодоля» Фільм за п’єсою Т.Шевченка «Назар Стодоля»</vt:lpstr>
      <vt:lpstr>«Вечір на Івана Купала» Екранізація повісті М. Гоголя «Вечір проти Івана Купала» </vt:lpstr>
      <vt:lpstr>«Енеїда» Мультфільм за поемою І. Котляревського «Енеїда»</vt:lpstr>
      <vt:lpstr>«Тіні забутих предків» Фільм за повістю М. Коцюбинського «Тіні забутих предків»</vt:lpstr>
      <vt:lpstr>«Захар Беркут» Фільм за повістю І. Франка «Захар Беркут»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УКРАЇНСЬКЕ КІНОМИСТЕЦТВО</dc:title>
  <dc:creator>Затонова Вікторія Леонідівна</dc:creator>
  <cp:lastModifiedBy>Затонова Вікторія Леонідівна</cp:lastModifiedBy>
  <cp:revision>1</cp:revision>
  <dcterms:created xsi:type="dcterms:W3CDTF">2023-03-01T18:33:28Z</dcterms:created>
  <dcterms:modified xsi:type="dcterms:W3CDTF">2023-03-01T19:33:02Z</dcterms:modified>
</cp:coreProperties>
</file>