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73" r:id="rId2"/>
    <p:sldId id="258" r:id="rId3"/>
    <p:sldId id="274" r:id="rId4"/>
    <p:sldId id="259" r:id="rId5"/>
    <p:sldId id="260" r:id="rId6"/>
    <p:sldId id="257" r:id="rId7"/>
    <p:sldId id="263" r:id="rId8"/>
    <p:sldId id="262" r:id="rId9"/>
    <p:sldId id="265" r:id="rId10"/>
    <p:sldId id="266" r:id="rId11"/>
    <p:sldId id="267" r:id="rId12"/>
    <p:sldId id="264" r:id="rId13"/>
    <p:sldId id="268" r:id="rId14"/>
    <p:sldId id="270" r:id="rId15"/>
    <p:sldId id="275" r:id="rId16"/>
    <p:sldId id="269" r:id="rId17"/>
    <p:sldId id="278" r:id="rId18"/>
    <p:sldId id="271" r:id="rId19"/>
    <p:sldId id="272" r:id="rId20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33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834"/>
      </p:cViewPr>
      <p:guideLst>
        <p:guide orient="horz" pos="2160"/>
        <p:guide pos="36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0 w 372"/>
              <a:gd name="T1" fmla="*/ 0 h 166"/>
              <a:gd name="T2" fmla="*/ 372 w 372"/>
              <a:gd name="T3" fmla="*/ 166 h 166"/>
            </a:gdLst>
            <a:ahLst/>
            <a:cxnLst>
              <a:cxn ang="0">
                <a:pos x="287" y="166"/>
              </a:cxn>
              <a:cxn ang="0">
                <a:pos x="293" y="164"/>
              </a:cxn>
              <a:cxn ang="0">
                <a:pos x="294" y="163"/>
              </a:cxn>
              <a:cxn ang="0">
                <a:pos x="370" y="87"/>
              </a:cxn>
              <a:cxn ang="0">
                <a:pos x="370" y="78"/>
              </a:cxn>
              <a:cxn ang="0">
                <a:pos x="294" y="3"/>
              </a:cxn>
              <a:cxn ang="0">
                <a:pos x="293" y="2"/>
              </a:cxn>
              <a:cxn ang="0">
                <a:pos x="287" y="0"/>
              </a:cxn>
              <a:cxn ang="0">
                <a:pos x="0" y="0"/>
              </a:cxn>
              <a:cxn ang="0">
                <a:pos x="0" y="166"/>
              </a:cxn>
              <a:cxn ang="0">
                <a:pos x="287" y="166"/>
              </a:cxn>
            </a:cxnLst>
            <a:rect l="T0" t="T1" r="T2" b="T3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76B30-B3D8-47BD-8A86-5902A478E76B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42709-E14F-4FBC-869E-7865199AE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97D2C-95EC-4E09-9867-359A80401633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9AB51-7FF7-4C52-96B4-178E81C2F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Box 13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A7872-F4E8-4947-A416-9BA3C5B6B052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80B8F-F268-4573-ABD3-FDFAB63E5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C254F-F6E7-4114-8786-52A957ADB4D0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8DF70-B169-4F6A-92B1-8E126BE17D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Box 16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</a:p>
        </p:txBody>
      </p:sp>
      <p:sp>
        <p:nvSpPr>
          <p:cNvPr id="7" name="TextBox 17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23704-2CD2-4F50-96DE-E3F730AE8A23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68CF4-2F46-4302-99D9-9F5F28131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16463-EFBD-4B34-BF5C-D4CE9B56553F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935DD-93E6-48B0-B4A0-42A482B07B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57646-A0DE-4B91-A55E-717393D78272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1F18F-DB49-4B73-99F0-1DEB82A342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F91E6-3F67-4EAC-8C14-C33B1BDB010B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9DD7B-178F-46FA-97D6-A3DC9642A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C8443-3696-471C-BFD2-CF222AC0022B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E1BEB-61F5-4FB2-8521-94A5889382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FF919-71F0-4E63-B131-7EFF817A70B2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FB442-0213-4215-8D85-C41EC28B7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C6CF9-32F9-4F3C-9502-B1B346EBAB34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2929D-B8F6-4756-838D-D9FEC2B308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065A2-828A-49FA-B64C-D72E1D358A88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B5171-A24B-427F-8420-51C9658E8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B3487-CE2F-4F68-A1D4-7F773BF8018E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D314B-BD84-446B-B8A9-D956222496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5262F-312E-4848-9F73-1BDF73B5379C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1D1DA-6AB3-48D6-ADEF-154FA74B4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B3547-C8CF-45F1-A47E-1296556E3F18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A5D47-F246-400C-8DA1-D4626F372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8283B-9762-4F22-BFBD-B44758A6679F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9952E-A1BA-4AA3-B036-210233552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200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6" y="2779108"/>
              <a:ext cx="550418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2" y="4730255"/>
              <a:ext cx="519314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804" y="5630785"/>
              <a:ext cx="14605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2813" y="2818321"/>
              <a:ext cx="700533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546" y="285750"/>
              <a:ext cx="90610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880" y="2599273"/>
              <a:ext cx="67619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518" y="4757298"/>
              <a:ext cx="162286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575" y="1282282"/>
              <a:ext cx="1768913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346" y="5652419"/>
              <a:ext cx="137943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518" y="4655887"/>
              <a:ext cx="31104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137" y="5410385"/>
              <a:ext cx="204209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4833"/>
              <a:ext cx="408933" cy="3646504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730" y="3771618"/>
              <a:ext cx="349763" cy="1310216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105" y="5052893"/>
              <a:ext cx="357653" cy="820858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6746" y="3811082"/>
              <a:ext cx="457585" cy="1853508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3355" y="1263001"/>
              <a:ext cx="144639" cy="2508617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5889" y="5640911"/>
              <a:ext cx="111767" cy="232840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0967" y="3599290"/>
              <a:ext cx="68375" cy="42358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1493" y="2802110"/>
              <a:ext cx="1168945" cy="2250783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331" y="5664590"/>
              <a:ext cx="99932" cy="209161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1493" y="5081833"/>
              <a:ext cx="114396" cy="559078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1493" y="4977910"/>
              <a:ext cx="32872" cy="189429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105" y="5434381"/>
              <a:ext cx="174882" cy="439370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0BE8DC-A0A5-4D1F-855F-66A0B871B151}" type="datetimeFigureOut">
              <a:rPr lang="ru-RU"/>
              <a:pPr>
                <a:defRPr/>
              </a:pPr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+mn-lt"/>
              </a:defRPr>
            </a:lvl1pPr>
          </a:lstStyle>
          <a:p>
            <a:pPr>
              <a:defRPr/>
            </a:pPr>
            <a:fld id="{C0E15E01-3916-4622-9444-8BA10615D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ъект 2"/>
          <p:cNvSpPr>
            <a:spLocks noGrp="1"/>
          </p:cNvSpPr>
          <p:nvPr>
            <p:ph idx="1"/>
          </p:nvPr>
        </p:nvSpPr>
        <p:spPr>
          <a:xfrm>
            <a:off x="2541588" y="1676400"/>
            <a:ext cx="8915400" cy="3917950"/>
          </a:xfrm>
        </p:spPr>
        <p:txBody>
          <a:bodyPr/>
          <a:lstStyle/>
          <a:p>
            <a:pPr marL="0" indent="0" algn="ctr" defTabSz="914400" eaLnBrk="1" hangingPunct="1">
              <a:lnSpc>
                <a:spcPct val="90000"/>
              </a:lnSpc>
              <a:spcBef>
                <a:spcPct val="20000"/>
              </a:spcBef>
              <a:buClrTx/>
              <a:buFont typeface="Wingdings 3" pitchFamily="18" charset="2"/>
              <a:buNone/>
            </a:pPr>
            <a:r>
              <a:rPr lang="uk-UA" sz="6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Біологія. 6 клас</a:t>
            </a:r>
          </a:p>
          <a:p>
            <a:pPr marL="0" indent="0" algn="ctr" defTabSz="91440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uk-UA" sz="6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Тема. Покритонасінні (Квіткові)</a:t>
            </a:r>
            <a:endParaRPr lang="ru-RU" sz="60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914400" eaLnBrk="1" hangingPunct="1">
              <a:lnSpc>
                <a:spcPct val="90000"/>
              </a:lnSpc>
              <a:buFont typeface="Wingdings 3" pitchFamily="18" charset="2"/>
              <a:buNone/>
            </a:pPr>
            <a:endParaRPr lang="ru-RU" sz="6000" b="1" smtClean="0">
              <a:solidFill>
                <a:srgbClr val="53614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914400" eaLnBrk="1" hangingPunct="1">
              <a:lnSpc>
                <a:spcPct val="90000"/>
              </a:lnSpc>
              <a:buFont typeface="Wingdings 3" pitchFamily="18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35670" y="954300"/>
            <a:ext cx="5472953" cy="32746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31152" y="2987563"/>
            <a:ext cx="4867835" cy="36508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20687" y="329427"/>
            <a:ext cx="4007224" cy="30054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62475" y="3769281"/>
            <a:ext cx="3835612" cy="28691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7653" name="Прямоугольник 1"/>
          <p:cNvSpPr>
            <a:spLocks noChangeArrowheads="1"/>
          </p:cNvSpPr>
          <p:nvPr/>
        </p:nvSpPr>
        <p:spPr bwMode="auto">
          <a:xfrm>
            <a:off x="3095625" y="58738"/>
            <a:ext cx="2276475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250825">
              <a:lnSpc>
                <a:spcPct val="107000"/>
              </a:lnSpc>
              <a:spcAft>
                <a:spcPts val="800"/>
              </a:spcAft>
            </a:pPr>
            <a:r>
              <a:rPr lang="uk-UA" sz="320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Запилення</a:t>
            </a:r>
            <a:endParaRPr lang="ru-RU" sz="320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9083" y="1129553"/>
            <a:ext cx="7813830" cy="53788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2736850" y="276225"/>
            <a:ext cx="7378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250825">
              <a:lnSpc>
                <a:spcPct val="107000"/>
              </a:lnSpc>
              <a:spcAft>
                <a:spcPts val="800"/>
              </a:spcAft>
            </a:pPr>
            <a:r>
              <a:rPr lang="uk-UA" sz="320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Подвійне запліднення покритонасінних</a:t>
            </a:r>
            <a:endParaRPr lang="ru-RU" sz="320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83267" y="3429000"/>
            <a:ext cx="4581525" cy="34194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5883" y="3895678"/>
            <a:ext cx="3692954" cy="27697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179766" y="124437"/>
            <a:ext cx="4490416" cy="30221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9442" y="124437"/>
            <a:ext cx="2710060" cy="34977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9701" name="Прямоугольник 1"/>
          <p:cNvSpPr>
            <a:spLocks noChangeArrowheads="1"/>
          </p:cNvSpPr>
          <p:nvPr/>
        </p:nvSpPr>
        <p:spPr bwMode="auto">
          <a:xfrm>
            <a:off x="3198813" y="209550"/>
            <a:ext cx="37719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50825" algn="ctr">
              <a:lnSpc>
                <a:spcPct val="107000"/>
              </a:lnSpc>
              <a:spcAft>
                <a:spcPts val="800"/>
              </a:spcAft>
            </a:pPr>
            <a:r>
              <a:rPr lang="uk-UA" sz="320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Різноманітність плодів та їх поширення</a:t>
            </a:r>
            <a:endParaRPr lang="ru-RU" sz="320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790357" y="2165095"/>
            <a:ext cx="6036612" cy="30979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ъект 2"/>
          <p:cNvSpPr>
            <a:spLocks noGrp="1"/>
          </p:cNvSpPr>
          <p:nvPr>
            <p:ph idx="1"/>
          </p:nvPr>
        </p:nvSpPr>
        <p:spPr>
          <a:xfrm>
            <a:off x="3873500" y="806450"/>
            <a:ext cx="9688513" cy="6199188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uk-UA" sz="3600" i="1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6943" y="443434"/>
            <a:ext cx="7955035" cy="54254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0723" name="Прямоугольник 3"/>
          <p:cNvSpPr>
            <a:spLocks noChangeArrowheads="1"/>
          </p:cNvSpPr>
          <p:nvPr/>
        </p:nvSpPr>
        <p:spPr bwMode="auto">
          <a:xfrm>
            <a:off x="2800350" y="6078538"/>
            <a:ext cx="7388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250825" algn="ctr">
              <a:lnSpc>
                <a:spcPct val="107000"/>
              </a:lnSpc>
              <a:spcAft>
                <a:spcPts val="800"/>
              </a:spcAft>
            </a:pPr>
            <a:r>
              <a:rPr lang="uk-UA" sz="320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Схема класифікації шипшини голчастої</a:t>
            </a:r>
            <a:endParaRPr lang="ru-RU" sz="320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idx="1"/>
          </p:nvPr>
        </p:nvSpPr>
        <p:spPr>
          <a:xfrm>
            <a:off x="1587500" y="376238"/>
            <a:ext cx="9917113" cy="6172200"/>
          </a:xfrm>
        </p:spPr>
        <p:txBody>
          <a:bodyPr/>
          <a:lstStyle/>
          <a:p>
            <a:pPr marL="0" indent="0" algn="just" eaLnBrk="1" hangingPunct="1">
              <a:buFont typeface="Wingdings 3" pitchFamily="18" charset="2"/>
              <a:buNone/>
            </a:pP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455863" y="1735138"/>
            <a:ext cx="904875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Імперія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Клітинні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Надцарство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Еукаріоти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Царство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Підцарство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Вищі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Покритонасінні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Квіткові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1747" name="Прямоугольник 1"/>
          <p:cNvSpPr>
            <a:spLocks noChangeArrowheads="1"/>
          </p:cNvSpPr>
          <p:nvPr/>
        </p:nvSpPr>
        <p:spPr bwMode="auto">
          <a:xfrm>
            <a:off x="1703388" y="642938"/>
            <a:ext cx="90170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250825" algn="ctr">
              <a:lnSpc>
                <a:spcPct val="107000"/>
              </a:lnSpc>
              <a:spcAft>
                <a:spcPts val="800"/>
              </a:spcAft>
            </a:pPr>
            <a:r>
              <a:rPr lang="uk-UA" sz="320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Місце покритонасінних у системі живої природи</a:t>
            </a:r>
            <a:endParaRPr lang="ru-RU" sz="320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/>
          </a:blip>
          <a:srcRect l="4941" t="7647" r="5236" b="10000"/>
          <a:stretch/>
        </p:blipFill>
        <p:spPr>
          <a:xfrm>
            <a:off x="2271382" y="1080758"/>
            <a:ext cx="7815082" cy="53738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3794" name="Прямоугольник 1"/>
          <p:cNvSpPr>
            <a:spLocks noChangeArrowheads="1"/>
          </p:cNvSpPr>
          <p:nvPr/>
        </p:nvSpPr>
        <p:spPr bwMode="auto">
          <a:xfrm>
            <a:off x="874713" y="260350"/>
            <a:ext cx="11012487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50825">
              <a:lnSpc>
                <a:spcPct val="107000"/>
              </a:lnSpc>
              <a:spcAft>
                <a:spcPts val="800"/>
              </a:spcAft>
            </a:pPr>
            <a:r>
              <a:rPr lang="uk-UA" sz="320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Порівняльна характеристика класів Дводольні й Однодольні</a:t>
            </a:r>
            <a:endParaRPr lang="ru-RU" sz="320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5789" y="166406"/>
            <a:ext cx="5926717" cy="43383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/>
          </a:blip>
          <a:srcRect l="1863" t="2157" r="5784" b="7843"/>
          <a:stretch/>
        </p:blipFill>
        <p:spPr>
          <a:xfrm>
            <a:off x="6096000" y="2600247"/>
            <a:ext cx="5586742" cy="40833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4819" name="Прямоугольник 1"/>
          <p:cNvSpPr>
            <a:spLocks noChangeArrowheads="1"/>
          </p:cNvSpPr>
          <p:nvPr/>
        </p:nvSpPr>
        <p:spPr bwMode="auto">
          <a:xfrm>
            <a:off x="7875588" y="763588"/>
            <a:ext cx="394493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250825">
              <a:lnSpc>
                <a:spcPct val="107000"/>
              </a:lnSpc>
              <a:spcAft>
                <a:spcPts val="800"/>
              </a:spcAft>
            </a:pPr>
            <a:r>
              <a:rPr lang="uk-UA" sz="320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 «Класифікація»</a:t>
            </a:r>
            <a:r>
              <a:rPr lang="uk-UA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ru-RU" sz="44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" name="Объект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eaLnBrk="1" hangingPunct="1"/>
            <a:r>
              <a:rPr lang="uk-UA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Опрацювати відповідний параграф у підручнику  та опорний конспект.</a:t>
            </a:r>
          </a:p>
          <a:p>
            <a:pPr eaLnBrk="1" hangingPunct="1"/>
            <a:r>
              <a:rPr lang="uk-UA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Підготувати цікаву інформацію про покритонасінні рослини (за бажанням).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96000" y="3429000"/>
            <a:ext cx="5251450" cy="24161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7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Приємного навчання!</a:t>
            </a:r>
            <a:endParaRPr lang="ru-RU" sz="7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6141" y="226137"/>
            <a:ext cx="3902110" cy="39021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79698" y="2607155"/>
            <a:ext cx="4034118" cy="40341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01963" y="1664973"/>
            <a:ext cx="4310436" cy="4258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9460" name="Прямоугольник 1"/>
          <p:cNvSpPr>
            <a:spLocks noChangeArrowheads="1"/>
          </p:cNvSpPr>
          <p:nvPr/>
        </p:nvSpPr>
        <p:spPr bwMode="auto">
          <a:xfrm>
            <a:off x="6667500" y="304800"/>
            <a:ext cx="44862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250825">
              <a:lnSpc>
                <a:spcPct val="107000"/>
              </a:lnSpc>
              <a:spcAft>
                <a:spcPts val="800"/>
              </a:spcAft>
            </a:pPr>
            <a:r>
              <a:rPr lang="uk-UA" sz="440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Впізнай рослину</a:t>
            </a:r>
            <a:endParaRPr lang="ru-RU" sz="440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7160" y="262217"/>
            <a:ext cx="3341049" cy="42627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/>
          </a:blip>
          <a:srcRect l="11846"/>
          <a:stretch/>
        </p:blipFill>
        <p:spPr>
          <a:xfrm>
            <a:off x="2577684" y="2871133"/>
            <a:ext cx="4934350" cy="377825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414942" y="1550975"/>
            <a:ext cx="5535231" cy="37560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0484" name="Прямоугольник 1"/>
          <p:cNvSpPr>
            <a:spLocks noChangeArrowheads="1"/>
          </p:cNvSpPr>
          <p:nvPr/>
        </p:nvSpPr>
        <p:spPr bwMode="auto">
          <a:xfrm>
            <a:off x="6580188" y="374650"/>
            <a:ext cx="448786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250825">
              <a:lnSpc>
                <a:spcPct val="107000"/>
              </a:lnSpc>
              <a:spcAft>
                <a:spcPts val="800"/>
              </a:spcAft>
            </a:pPr>
            <a:r>
              <a:rPr lang="uk-UA" sz="440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Впізнай рослину</a:t>
            </a:r>
            <a:endParaRPr lang="ru-RU" sz="440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346723" y="263340"/>
            <a:ext cx="3677141" cy="2500779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5089" y="4370294"/>
            <a:ext cx="4083615" cy="22187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610210" y="264134"/>
            <a:ext cx="2897374" cy="40594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21277" y="2329513"/>
            <a:ext cx="3385143" cy="22647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122441" y="3374370"/>
            <a:ext cx="4286250" cy="32146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387108" y="264134"/>
            <a:ext cx="3971327" cy="33172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7507584" y="2906527"/>
            <a:ext cx="3778744" cy="28340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799" y="128868"/>
            <a:ext cx="3756213" cy="49957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29507" y="3011933"/>
            <a:ext cx="4185580" cy="30123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96000" y="352490"/>
            <a:ext cx="4570539" cy="28565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7306558" y="3702057"/>
            <a:ext cx="4438480" cy="2833213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ъект 2"/>
          <p:cNvSpPr>
            <a:spLocks noGrp="1"/>
          </p:cNvSpPr>
          <p:nvPr>
            <p:ph idx="1"/>
          </p:nvPr>
        </p:nvSpPr>
        <p:spPr>
          <a:xfrm>
            <a:off x="2589213" y="673100"/>
            <a:ext cx="8915400" cy="5238750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uk-UA" sz="4400" b="1" i="1" smtClean="0">
                <a:solidFill>
                  <a:srgbClr val="536142"/>
                </a:solidFill>
                <a:latin typeface="Times New Roman" pitchFamily="18" charset="0"/>
                <a:cs typeface="Times New Roman" pitchFamily="18" charset="0"/>
              </a:rPr>
              <a:t>Завдання для учнів: </a:t>
            </a:r>
          </a:p>
          <a:p>
            <a:pPr marL="0" indent="0" eaLnBrk="1" hangingPunct="1"/>
            <a:r>
              <a:rPr lang="uk-UA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вивчити основні ознаки відділу Покритонасінні (Квіткові); </a:t>
            </a:r>
          </a:p>
          <a:p>
            <a:pPr marL="0" indent="0" eaLnBrk="1" hangingPunct="1"/>
            <a:r>
              <a:rPr lang="uk-UA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вивчити загальні ознаки класів Однодольні і Дводольні;</a:t>
            </a:r>
          </a:p>
          <a:p>
            <a:pPr marL="0" indent="0" eaLnBrk="1" hangingPunct="1"/>
            <a:r>
              <a:rPr lang="uk-UA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навчитись порівнювати рослини різних класів;</a:t>
            </a:r>
          </a:p>
          <a:p>
            <a:pPr marL="0" indent="0" eaLnBrk="1" hangingPunct="1"/>
            <a:r>
              <a:rPr lang="uk-UA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навчитися</a:t>
            </a:r>
            <a:r>
              <a:rPr lang="uk-UA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визначати</a:t>
            </a:r>
            <a:r>
              <a:rPr lang="uk-UA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особливості будови покритонасінних рослин на живих об</a:t>
            </a:r>
            <a:r>
              <a:rPr lang="uk-UA" sz="3200" smtClean="0">
                <a:solidFill>
                  <a:srgbClr val="C00000"/>
                </a:solidFill>
              </a:rPr>
              <a:t>’</a:t>
            </a:r>
            <a:r>
              <a:rPr lang="uk-UA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єктах або гербарних екземплярах.</a:t>
            </a:r>
          </a:p>
          <a:p>
            <a:pPr marL="0" indent="0"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03803" y="1160202"/>
            <a:ext cx="3407336" cy="26372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11139" y="359379"/>
            <a:ext cx="3296688" cy="34381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52008" y="3797480"/>
            <a:ext cx="4762500" cy="27241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76838" y="3708759"/>
            <a:ext cx="3962974" cy="29722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4581" name="Прямоугольник 3"/>
          <p:cNvSpPr>
            <a:spLocks noChangeArrowheads="1"/>
          </p:cNvSpPr>
          <p:nvPr/>
        </p:nvSpPr>
        <p:spPr bwMode="auto">
          <a:xfrm>
            <a:off x="1717675" y="38100"/>
            <a:ext cx="65928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50825"/>
            <a:r>
              <a:rPr lang="uk-UA" sz="320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Вегетативні органи квіткових рослин та їх видозміни</a:t>
            </a:r>
            <a:endParaRPr lang="ru-RU" sz="320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6975" y="1416625"/>
            <a:ext cx="5037666" cy="377825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93332" y="1189963"/>
            <a:ext cx="7277688" cy="52377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2794000" y="314325"/>
            <a:ext cx="66706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250825">
              <a:lnSpc>
                <a:spcPct val="107000"/>
              </a:lnSpc>
              <a:spcAft>
                <a:spcPts val="800"/>
              </a:spcAft>
            </a:pPr>
            <a:r>
              <a:rPr lang="uk-UA" sz="320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Провідні тканини квіткових рослин</a:t>
            </a:r>
            <a:endParaRPr lang="ru-RU" sz="320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8426" y="1564621"/>
            <a:ext cx="5109043" cy="34060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0095" y="2210080"/>
            <a:ext cx="4147857" cy="41478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6627" name="Прямоугольник 1"/>
          <p:cNvSpPr>
            <a:spLocks noChangeArrowheads="1"/>
          </p:cNvSpPr>
          <p:nvPr/>
        </p:nvSpPr>
        <p:spPr bwMode="auto">
          <a:xfrm>
            <a:off x="1538288" y="519113"/>
            <a:ext cx="9890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250825">
              <a:lnSpc>
                <a:spcPct val="107000"/>
              </a:lnSpc>
              <a:spcAft>
                <a:spcPts val="800"/>
              </a:spcAft>
            </a:pPr>
            <a:r>
              <a:rPr lang="uk-UA" sz="320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Квітка – генеративний орган покритонасінних рослин</a:t>
            </a:r>
            <a:endParaRPr lang="ru-RU" sz="320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354</TotalTime>
  <Words>120</Words>
  <Application>Microsoft Office PowerPoint</Application>
  <PresentationFormat>Произвольный</PresentationFormat>
  <Paragraphs>34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17</vt:i4>
      </vt:variant>
      <vt:variant>
        <vt:lpstr>Заголовки слайдов</vt:lpstr>
      </vt:variant>
      <vt:variant>
        <vt:i4>19</vt:i4>
      </vt:variant>
    </vt:vector>
  </HeadingPairs>
  <TitlesOfParts>
    <vt:vector size="41" baseType="lpstr">
      <vt:lpstr>Arial</vt:lpstr>
      <vt:lpstr>Century Gothic</vt:lpstr>
      <vt:lpstr>Wingdings 3</vt:lpstr>
      <vt:lpstr>Calibri</vt:lpstr>
      <vt:lpstr>Times New Roman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Домашнє завдання</vt:lpstr>
      <vt:lpstr>Приємного навчання!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48</cp:revision>
  <dcterms:created xsi:type="dcterms:W3CDTF">2015-08-09T14:28:50Z</dcterms:created>
  <dcterms:modified xsi:type="dcterms:W3CDTF">2018-01-20T21:22:02Z</dcterms:modified>
</cp:coreProperties>
</file>