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93" r:id="rId2"/>
    <p:sldId id="292" r:id="rId3"/>
    <p:sldId id="259" r:id="rId4"/>
    <p:sldId id="296" r:id="rId5"/>
    <p:sldId id="326" r:id="rId6"/>
    <p:sldId id="260" r:id="rId7"/>
    <p:sldId id="258" r:id="rId8"/>
    <p:sldId id="261" r:id="rId9"/>
    <p:sldId id="328" r:id="rId10"/>
    <p:sldId id="327" r:id="rId11"/>
    <p:sldId id="329" r:id="rId12"/>
    <p:sldId id="330" r:id="rId13"/>
    <p:sldId id="331" r:id="rId14"/>
    <p:sldId id="332" r:id="rId15"/>
    <p:sldId id="333" r:id="rId16"/>
    <p:sldId id="273" r:id="rId17"/>
    <p:sldId id="334"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D8380EC-B727-E618-1DAD-81F849272264}"/>
              </a:ext>
            </a:extLst>
          </p:cNvPr>
          <p:cNvGrpSpPr>
            <a:grpSpLocks/>
          </p:cNvGrpSpPr>
          <p:nvPr/>
        </p:nvGrpSpPr>
        <p:grpSpPr bwMode="auto">
          <a:xfrm>
            <a:off x="0" y="6350"/>
            <a:ext cx="9140825" cy="6851650"/>
            <a:chOff x="0" y="4"/>
            <a:chExt cx="5758" cy="4316"/>
          </a:xfrm>
        </p:grpSpPr>
        <p:grpSp>
          <p:nvGrpSpPr>
            <p:cNvPr id="3" name="Group 3">
              <a:extLst>
                <a:ext uri="{FF2B5EF4-FFF2-40B4-BE49-F238E27FC236}">
                  <a16:creationId xmlns:a16="http://schemas.microsoft.com/office/drawing/2014/main" id="{C5BFF0B7-8766-6F51-E514-EE1DFC555981}"/>
                </a:ext>
              </a:extLst>
            </p:cNvPr>
            <p:cNvGrpSpPr>
              <a:grpSpLocks/>
            </p:cNvGrpSpPr>
            <p:nvPr/>
          </p:nvGrpSpPr>
          <p:grpSpPr bwMode="auto">
            <a:xfrm>
              <a:off x="0" y="1161"/>
              <a:ext cx="5758" cy="3159"/>
              <a:chOff x="0" y="1161"/>
              <a:chExt cx="5758" cy="3159"/>
            </a:xfrm>
          </p:grpSpPr>
          <p:sp>
            <p:nvSpPr>
              <p:cNvPr id="14" name="Freeform 4">
                <a:extLst>
                  <a:ext uri="{FF2B5EF4-FFF2-40B4-BE49-F238E27FC236}">
                    <a16:creationId xmlns:a16="http://schemas.microsoft.com/office/drawing/2014/main" id="{D9A382B0-7AB1-331C-D288-25CB7561C8DF}"/>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5" name="Freeform 5">
                <a:extLst>
                  <a:ext uri="{FF2B5EF4-FFF2-40B4-BE49-F238E27FC236}">
                    <a16:creationId xmlns:a16="http://schemas.microsoft.com/office/drawing/2014/main" id="{F1D2E82E-12AE-91C4-A746-3C4AD7B32345}"/>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grpSp>
        <p:sp>
          <p:nvSpPr>
            <p:cNvPr id="4" name="Freeform 6">
              <a:extLst>
                <a:ext uri="{FF2B5EF4-FFF2-40B4-BE49-F238E27FC236}">
                  <a16:creationId xmlns:a16="http://schemas.microsoft.com/office/drawing/2014/main" id="{E61EDEC0-E97F-02EC-879E-1781140B1081}"/>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latin typeface="Tahoma" charset="0"/>
              </a:endParaRPr>
            </a:p>
          </p:txBody>
        </p:sp>
        <p:sp>
          <p:nvSpPr>
            <p:cNvPr id="5" name="Freeform 7">
              <a:extLst>
                <a:ext uri="{FF2B5EF4-FFF2-40B4-BE49-F238E27FC236}">
                  <a16:creationId xmlns:a16="http://schemas.microsoft.com/office/drawing/2014/main" id="{F9346C41-92E3-F760-0479-E0D5C0D1B5EF}"/>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6" name="Freeform 8">
              <a:extLst>
                <a:ext uri="{FF2B5EF4-FFF2-40B4-BE49-F238E27FC236}">
                  <a16:creationId xmlns:a16="http://schemas.microsoft.com/office/drawing/2014/main" id="{20B23B6E-C53A-6817-E598-23437F21C750}"/>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grpSp>
          <p:nvGrpSpPr>
            <p:cNvPr id="7" name="Group 9">
              <a:extLst>
                <a:ext uri="{FF2B5EF4-FFF2-40B4-BE49-F238E27FC236}">
                  <a16:creationId xmlns:a16="http://schemas.microsoft.com/office/drawing/2014/main" id="{6B455B8A-8118-BC15-ACFE-049E9877EA23}"/>
                </a:ext>
              </a:extLst>
            </p:cNvPr>
            <p:cNvGrpSpPr>
              <a:grpSpLocks/>
            </p:cNvGrpSpPr>
            <p:nvPr/>
          </p:nvGrpSpPr>
          <p:grpSpPr bwMode="auto">
            <a:xfrm>
              <a:off x="348" y="4"/>
              <a:ext cx="5410" cy="4316"/>
              <a:chOff x="348" y="4"/>
              <a:chExt cx="5410" cy="4316"/>
            </a:xfrm>
          </p:grpSpPr>
          <p:sp>
            <p:nvSpPr>
              <p:cNvPr id="8" name="Freeform 10">
                <a:extLst>
                  <a:ext uri="{FF2B5EF4-FFF2-40B4-BE49-F238E27FC236}">
                    <a16:creationId xmlns:a16="http://schemas.microsoft.com/office/drawing/2014/main" id="{0DEA9F95-D0FC-6F74-479B-43871037B2D9}"/>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9" name="Freeform 11">
                <a:extLst>
                  <a:ext uri="{FF2B5EF4-FFF2-40B4-BE49-F238E27FC236}">
                    <a16:creationId xmlns:a16="http://schemas.microsoft.com/office/drawing/2014/main" id="{8CEA925E-7B33-A126-1E35-BBE2F7EFC727}"/>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 name="Freeform 12">
                <a:extLst>
                  <a:ext uri="{FF2B5EF4-FFF2-40B4-BE49-F238E27FC236}">
                    <a16:creationId xmlns:a16="http://schemas.microsoft.com/office/drawing/2014/main" id="{990D429E-A2ED-A98B-9E30-176901F7A31F}"/>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1" name="Freeform 13">
                <a:extLst>
                  <a:ext uri="{FF2B5EF4-FFF2-40B4-BE49-F238E27FC236}">
                    <a16:creationId xmlns:a16="http://schemas.microsoft.com/office/drawing/2014/main" id="{CED942FE-4E87-FC82-300E-36FE080D6D5B}"/>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2" name="Freeform 14">
                <a:extLst>
                  <a:ext uri="{FF2B5EF4-FFF2-40B4-BE49-F238E27FC236}">
                    <a16:creationId xmlns:a16="http://schemas.microsoft.com/office/drawing/2014/main" id="{6F2379BC-E7BB-6478-0595-F6CCEE1A34A5}"/>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3" name="Freeform 15">
                <a:extLst>
                  <a:ext uri="{FF2B5EF4-FFF2-40B4-BE49-F238E27FC236}">
                    <a16:creationId xmlns:a16="http://schemas.microsoft.com/office/drawing/2014/main" id="{1751469E-F897-7D72-50AC-009276CE0E8E}"/>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latin typeface="Tahoma" charset="0"/>
                </a:endParaRPr>
              </a:p>
            </p:txBody>
          </p:sp>
        </p:grpSp>
      </p:grpSp>
      <p:sp>
        <p:nvSpPr>
          <p:cNvPr id="31760" name="Rectangle 16"/>
          <p:cNvSpPr>
            <a:spLocks noGrp="1" noChangeArrowheads="1"/>
          </p:cNvSpPr>
          <p:nvPr>
            <p:ph type="ctrTitle" sz="quarter"/>
          </p:nvPr>
        </p:nvSpPr>
        <p:spPr>
          <a:xfrm>
            <a:off x="1066800" y="1997075"/>
            <a:ext cx="7086600" cy="1431925"/>
          </a:xfrm>
        </p:spPr>
        <p:txBody>
          <a:bodyPr anchor="b"/>
          <a:lstStyle>
            <a:lvl1pPr>
              <a:defRPr/>
            </a:lvl1pPr>
          </a:lstStyle>
          <a:p>
            <a:r>
              <a:rPr lang="ru-RU"/>
              <a:t>Образец заголовка</a:t>
            </a:r>
          </a:p>
        </p:txBody>
      </p:sp>
      <p:sp>
        <p:nvSpPr>
          <p:cNvPr id="317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ru-RU"/>
              <a:t>Образец подзаголовка</a:t>
            </a:r>
          </a:p>
        </p:txBody>
      </p:sp>
      <p:sp>
        <p:nvSpPr>
          <p:cNvPr id="16" name="Rectangle 18">
            <a:extLst>
              <a:ext uri="{FF2B5EF4-FFF2-40B4-BE49-F238E27FC236}">
                <a16:creationId xmlns:a16="http://schemas.microsoft.com/office/drawing/2014/main" id="{9119750A-F52E-F872-7A2B-1BCAD17DFB2A}"/>
              </a:ext>
            </a:extLst>
          </p:cNvPr>
          <p:cNvSpPr>
            <a:spLocks noGrp="1" noChangeArrowheads="1"/>
          </p:cNvSpPr>
          <p:nvPr>
            <p:ph type="dt" sz="quarter" idx="10"/>
          </p:nvPr>
        </p:nvSpPr>
        <p:spPr/>
        <p:txBody>
          <a:bodyPr/>
          <a:lstStyle>
            <a:lvl1pPr>
              <a:defRPr/>
            </a:lvl1pPr>
          </a:lstStyle>
          <a:p>
            <a:pPr>
              <a:defRPr/>
            </a:pPr>
            <a:endParaRPr lang="ru-RU"/>
          </a:p>
        </p:txBody>
      </p:sp>
      <p:sp>
        <p:nvSpPr>
          <p:cNvPr id="17" name="Rectangle 19">
            <a:extLst>
              <a:ext uri="{FF2B5EF4-FFF2-40B4-BE49-F238E27FC236}">
                <a16:creationId xmlns:a16="http://schemas.microsoft.com/office/drawing/2014/main" id="{0083FECC-0108-938D-07E4-A5C177591EF6}"/>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ru-RU"/>
          </a:p>
        </p:txBody>
      </p:sp>
      <p:sp>
        <p:nvSpPr>
          <p:cNvPr id="18" name="Rectangle 20">
            <a:extLst>
              <a:ext uri="{FF2B5EF4-FFF2-40B4-BE49-F238E27FC236}">
                <a16:creationId xmlns:a16="http://schemas.microsoft.com/office/drawing/2014/main" id="{EBDE829B-2CD9-A1DC-96B2-8BFCC6D3CCBF}"/>
              </a:ext>
            </a:extLst>
          </p:cNvPr>
          <p:cNvSpPr>
            <a:spLocks noGrp="1" noChangeArrowheads="1"/>
          </p:cNvSpPr>
          <p:nvPr>
            <p:ph type="sldNum" sz="quarter" idx="12"/>
          </p:nvPr>
        </p:nvSpPr>
        <p:spPr/>
        <p:txBody>
          <a:bodyPr/>
          <a:lstStyle>
            <a:lvl1pPr>
              <a:defRPr/>
            </a:lvl1pPr>
          </a:lstStyle>
          <a:p>
            <a:fld id="{288D2666-E14F-4E92-81E9-D8D9E2DD8961}" type="slidenum">
              <a:rPr lang="ru-RU" altLang="uk-UA"/>
              <a:pPr/>
              <a:t>‹№›</a:t>
            </a:fld>
            <a:endParaRPr lang="ru-RU" altLang="uk-UA"/>
          </a:p>
        </p:txBody>
      </p:sp>
    </p:spTree>
    <p:extLst>
      <p:ext uri="{BB962C8B-B14F-4D97-AF65-F5344CB8AC3E}">
        <p14:creationId xmlns:p14="http://schemas.microsoft.com/office/powerpoint/2010/main" val="260406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id="{19DE58BD-EEAC-AD05-C30D-9043B636D13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8">
            <a:extLst>
              <a:ext uri="{FF2B5EF4-FFF2-40B4-BE49-F238E27FC236}">
                <a16:creationId xmlns:a16="http://schemas.microsoft.com/office/drawing/2014/main" id="{D7622D50-661F-753B-D961-382A843114F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9">
            <a:extLst>
              <a:ext uri="{FF2B5EF4-FFF2-40B4-BE49-F238E27FC236}">
                <a16:creationId xmlns:a16="http://schemas.microsoft.com/office/drawing/2014/main" id="{35BC0E1A-AED8-E27C-D18C-9712DB3723E0}"/>
              </a:ext>
            </a:extLst>
          </p:cNvPr>
          <p:cNvSpPr>
            <a:spLocks noGrp="1" noChangeArrowheads="1"/>
          </p:cNvSpPr>
          <p:nvPr>
            <p:ph type="sldNum" sz="quarter" idx="12"/>
          </p:nvPr>
        </p:nvSpPr>
        <p:spPr>
          <a:ln/>
        </p:spPr>
        <p:txBody>
          <a:bodyPr/>
          <a:lstStyle>
            <a:lvl1pPr>
              <a:defRPr/>
            </a:lvl1pPr>
          </a:lstStyle>
          <a:p>
            <a:fld id="{3EC71149-EE27-487D-8400-B3BA3F7ED908}" type="slidenum">
              <a:rPr lang="ru-RU" altLang="uk-UA"/>
              <a:pPr/>
              <a:t>‹№›</a:t>
            </a:fld>
            <a:endParaRPr lang="ru-RU" altLang="uk-UA"/>
          </a:p>
        </p:txBody>
      </p:sp>
    </p:spTree>
    <p:extLst>
      <p:ext uri="{BB962C8B-B14F-4D97-AF65-F5344CB8AC3E}">
        <p14:creationId xmlns:p14="http://schemas.microsoft.com/office/powerpoint/2010/main" val="1297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id="{6F8E654B-6F19-DAA2-1A45-83590519100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8">
            <a:extLst>
              <a:ext uri="{FF2B5EF4-FFF2-40B4-BE49-F238E27FC236}">
                <a16:creationId xmlns:a16="http://schemas.microsoft.com/office/drawing/2014/main" id="{A44BA3C0-8772-52CC-677E-161FCE8BFB4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9">
            <a:extLst>
              <a:ext uri="{FF2B5EF4-FFF2-40B4-BE49-F238E27FC236}">
                <a16:creationId xmlns:a16="http://schemas.microsoft.com/office/drawing/2014/main" id="{473D5BFE-72CA-E6D0-E20F-A8985B69C2FE}"/>
              </a:ext>
            </a:extLst>
          </p:cNvPr>
          <p:cNvSpPr>
            <a:spLocks noGrp="1" noChangeArrowheads="1"/>
          </p:cNvSpPr>
          <p:nvPr>
            <p:ph type="sldNum" sz="quarter" idx="12"/>
          </p:nvPr>
        </p:nvSpPr>
        <p:spPr>
          <a:ln/>
        </p:spPr>
        <p:txBody>
          <a:bodyPr/>
          <a:lstStyle>
            <a:lvl1pPr>
              <a:defRPr/>
            </a:lvl1pPr>
          </a:lstStyle>
          <a:p>
            <a:fld id="{5B4CBDC2-45B0-446A-930C-4B81930B4073}" type="slidenum">
              <a:rPr lang="ru-RU" altLang="uk-UA"/>
              <a:pPr/>
              <a:t>‹№›</a:t>
            </a:fld>
            <a:endParaRPr lang="ru-RU" altLang="uk-UA"/>
          </a:p>
        </p:txBody>
      </p:sp>
    </p:spTree>
    <p:extLst>
      <p:ext uri="{BB962C8B-B14F-4D97-AF65-F5344CB8AC3E}">
        <p14:creationId xmlns:p14="http://schemas.microsoft.com/office/powerpoint/2010/main" val="41556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id="{C861196B-44F5-96EA-1F5A-0A80B73502E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8">
            <a:extLst>
              <a:ext uri="{FF2B5EF4-FFF2-40B4-BE49-F238E27FC236}">
                <a16:creationId xmlns:a16="http://schemas.microsoft.com/office/drawing/2014/main" id="{D4F6EA65-8BC4-4D0A-BD9F-AFF615B2BF1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9">
            <a:extLst>
              <a:ext uri="{FF2B5EF4-FFF2-40B4-BE49-F238E27FC236}">
                <a16:creationId xmlns:a16="http://schemas.microsoft.com/office/drawing/2014/main" id="{55C3FB8C-CF39-694D-133B-ED4592111C76}"/>
              </a:ext>
            </a:extLst>
          </p:cNvPr>
          <p:cNvSpPr>
            <a:spLocks noGrp="1" noChangeArrowheads="1"/>
          </p:cNvSpPr>
          <p:nvPr>
            <p:ph type="sldNum" sz="quarter" idx="12"/>
          </p:nvPr>
        </p:nvSpPr>
        <p:spPr>
          <a:ln/>
        </p:spPr>
        <p:txBody>
          <a:bodyPr/>
          <a:lstStyle>
            <a:lvl1pPr>
              <a:defRPr/>
            </a:lvl1pPr>
          </a:lstStyle>
          <a:p>
            <a:fld id="{BCEFAAA4-CA4E-4666-9205-9C6DC3D33657}" type="slidenum">
              <a:rPr lang="ru-RU" altLang="uk-UA"/>
              <a:pPr/>
              <a:t>‹№›</a:t>
            </a:fld>
            <a:endParaRPr lang="ru-RU" altLang="uk-UA"/>
          </a:p>
        </p:txBody>
      </p:sp>
    </p:spTree>
    <p:extLst>
      <p:ext uri="{BB962C8B-B14F-4D97-AF65-F5344CB8AC3E}">
        <p14:creationId xmlns:p14="http://schemas.microsoft.com/office/powerpoint/2010/main" val="349818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7">
            <a:extLst>
              <a:ext uri="{FF2B5EF4-FFF2-40B4-BE49-F238E27FC236}">
                <a16:creationId xmlns:a16="http://schemas.microsoft.com/office/drawing/2014/main" id="{F33FB37C-7672-6030-5E8F-9F8246923AA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8">
            <a:extLst>
              <a:ext uri="{FF2B5EF4-FFF2-40B4-BE49-F238E27FC236}">
                <a16:creationId xmlns:a16="http://schemas.microsoft.com/office/drawing/2014/main" id="{973C4A29-3278-5440-FA8B-05027DE1005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9">
            <a:extLst>
              <a:ext uri="{FF2B5EF4-FFF2-40B4-BE49-F238E27FC236}">
                <a16:creationId xmlns:a16="http://schemas.microsoft.com/office/drawing/2014/main" id="{00FCB638-2D11-8507-3B00-43C317AD8CA9}"/>
              </a:ext>
            </a:extLst>
          </p:cNvPr>
          <p:cNvSpPr>
            <a:spLocks noGrp="1" noChangeArrowheads="1"/>
          </p:cNvSpPr>
          <p:nvPr>
            <p:ph type="sldNum" sz="quarter" idx="12"/>
          </p:nvPr>
        </p:nvSpPr>
        <p:spPr>
          <a:ln/>
        </p:spPr>
        <p:txBody>
          <a:bodyPr/>
          <a:lstStyle>
            <a:lvl1pPr>
              <a:defRPr/>
            </a:lvl1pPr>
          </a:lstStyle>
          <a:p>
            <a:fld id="{7EBE6194-15C8-4C10-9C1D-01EB3A288782}" type="slidenum">
              <a:rPr lang="ru-RU" altLang="uk-UA"/>
              <a:pPr/>
              <a:t>‹№›</a:t>
            </a:fld>
            <a:endParaRPr lang="ru-RU" altLang="uk-UA"/>
          </a:p>
        </p:txBody>
      </p:sp>
    </p:spTree>
    <p:extLst>
      <p:ext uri="{BB962C8B-B14F-4D97-AF65-F5344CB8AC3E}">
        <p14:creationId xmlns:p14="http://schemas.microsoft.com/office/powerpoint/2010/main" val="330219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7">
            <a:extLst>
              <a:ext uri="{FF2B5EF4-FFF2-40B4-BE49-F238E27FC236}">
                <a16:creationId xmlns:a16="http://schemas.microsoft.com/office/drawing/2014/main" id="{F3540566-94C4-3B6F-EA74-EA3207A8535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8">
            <a:extLst>
              <a:ext uri="{FF2B5EF4-FFF2-40B4-BE49-F238E27FC236}">
                <a16:creationId xmlns:a16="http://schemas.microsoft.com/office/drawing/2014/main" id="{8D096E9B-6643-3F72-8215-1209FA8294B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9">
            <a:extLst>
              <a:ext uri="{FF2B5EF4-FFF2-40B4-BE49-F238E27FC236}">
                <a16:creationId xmlns:a16="http://schemas.microsoft.com/office/drawing/2014/main" id="{3A55F6F3-1AD3-5FE1-7609-7BABBD9D4BAB}"/>
              </a:ext>
            </a:extLst>
          </p:cNvPr>
          <p:cNvSpPr>
            <a:spLocks noGrp="1" noChangeArrowheads="1"/>
          </p:cNvSpPr>
          <p:nvPr>
            <p:ph type="sldNum" sz="quarter" idx="12"/>
          </p:nvPr>
        </p:nvSpPr>
        <p:spPr>
          <a:ln/>
        </p:spPr>
        <p:txBody>
          <a:bodyPr/>
          <a:lstStyle>
            <a:lvl1pPr>
              <a:defRPr/>
            </a:lvl1pPr>
          </a:lstStyle>
          <a:p>
            <a:fld id="{724A0C09-D48A-47F8-A7AC-1DF86AE85C2F}" type="slidenum">
              <a:rPr lang="ru-RU" altLang="uk-UA"/>
              <a:pPr/>
              <a:t>‹№›</a:t>
            </a:fld>
            <a:endParaRPr lang="ru-RU" altLang="uk-UA"/>
          </a:p>
        </p:txBody>
      </p:sp>
    </p:spTree>
    <p:extLst>
      <p:ext uri="{BB962C8B-B14F-4D97-AF65-F5344CB8AC3E}">
        <p14:creationId xmlns:p14="http://schemas.microsoft.com/office/powerpoint/2010/main" val="175538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7">
            <a:extLst>
              <a:ext uri="{FF2B5EF4-FFF2-40B4-BE49-F238E27FC236}">
                <a16:creationId xmlns:a16="http://schemas.microsoft.com/office/drawing/2014/main" id="{AB1458B3-A966-497B-0413-F22AC3CB54DA}"/>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18">
            <a:extLst>
              <a:ext uri="{FF2B5EF4-FFF2-40B4-BE49-F238E27FC236}">
                <a16:creationId xmlns:a16="http://schemas.microsoft.com/office/drawing/2014/main" id="{F09A2E43-B3E8-C9E9-02AE-1F2FE3380B7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19">
            <a:extLst>
              <a:ext uri="{FF2B5EF4-FFF2-40B4-BE49-F238E27FC236}">
                <a16:creationId xmlns:a16="http://schemas.microsoft.com/office/drawing/2014/main" id="{78EEEB28-A294-1F62-A6D4-D8BAF97B0007}"/>
              </a:ext>
            </a:extLst>
          </p:cNvPr>
          <p:cNvSpPr>
            <a:spLocks noGrp="1" noChangeArrowheads="1"/>
          </p:cNvSpPr>
          <p:nvPr>
            <p:ph type="sldNum" sz="quarter" idx="12"/>
          </p:nvPr>
        </p:nvSpPr>
        <p:spPr>
          <a:ln/>
        </p:spPr>
        <p:txBody>
          <a:bodyPr/>
          <a:lstStyle>
            <a:lvl1pPr>
              <a:defRPr/>
            </a:lvl1pPr>
          </a:lstStyle>
          <a:p>
            <a:fld id="{CB6FCCF8-A3EC-4D55-8186-CD5A35249C59}" type="slidenum">
              <a:rPr lang="ru-RU" altLang="uk-UA"/>
              <a:pPr/>
              <a:t>‹№›</a:t>
            </a:fld>
            <a:endParaRPr lang="ru-RU" altLang="uk-UA"/>
          </a:p>
        </p:txBody>
      </p:sp>
    </p:spTree>
    <p:extLst>
      <p:ext uri="{BB962C8B-B14F-4D97-AF65-F5344CB8AC3E}">
        <p14:creationId xmlns:p14="http://schemas.microsoft.com/office/powerpoint/2010/main" val="303206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7">
            <a:extLst>
              <a:ext uri="{FF2B5EF4-FFF2-40B4-BE49-F238E27FC236}">
                <a16:creationId xmlns:a16="http://schemas.microsoft.com/office/drawing/2014/main" id="{905FA094-0AA5-19D5-6CDA-F34A07B5924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18">
            <a:extLst>
              <a:ext uri="{FF2B5EF4-FFF2-40B4-BE49-F238E27FC236}">
                <a16:creationId xmlns:a16="http://schemas.microsoft.com/office/drawing/2014/main" id="{469663CC-340A-20B5-37A3-935A97F9E0C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19">
            <a:extLst>
              <a:ext uri="{FF2B5EF4-FFF2-40B4-BE49-F238E27FC236}">
                <a16:creationId xmlns:a16="http://schemas.microsoft.com/office/drawing/2014/main" id="{58DCA761-9C76-E242-4C28-9A01C0847C84}"/>
              </a:ext>
            </a:extLst>
          </p:cNvPr>
          <p:cNvSpPr>
            <a:spLocks noGrp="1" noChangeArrowheads="1"/>
          </p:cNvSpPr>
          <p:nvPr>
            <p:ph type="sldNum" sz="quarter" idx="12"/>
          </p:nvPr>
        </p:nvSpPr>
        <p:spPr>
          <a:ln/>
        </p:spPr>
        <p:txBody>
          <a:bodyPr/>
          <a:lstStyle>
            <a:lvl1pPr>
              <a:defRPr/>
            </a:lvl1pPr>
          </a:lstStyle>
          <a:p>
            <a:fld id="{E16A6429-F498-4411-925C-C04D6E857502}" type="slidenum">
              <a:rPr lang="ru-RU" altLang="uk-UA"/>
              <a:pPr/>
              <a:t>‹№›</a:t>
            </a:fld>
            <a:endParaRPr lang="ru-RU" altLang="uk-UA"/>
          </a:p>
        </p:txBody>
      </p:sp>
    </p:spTree>
    <p:extLst>
      <p:ext uri="{BB962C8B-B14F-4D97-AF65-F5344CB8AC3E}">
        <p14:creationId xmlns:p14="http://schemas.microsoft.com/office/powerpoint/2010/main" val="228319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07E8F76F-5D30-6665-72C7-84B362BB007C}"/>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18">
            <a:extLst>
              <a:ext uri="{FF2B5EF4-FFF2-40B4-BE49-F238E27FC236}">
                <a16:creationId xmlns:a16="http://schemas.microsoft.com/office/drawing/2014/main" id="{D7E8BC27-837A-5661-129D-6FDB0FD993D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19">
            <a:extLst>
              <a:ext uri="{FF2B5EF4-FFF2-40B4-BE49-F238E27FC236}">
                <a16:creationId xmlns:a16="http://schemas.microsoft.com/office/drawing/2014/main" id="{42306C19-DFD8-53BE-F90F-4835454C7125}"/>
              </a:ext>
            </a:extLst>
          </p:cNvPr>
          <p:cNvSpPr>
            <a:spLocks noGrp="1" noChangeArrowheads="1"/>
          </p:cNvSpPr>
          <p:nvPr>
            <p:ph type="sldNum" sz="quarter" idx="12"/>
          </p:nvPr>
        </p:nvSpPr>
        <p:spPr>
          <a:ln/>
        </p:spPr>
        <p:txBody>
          <a:bodyPr/>
          <a:lstStyle>
            <a:lvl1pPr>
              <a:defRPr/>
            </a:lvl1pPr>
          </a:lstStyle>
          <a:p>
            <a:fld id="{D0EED8E3-DF54-4C93-B9F1-9A62E88D5EC4}" type="slidenum">
              <a:rPr lang="ru-RU" altLang="uk-UA"/>
              <a:pPr/>
              <a:t>‹№›</a:t>
            </a:fld>
            <a:endParaRPr lang="ru-RU" altLang="uk-UA"/>
          </a:p>
        </p:txBody>
      </p:sp>
    </p:spTree>
    <p:extLst>
      <p:ext uri="{BB962C8B-B14F-4D97-AF65-F5344CB8AC3E}">
        <p14:creationId xmlns:p14="http://schemas.microsoft.com/office/powerpoint/2010/main" val="148925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7">
            <a:extLst>
              <a:ext uri="{FF2B5EF4-FFF2-40B4-BE49-F238E27FC236}">
                <a16:creationId xmlns:a16="http://schemas.microsoft.com/office/drawing/2014/main" id="{C25D3AD0-2302-A7AF-F986-7DD2C238264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8">
            <a:extLst>
              <a:ext uri="{FF2B5EF4-FFF2-40B4-BE49-F238E27FC236}">
                <a16:creationId xmlns:a16="http://schemas.microsoft.com/office/drawing/2014/main" id="{C0764A14-C84C-9830-2A83-A1892091461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9">
            <a:extLst>
              <a:ext uri="{FF2B5EF4-FFF2-40B4-BE49-F238E27FC236}">
                <a16:creationId xmlns:a16="http://schemas.microsoft.com/office/drawing/2014/main" id="{AFC7A406-0C73-1051-2302-937F0A3D5F4C}"/>
              </a:ext>
            </a:extLst>
          </p:cNvPr>
          <p:cNvSpPr>
            <a:spLocks noGrp="1" noChangeArrowheads="1"/>
          </p:cNvSpPr>
          <p:nvPr>
            <p:ph type="sldNum" sz="quarter" idx="12"/>
          </p:nvPr>
        </p:nvSpPr>
        <p:spPr>
          <a:ln/>
        </p:spPr>
        <p:txBody>
          <a:bodyPr/>
          <a:lstStyle>
            <a:lvl1pPr>
              <a:defRPr/>
            </a:lvl1pPr>
          </a:lstStyle>
          <a:p>
            <a:fld id="{E1C977EA-73AE-4D36-9B32-EEB95735E2D3}" type="slidenum">
              <a:rPr lang="ru-RU" altLang="uk-UA"/>
              <a:pPr/>
              <a:t>‹№›</a:t>
            </a:fld>
            <a:endParaRPr lang="ru-RU" altLang="uk-UA"/>
          </a:p>
        </p:txBody>
      </p:sp>
    </p:spTree>
    <p:extLst>
      <p:ext uri="{BB962C8B-B14F-4D97-AF65-F5344CB8AC3E}">
        <p14:creationId xmlns:p14="http://schemas.microsoft.com/office/powerpoint/2010/main" val="414288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7">
            <a:extLst>
              <a:ext uri="{FF2B5EF4-FFF2-40B4-BE49-F238E27FC236}">
                <a16:creationId xmlns:a16="http://schemas.microsoft.com/office/drawing/2014/main" id="{A513A7D0-0437-EFA9-6DD3-EE7747DC9B7A}"/>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8">
            <a:extLst>
              <a:ext uri="{FF2B5EF4-FFF2-40B4-BE49-F238E27FC236}">
                <a16:creationId xmlns:a16="http://schemas.microsoft.com/office/drawing/2014/main" id="{26378D48-8399-BF4A-0CE2-0A17B182D6D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9">
            <a:extLst>
              <a:ext uri="{FF2B5EF4-FFF2-40B4-BE49-F238E27FC236}">
                <a16:creationId xmlns:a16="http://schemas.microsoft.com/office/drawing/2014/main" id="{B3BA1DE6-4DFF-3639-EBA1-FE96F0AB6C87}"/>
              </a:ext>
            </a:extLst>
          </p:cNvPr>
          <p:cNvSpPr>
            <a:spLocks noGrp="1" noChangeArrowheads="1"/>
          </p:cNvSpPr>
          <p:nvPr>
            <p:ph type="sldNum" sz="quarter" idx="12"/>
          </p:nvPr>
        </p:nvSpPr>
        <p:spPr>
          <a:ln/>
        </p:spPr>
        <p:txBody>
          <a:bodyPr/>
          <a:lstStyle>
            <a:lvl1pPr>
              <a:defRPr/>
            </a:lvl1pPr>
          </a:lstStyle>
          <a:p>
            <a:fld id="{313E9754-373A-4B9C-AC2E-D5E7CB263BA6}" type="slidenum">
              <a:rPr lang="ru-RU" altLang="uk-UA"/>
              <a:pPr/>
              <a:t>‹№›</a:t>
            </a:fld>
            <a:endParaRPr lang="ru-RU" altLang="uk-UA"/>
          </a:p>
        </p:txBody>
      </p:sp>
    </p:spTree>
    <p:extLst>
      <p:ext uri="{BB962C8B-B14F-4D97-AF65-F5344CB8AC3E}">
        <p14:creationId xmlns:p14="http://schemas.microsoft.com/office/powerpoint/2010/main" val="354692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EA20F1C-31B3-F193-93F3-21AB3DCD8237}"/>
              </a:ext>
            </a:extLst>
          </p:cNvPr>
          <p:cNvGrpSpPr>
            <a:grpSpLocks/>
          </p:cNvGrpSpPr>
          <p:nvPr/>
        </p:nvGrpSpPr>
        <p:grpSpPr bwMode="auto">
          <a:xfrm>
            <a:off x="0" y="6350"/>
            <a:ext cx="9140825" cy="6851650"/>
            <a:chOff x="0" y="4"/>
            <a:chExt cx="5758" cy="4316"/>
          </a:xfrm>
        </p:grpSpPr>
        <p:sp>
          <p:nvSpPr>
            <p:cNvPr id="1032" name="Freeform 3">
              <a:extLst>
                <a:ext uri="{FF2B5EF4-FFF2-40B4-BE49-F238E27FC236}">
                  <a16:creationId xmlns:a16="http://schemas.microsoft.com/office/drawing/2014/main" id="{738BBDE8-C4BD-1D96-8A77-FCD72D826557}"/>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3" name="Freeform 4">
              <a:extLst>
                <a:ext uri="{FF2B5EF4-FFF2-40B4-BE49-F238E27FC236}">
                  <a16:creationId xmlns:a16="http://schemas.microsoft.com/office/drawing/2014/main" id="{E2B6D972-6C59-FB20-AA5B-14EFE8496F68}"/>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grpSp>
          <p:nvGrpSpPr>
            <p:cNvPr id="1034" name="Group 5">
              <a:extLst>
                <a:ext uri="{FF2B5EF4-FFF2-40B4-BE49-F238E27FC236}">
                  <a16:creationId xmlns:a16="http://schemas.microsoft.com/office/drawing/2014/main" id="{3F49FA52-9225-96A8-C235-BC6038CA96E4}"/>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E485CF60-43F3-3D3B-8AFC-9A096A0CE99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6" name="Freeform 7">
                <a:extLst>
                  <a:ext uri="{FF2B5EF4-FFF2-40B4-BE49-F238E27FC236}">
                    <a16:creationId xmlns:a16="http://schemas.microsoft.com/office/drawing/2014/main" id="{BF5E0635-BE1F-EBEB-5806-9BA48BD5116D}"/>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7" name="Freeform 8">
                <a:extLst>
                  <a:ext uri="{FF2B5EF4-FFF2-40B4-BE49-F238E27FC236}">
                    <a16:creationId xmlns:a16="http://schemas.microsoft.com/office/drawing/2014/main" id="{637F075C-DD2D-7CCB-D8ED-B3935DDFBB29}"/>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8" name="Freeform 9">
                <a:extLst>
                  <a:ext uri="{FF2B5EF4-FFF2-40B4-BE49-F238E27FC236}">
                    <a16:creationId xmlns:a16="http://schemas.microsoft.com/office/drawing/2014/main" id="{E4C6AA7B-1907-949D-0CA7-B2F5275CB40B}"/>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9" name="Freeform 10">
                <a:extLst>
                  <a:ext uri="{FF2B5EF4-FFF2-40B4-BE49-F238E27FC236}">
                    <a16:creationId xmlns:a16="http://schemas.microsoft.com/office/drawing/2014/main" id="{3FED8AFB-993B-B658-A884-74239FF8B79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30731" name="Freeform 11">
                <a:extLst>
                  <a:ext uri="{FF2B5EF4-FFF2-40B4-BE49-F238E27FC236}">
                    <a16:creationId xmlns:a16="http://schemas.microsoft.com/office/drawing/2014/main" id="{9675DA46-C3D3-C00A-914D-19743A956D82}"/>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latin typeface="Tahoma" charset="0"/>
                </a:endParaRPr>
              </a:p>
            </p:txBody>
          </p:sp>
          <p:sp>
            <p:nvSpPr>
              <p:cNvPr id="1041" name="Freeform 12">
                <a:extLst>
                  <a:ext uri="{FF2B5EF4-FFF2-40B4-BE49-F238E27FC236}">
                    <a16:creationId xmlns:a16="http://schemas.microsoft.com/office/drawing/2014/main" id="{501B8C9E-5948-A8B7-F4D7-008240C6B835}"/>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42" name="Freeform 13">
                <a:extLst>
                  <a:ext uri="{FF2B5EF4-FFF2-40B4-BE49-F238E27FC236}">
                    <a16:creationId xmlns:a16="http://schemas.microsoft.com/office/drawing/2014/main" id="{3A5AA7D6-2030-E917-A2AC-68FE9A6C0CCF}"/>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30734" name="Freeform 14">
                <a:extLst>
                  <a:ext uri="{FF2B5EF4-FFF2-40B4-BE49-F238E27FC236}">
                    <a16:creationId xmlns:a16="http://schemas.microsoft.com/office/drawing/2014/main" id="{0ABD175D-C979-DDDF-72FE-7115523CCC6C}"/>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latin typeface="Tahoma" charset="0"/>
                </a:endParaRPr>
              </a:p>
            </p:txBody>
          </p:sp>
        </p:grpSp>
      </p:grpSp>
      <p:sp>
        <p:nvSpPr>
          <p:cNvPr id="30735" name="Rectangle 15">
            <a:extLst>
              <a:ext uri="{FF2B5EF4-FFF2-40B4-BE49-F238E27FC236}">
                <a16:creationId xmlns:a16="http://schemas.microsoft.com/office/drawing/2014/main" id="{D0B61122-F6A7-0999-7ACB-DBA1B45F2A90}"/>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0736" name="Rectangle 16">
            <a:extLst>
              <a:ext uri="{FF2B5EF4-FFF2-40B4-BE49-F238E27FC236}">
                <a16:creationId xmlns:a16="http://schemas.microsoft.com/office/drawing/2014/main" id="{EF4028C2-BB74-8296-55FF-A0AE365EAB4D}"/>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37" name="Rectangle 17">
            <a:extLst>
              <a:ext uri="{FF2B5EF4-FFF2-40B4-BE49-F238E27FC236}">
                <a16:creationId xmlns:a16="http://schemas.microsoft.com/office/drawing/2014/main" id="{029CF081-FF61-D845-12B1-FAE92AE08E7A}"/>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Tahoma" charset="0"/>
              </a:defRPr>
            </a:lvl1pPr>
          </a:lstStyle>
          <a:p>
            <a:pPr>
              <a:defRPr/>
            </a:pPr>
            <a:endParaRPr lang="ru-RU"/>
          </a:p>
        </p:txBody>
      </p:sp>
      <p:sp>
        <p:nvSpPr>
          <p:cNvPr id="30738" name="Rectangle 18">
            <a:extLst>
              <a:ext uri="{FF2B5EF4-FFF2-40B4-BE49-F238E27FC236}">
                <a16:creationId xmlns:a16="http://schemas.microsoft.com/office/drawing/2014/main" id="{7FE5D551-1E99-EE47-59D6-6A44D6C2203F}"/>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Tahoma" charset="0"/>
              </a:defRPr>
            </a:lvl1pPr>
          </a:lstStyle>
          <a:p>
            <a:pPr>
              <a:defRPr/>
            </a:pPr>
            <a:endParaRPr lang="ru-RU"/>
          </a:p>
        </p:txBody>
      </p:sp>
      <p:sp>
        <p:nvSpPr>
          <p:cNvPr id="30739" name="Rectangle 19">
            <a:extLst>
              <a:ext uri="{FF2B5EF4-FFF2-40B4-BE49-F238E27FC236}">
                <a16:creationId xmlns:a16="http://schemas.microsoft.com/office/drawing/2014/main" id="{985B9A14-161D-1023-B354-0B0D5392080B}"/>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0FF8A386-4599-47BB-B8CD-374ADB5AE31F}" type="slidenum">
              <a:rPr lang="ru-RU" altLang="uk-UA"/>
              <a:pPr/>
              <a:t>‹№›</a:t>
            </a:fld>
            <a:endParaRPr lang="ru-RU" altLang="uk-UA"/>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itravelazbuka.files.wordpress.com/2010/04/d0bfd0b0d0bcd18fd182d0bdd0b8d0ba-d0be-d0b3d0b5d0bdd180d0b8-d0b2-d0b3d180d0b8d0bdd181d0b1d0bed180d0be.jpg"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vlavochke.ru/upload/resize_cache/iblock/181/1000_700_1/1813a6a2d57fe67a02e1c918c7c47312.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vilka.by/images/cms/data/author/o_henry/081.jpg" TargetMode="External"/><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a:extLst>
              <a:ext uri="{FF2B5EF4-FFF2-40B4-BE49-F238E27FC236}">
                <a16:creationId xmlns:a16="http://schemas.microsoft.com/office/drawing/2014/main" id="{7100F5DB-AB35-D05D-4E74-22B952110963}"/>
              </a:ext>
            </a:extLst>
          </p:cNvPr>
          <p:cNvSpPr>
            <a:spLocks noGrp="1"/>
          </p:cNvSpPr>
          <p:nvPr>
            <p:ph type="title" idx="4294967295"/>
          </p:nvPr>
        </p:nvSpPr>
        <p:spPr/>
        <p:txBody>
          <a:bodyPr/>
          <a:lstStyle/>
          <a:p>
            <a:pPr eaLnBrk="1" hangingPunct="1">
              <a:defRPr/>
            </a:pPr>
            <a:br>
              <a:rPr lang="ru-RU" b="0"/>
            </a:br>
            <a:r>
              <a:rPr lang="ru-RU" b="0"/>
              <a:t>Гринсборо.</a:t>
            </a:r>
            <a:r>
              <a:rPr lang="ru-RU"/>
              <a:t>  </a:t>
            </a:r>
            <a:r>
              <a:rPr lang="ru-RU" b="0"/>
              <a:t>Памятник</a:t>
            </a:r>
            <a:r>
              <a:rPr lang="ru-RU"/>
              <a:t> </a:t>
            </a:r>
            <a:r>
              <a:rPr lang="ru-RU" b="0"/>
              <a:t>О</a:t>
            </a:r>
            <a:r>
              <a:rPr lang="ru-RU"/>
              <a:t>. </a:t>
            </a:r>
            <a:r>
              <a:rPr lang="ru-RU" b="0"/>
              <a:t>Генри</a:t>
            </a:r>
            <a:r>
              <a:rPr lang="ru-RU"/>
              <a:t>.</a:t>
            </a:r>
          </a:p>
        </p:txBody>
      </p:sp>
      <p:sp>
        <p:nvSpPr>
          <p:cNvPr id="5" name="Дата 4">
            <a:extLst>
              <a:ext uri="{FF2B5EF4-FFF2-40B4-BE49-F238E27FC236}">
                <a16:creationId xmlns:a16="http://schemas.microsoft.com/office/drawing/2014/main" id="{5552D9DE-A8AE-731C-A6FA-C35EBB403D38}"/>
              </a:ext>
            </a:extLst>
          </p:cNvPr>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34FD87EC-60F8-48E7-BB23-2F4E96063601}" type="datetime1">
              <a:rPr lang="ru-RU" sz="1200">
                <a:solidFill>
                  <a:schemeClr val="tx1">
                    <a:tint val="75000"/>
                  </a:schemeClr>
                </a:solidFill>
                <a:latin typeface="+mn-lt"/>
              </a:rPr>
              <a:pPr fontAlgn="auto">
                <a:spcBef>
                  <a:spcPts val="0"/>
                </a:spcBef>
                <a:spcAft>
                  <a:spcPts val="0"/>
                </a:spcAft>
                <a:defRPr/>
              </a:pPr>
              <a:t>05.03.2023</a:t>
            </a:fld>
            <a:endParaRPr lang="ru-RU" sz="1200">
              <a:solidFill>
                <a:schemeClr val="tx1">
                  <a:tint val="75000"/>
                </a:schemeClr>
              </a:solidFill>
              <a:latin typeface="+mn-lt"/>
            </a:endParaRPr>
          </a:p>
        </p:txBody>
      </p:sp>
      <p:sp>
        <p:nvSpPr>
          <p:cNvPr id="6" name="Номер слайда 5">
            <a:extLst>
              <a:ext uri="{FF2B5EF4-FFF2-40B4-BE49-F238E27FC236}">
                <a16:creationId xmlns:a16="http://schemas.microsoft.com/office/drawing/2014/main" id="{A322DBF5-8D32-70BB-7E65-D9CD2D5085BC}"/>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6A273C6B-A63A-449A-A8C8-FFD5FEE13BA2}" type="slidenum">
              <a:rPr lang="ru-RU" altLang="uk-UA" sz="1200">
                <a:solidFill>
                  <a:srgbClr val="FFFFFF"/>
                </a:solidFill>
              </a:rPr>
              <a:pPr algn="r" eaLnBrk="1" hangingPunct="1"/>
              <a:t>1</a:t>
            </a:fld>
            <a:endParaRPr lang="ru-RU" altLang="uk-UA" sz="1200">
              <a:solidFill>
                <a:srgbClr val="FFFFFF"/>
              </a:solidFill>
            </a:endParaRPr>
          </a:p>
        </p:txBody>
      </p:sp>
      <p:pic>
        <p:nvPicPr>
          <p:cNvPr id="3077" name="i-main-pic" descr="Картинка 1 из 19">
            <a:hlinkClick r:id="rId2"/>
            <a:extLst>
              <a:ext uri="{FF2B5EF4-FFF2-40B4-BE49-F238E27FC236}">
                <a16:creationId xmlns:a16="http://schemas.microsoft.com/office/drawing/2014/main" id="{54A22D05-95BA-AA20-8F82-F1C2DEFF7033}"/>
              </a:ext>
            </a:extLst>
          </p:cNvPr>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8625" y="1428750"/>
            <a:ext cx="4038600" cy="3028950"/>
          </a:xfrm>
        </p:spPr>
      </p:pic>
      <p:pic>
        <p:nvPicPr>
          <p:cNvPr id="8" name="Содержимое 7" descr="http://itravelazbuka.files.wordpress.com/2010/04/d181d182d0b0d182d183d18f-d0bad0bdd0b8d0b3d0b8-d0be-d0b3d0b5d0bdd180d0b8.jpg">
            <a:extLst>
              <a:ext uri="{FF2B5EF4-FFF2-40B4-BE49-F238E27FC236}">
                <a16:creationId xmlns:a16="http://schemas.microsoft.com/office/drawing/2014/main" id="{FE9BC4CD-0138-1489-3DCB-994AEA428262}"/>
              </a:ext>
            </a:extLst>
          </p:cNvPr>
          <p:cNvPicPr>
            <a:picLocks noGr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643438" y="1428750"/>
            <a:ext cx="4038600" cy="3028950"/>
          </a:xfrm>
        </p:spPr>
      </p:pic>
      <p:pic>
        <p:nvPicPr>
          <p:cNvPr id="9" name="Рисунок 8" descr="http://itravelazbuka.files.wordpress.com/2010/04/d181d182d0b0d182d183d18f-d0be-d0b3d0b5d0bdd180d0b8.jpg">
            <a:extLst>
              <a:ext uri="{FF2B5EF4-FFF2-40B4-BE49-F238E27FC236}">
                <a16:creationId xmlns:a16="http://schemas.microsoft.com/office/drawing/2014/main" id="{950121EE-0F69-C8DC-03B7-56E7AFFCE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952875"/>
            <a:ext cx="38766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Наука и жизнь // Иллюстрации">
            <a:extLst>
              <a:ext uri="{FF2B5EF4-FFF2-40B4-BE49-F238E27FC236}">
                <a16:creationId xmlns:a16="http://schemas.microsoft.com/office/drawing/2014/main" id="{F7A176DA-5350-2D6A-C7F1-97F901900F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952875"/>
            <a:ext cx="1905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http://itravelazbuka.files.wordpress.com/2010/04/d181d182d0b0d182d183d18f-d181d0bed0b1d0b0d187d0bad0b8-d0be-d0b3d0b5d0bdd180d0b8-d0bfd0be-d0bad0bbd0b8d187d0bad0b5-lovey.jpg">
            <a:extLst>
              <a:ext uri="{FF2B5EF4-FFF2-40B4-BE49-F238E27FC236}">
                <a16:creationId xmlns:a16="http://schemas.microsoft.com/office/drawing/2014/main" id="{B732BDC0-601C-58D0-1852-B051ACF9BD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3952875"/>
            <a:ext cx="38766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http://festival.1september.ru/articles/566005/img1.jpg">
            <a:extLst>
              <a:ext uri="{FF2B5EF4-FFF2-40B4-BE49-F238E27FC236}">
                <a16:creationId xmlns:a16="http://schemas.microsoft.com/office/drawing/2014/main" id="{435A90F1-DDBC-3A6F-AD08-79B1B8B8C2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1500188"/>
            <a:ext cx="28590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a:extLst>
              <a:ext uri="{FF2B5EF4-FFF2-40B4-BE49-F238E27FC236}">
                <a16:creationId xmlns:a16="http://schemas.microsoft.com/office/drawing/2014/main" id="{93688981-84A6-1518-8519-173B35B9237A}"/>
              </a:ext>
            </a:extLst>
          </p:cNvPr>
          <p:cNvSpPr>
            <a:spLocks noChangeArrowheads="1"/>
          </p:cNvSpPr>
          <p:nvPr/>
        </p:nvSpPr>
        <p:spPr bwMode="auto">
          <a:xfrm>
            <a:off x="914400" y="474663"/>
            <a:ext cx="77724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uk-UA" sz="2400" i="1"/>
              <a:t>«Мебльована квартира за вісім доларів на тиждень. Не можна сказати, що вона зовсім убога, але щось спільне з цим поняттям, безперечно, має.</a:t>
            </a:r>
          </a:p>
          <a:p>
            <a:pPr eaLnBrk="1" hangingPunct="1"/>
            <a:r>
              <a:rPr lang="ru-RU" altLang="uk-UA" sz="2400" i="1"/>
              <a:t>Внизу, у вестибюлі, скринька для листів, у щілину якої не ввійшов би жоден лист, і кнопка електричного дзвоника, з якої жодному смертному не пощастило б витиснути ніякого звуку. На дверях була ще прикріплена картка з написом "М-р Джеймс Діллінгем Янг".</a:t>
            </a:r>
          </a:p>
          <a:p>
            <a:pPr eaLnBrk="1" hangingPunct="1"/>
            <a:r>
              <a:rPr lang="ru-RU" altLang="uk-UA" sz="2400" i="1"/>
              <a:t>Слово "Діллінгем" розтягнулось на всю довжину в той недавній час процвітання, коли власник цього імені одержував тридцять доларів на тиждень. Тепер він заробляв тільки двадцять доларів, і літери в слові "Діллінгем" поблякли, немовби серйозно замислились, чи не скоротитись їм до скромного, без претензій "Д»</a:t>
            </a:r>
          </a:p>
          <a:p>
            <a:pPr eaLnBrk="1" hangingPunct="1"/>
            <a:r>
              <a:rPr lang="ru-RU" altLang="uk-UA" sz="2400" i="1"/>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a:extLst>
              <a:ext uri="{FF2B5EF4-FFF2-40B4-BE49-F238E27FC236}">
                <a16:creationId xmlns:a16="http://schemas.microsoft.com/office/drawing/2014/main" id="{63B02C7C-8B65-4235-65EB-2DE8F2344EA4}"/>
              </a:ext>
            </a:extLst>
          </p:cNvPr>
          <p:cNvSpPr>
            <a:spLocks noChangeArrowheads="1"/>
          </p:cNvSpPr>
          <p:nvPr/>
        </p:nvSpPr>
        <p:spPr bwMode="auto">
          <a:xfrm>
            <a:off x="4351338" y="685800"/>
            <a:ext cx="4572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uk-UA" sz="2000"/>
              <a:t>«</a:t>
            </a:r>
            <a:r>
              <a:rPr lang="uk-UA" altLang="uk-UA" sz="2000"/>
              <a:t>…Делла була була струнка, і їй пощастило опанувати це мистецтво.»</a:t>
            </a:r>
            <a:endParaRPr lang="ru-RU" altLang="uk-UA" sz="2000"/>
          </a:p>
          <a:p>
            <a:pPr eaLnBrk="1" hangingPunct="1"/>
            <a:r>
              <a:rPr lang="uk-UA" altLang="uk-UA" sz="2000"/>
              <a:t>«…Очі її сяяли, як діаманти, але за якихось двадцять секунд обличчя втратило свої кольори. Вона хутенько висмикнула шпильки і розпустила своє довге волосся.»</a:t>
            </a:r>
            <a:endParaRPr lang="ru-RU" altLang="uk-UA" sz="2000"/>
          </a:p>
          <a:p>
            <a:pPr eaLnBrk="1" hangingPunct="1"/>
            <a:r>
              <a:rPr lang="uk-UA" altLang="uk-UA" sz="2000"/>
              <a:t>«…Прекрасне волосся Делли розсипалося каштановими хвилями, сяючи, мов струмені водопаду. Воно спадало нижче її колін і вкривало, наче плащем, майже всю її постать.»</a:t>
            </a:r>
            <a:endParaRPr lang="ru-RU" altLang="uk-UA" sz="2000"/>
          </a:p>
          <a:p>
            <a:pPr eaLnBrk="1" hangingPunct="1"/>
            <a:r>
              <a:rPr lang="uk-UA" altLang="uk-UA" sz="2000"/>
              <a:t>«…За сорок хвилин її голова вкрилася дрібними кучериками і Делла стала дуже схожою на хлопчиська, що втік з уроків.»</a:t>
            </a:r>
            <a:endParaRPr lang="ru-RU" altLang="uk-UA" sz="2000"/>
          </a:p>
          <a:p>
            <a:pPr eaLnBrk="1" hangingPunct="1"/>
            <a:r>
              <a:rPr lang="uk-UA" altLang="uk-UA" sz="2000"/>
              <a:t> </a:t>
            </a:r>
            <a:endParaRPr lang="ru-RU" altLang="uk-UA" sz="2000"/>
          </a:p>
        </p:txBody>
      </p:sp>
      <p:pic>
        <p:nvPicPr>
          <p:cNvPr id="17411" name="Picture 2">
            <a:extLst>
              <a:ext uri="{FF2B5EF4-FFF2-40B4-BE49-F238E27FC236}">
                <a16:creationId xmlns:a16="http://schemas.microsoft.com/office/drawing/2014/main" id="{84F66C13-1F66-ACE8-F31C-38A15B7EF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533400"/>
            <a:ext cx="4140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374B84AD-2F78-9597-BA9E-A6971B4266F7}"/>
              </a:ext>
            </a:extLst>
          </p:cNvPr>
          <p:cNvSpPr txBox="1">
            <a:spLocks noChangeArrowheads="1"/>
          </p:cNvSpPr>
          <p:nvPr/>
        </p:nvSpPr>
        <p:spPr bwMode="auto">
          <a:xfrm>
            <a:off x="2286000" y="533400"/>
            <a:ext cx="5113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5400"/>
              <a:t>Художні засоби</a:t>
            </a:r>
            <a:endParaRPr lang="ru-RU" altLang="uk-UA" sz="5400"/>
          </a:p>
        </p:txBody>
      </p:sp>
      <p:sp>
        <p:nvSpPr>
          <p:cNvPr id="18435" name="TextBox 2">
            <a:extLst>
              <a:ext uri="{FF2B5EF4-FFF2-40B4-BE49-F238E27FC236}">
                <a16:creationId xmlns:a16="http://schemas.microsoft.com/office/drawing/2014/main" id="{61ABF1AA-093A-0ADC-7B6C-8F9BCE7FCDA6}"/>
              </a:ext>
            </a:extLst>
          </p:cNvPr>
          <p:cNvSpPr txBox="1">
            <a:spLocks noChangeArrowheads="1"/>
          </p:cNvSpPr>
          <p:nvPr/>
        </p:nvSpPr>
        <p:spPr bwMode="auto">
          <a:xfrm>
            <a:off x="838200" y="1905000"/>
            <a:ext cx="3581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 typeface="Arial" panose="020B0604020202020204" pitchFamily="34" charset="0"/>
              <a:buChar char="•"/>
            </a:pPr>
            <a:r>
              <a:rPr lang="uk-UA" altLang="uk-UA" sz="2400"/>
              <a:t>Очі сяяли,як діаманти</a:t>
            </a:r>
          </a:p>
          <a:p>
            <a:pPr eaLnBrk="1" hangingPunct="1">
              <a:buFont typeface="Arial" panose="020B0604020202020204" pitchFamily="34" charset="0"/>
              <a:buChar char="•"/>
            </a:pPr>
            <a:r>
              <a:rPr lang="uk-UA" altLang="uk-UA" sz="2400"/>
              <a:t>Прекрасне волосся</a:t>
            </a:r>
          </a:p>
          <a:p>
            <a:pPr eaLnBrk="1" hangingPunct="1">
              <a:buFont typeface="Arial" panose="020B0604020202020204" pitchFamily="34" charset="0"/>
              <a:buChar char="•"/>
            </a:pPr>
            <a:r>
              <a:rPr lang="uk-UA" altLang="uk-UA" sz="2400"/>
              <a:t>Волосся розсипалося,мов струмені водоспаду</a:t>
            </a:r>
          </a:p>
          <a:p>
            <a:pPr eaLnBrk="1" hangingPunct="1">
              <a:buFont typeface="Arial" panose="020B0604020202020204" pitchFamily="34" charset="0"/>
              <a:buChar char="•"/>
            </a:pPr>
            <a:r>
              <a:rPr lang="uk-UA" altLang="uk-UA" sz="2400"/>
              <a:t>Діамантові сльози</a:t>
            </a:r>
          </a:p>
          <a:p>
            <a:pPr eaLnBrk="1" hangingPunct="1">
              <a:buFont typeface="Arial" panose="020B0604020202020204" pitchFamily="34" charset="0"/>
              <a:buChar char="•"/>
            </a:pPr>
            <a:r>
              <a:rPr lang="uk-UA" altLang="uk-UA" sz="2400"/>
              <a:t>Дві години пролетіло</a:t>
            </a:r>
          </a:p>
          <a:p>
            <a:pPr eaLnBrk="1" hangingPunct="1">
              <a:buFont typeface="Arial" panose="020B0604020202020204" pitchFamily="34" charset="0"/>
              <a:buChar char="•"/>
            </a:pPr>
            <a:r>
              <a:rPr lang="uk-UA" altLang="uk-UA" sz="2400"/>
              <a:t>Глибока ніжність</a:t>
            </a:r>
          </a:p>
          <a:p>
            <a:pPr eaLnBrk="1" hangingPunct="1">
              <a:buFont typeface="Arial" panose="020B0604020202020204" pitchFamily="34" charset="0"/>
              <a:buChar char="•"/>
            </a:pPr>
            <a:r>
              <a:rPr lang="uk-UA" altLang="uk-UA" sz="2400"/>
              <a:t>Волосся вкривало, наче плащем</a:t>
            </a:r>
          </a:p>
          <a:p>
            <a:pPr eaLnBrk="1" hangingPunct="1">
              <a:buFont typeface="Arial" panose="020B0604020202020204" pitchFamily="34" charset="0"/>
              <a:buChar char="•"/>
            </a:pPr>
            <a:endParaRPr lang="uk-UA" altLang="uk-UA" sz="2400"/>
          </a:p>
          <a:p>
            <a:pPr eaLnBrk="1" hangingPunct="1">
              <a:buFont typeface="Arial" panose="020B0604020202020204" pitchFamily="34" charset="0"/>
              <a:buChar char="•"/>
            </a:pPr>
            <a:endParaRPr lang="uk-UA" altLang="uk-UA" sz="2400"/>
          </a:p>
          <a:p>
            <a:pPr eaLnBrk="1" hangingPunct="1">
              <a:buFont typeface="Arial" panose="020B0604020202020204" pitchFamily="34" charset="0"/>
              <a:buChar char="•"/>
            </a:pPr>
            <a:endParaRPr lang="uk-UA" altLang="uk-UA" sz="2400"/>
          </a:p>
          <a:p>
            <a:pPr eaLnBrk="1" hangingPunct="1">
              <a:buFont typeface="Arial" panose="020B0604020202020204" pitchFamily="34" charset="0"/>
              <a:buChar char="•"/>
            </a:pPr>
            <a:endParaRPr lang="uk-UA" altLang="uk-UA"/>
          </a:p>
          <a:p>
            <a:pPr eaLnBrk="1" hangingPunct="1">
              <a:buFont typeface="Arial" panose="020B0604020202020204" pitchFamily="34" charset="0"/>
              <a:buChar char="•"/>
            </a:pPr>
            <a:endParaRPr lang="uk-UA" altLang="uk-UA"/>
          </a:p>
          <a:p>
            <a:pPr eaLnBrk="1" hangingPunct="1">
              <a:buFont typeface="Arial" panose="020B0604020202020204" pitchFamily="34" charset="0"/>
              <a:buChar char="•"/>
            </a:pPr>
            <a:endParaRPr lang="uk-UA" altLang="uk-UA"/>
          </a:p>
          <a:p>
            <a:pPr eaLnBrk="1" hangingPunct="1">
              <a:buFont typeface="Arial" panose="020B0604020202020204" pitchFamily="34" charset="0"/>
              <a:buChar char="•"/>
            </a:pPr>
            <a:endParaRPr lang="ru-RU" altLang="uk-UA"/>
          </a:p>
        </p:txBody>
      </p:sp>
      <p:sp>
        <p:nvSpPr>
          <p:cNvPr id="18436" name="TextBox 3">
            <a:extLst>
              <a:ext uri="{FF2B5EF4-FFF2-40B4-BE49-F238E27FC236}">
                <a16:creationId xmlns:a16="http://schemas.microsoft.com/office/drawing/2014/main" id="{13354600-B6C8-CA8F-3BAF-FB275DB0859F}"/>
              </a:ext>
            </a:extLst>
          </p:cNvPr>
          <p:cNvSpPr txBox="1">
            <a:spLocks noChangeArrowheads="1"/>
          </p:cNvSpPr>
          <p:nvPr/>
        </p:nvSpPr>
        <p:spPr bwMode="auto">
          <a:xfrm>
            <a:off x="5638800" y="2743200"/>
            <a:ext cx="350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 typeface="Arial" panose="020B0604020202020204" pitchFamily="34" charset="0"/>
              <a:buChar char="•"/>
            </a:pPr>
            <a:r>
              <a:rPr lang="uk-UA" altLang="uk-UA" sz="2800"/>
              <a:t>Порівняння</a:t>
            </a:r>
          </a:p>
          <a:p>
            <a:pPr eaLnBrk="1" hangingPunct="1">
              <a:buFont typeface="Arial" panose="020B0604020202020204" pitchFamily="34" charset="0"/>
              <a:buChar char="•"/>
            </a:pPr>
            <a:r>
              <a:rPr lang="uk-UA" altLang="uk-UA" sz="2800"/>
              <a:t>Епітет</a:t>
            </a:r>
          </a:p>
          <a:p>
            <a:pPr eaLnBrk="1" hangingPunct="1">
              <a:buFont typeface="Arial" panose="020B0604020202020204" pitchFamily="34" charset="0"/>
              <a:buChar char="•"/>
            </a:pPr>
            <a:r>
              <a:rPr lang="uk-UA" altLang="uk-UA" sz="2800"/>
              <a:t>Метафора</a:t>
            </a:r>
          </a:p>
          <a:p>
            <a:pPr eaLnBrk="1" hangingPunct="1">
              <a:buFont typeface="Arial" panose="020B0604020202020204" pitchFamily="34" charset="0"/>
              <a:buChar char="•"/>
            </a:pPr>
            <a:endParaRPr lang="ru-RU" altLang="uk-UA"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a:extLst>
              <a:ext uri="{FF2B5EF4-FFF2-40B4-BE49-F238E27FC236}">
                <a16:creationId xmlns:a16="http://schemas.microsoft.com/office/drawing/2014/main" id="{093207E2-D131-C083-25FE-A9F08698F00A}"/>
              </a:ext>
            </a:extLst>
          </p:cNvPr>
          <p:cNvSpPr>
            <a:spLocks noChangeArrowheads="1"/>
          </p:cNvSpPr>
          <p:nvPr/>
        </p:nvSpPr>
        <p:spPr bwMode="auto">
          <a:xfrm>
            <a:off x="1143000" y="665163"/>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uk-UA" sz="2400"/>
              <a:t>СЮЖЕТ (від фр. sujet — предмет) — система подій в художньому творі, в ході яких розкриваються характери персонажів і головна ідея. Оскільки події подаються у розвитку, в основі сюжету лежить конфлікт.</a:t>
            </a:r>
            <a:br>
              <a:rPr lang="ru-RU" altLang="uk-UA" sz="2400"/>
            </a:br>
            <a:endParaRPr lang="ru-RU" altLang="uk-UA" sz="2400"/>
          </a:p>
        </p:txBody>
      </p:sp>
      <p:pic>
        <p:nvPicPr>
          <p:cNvPr id="19459" name="i-main-pic" descr="Картинка 61 из 263">
            <a:hlinkClick r:id="rId2"/>
            <a:extLst>
              <a:ext uri="{FF2B5EF4-FFF2-40B4-BE49-F238E27FC236}">
                <a16:creationId xmlns:a16="http://schemas.microsoft.com/office/drawing/2014/main" id="{17515CB2-8895-4ED8-A3A1-1EE571317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9"/>
          <a:stretch>
            <a:fillRect/>
          </a:stretch>
        </p:blipFill>
        <p:spPr bwMode="auto">
          <a:xfrm>
            <a:off x="1447800" y="2693988"/>
            <a:ext cx="6196013"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a:extLst>
              <a:ext uri="{FF2B5EF4-FFF2-40B4-BE49-F238E27FC236}">
                <a16:creationId xmlns:a16="http://schemas.microsoft.com/office/drawing/2014/main" id="{38A33016-E555-3E4E-6A57-CF01F4E8AD87}"/>
              </a:ext>
            </a:extLst>
          </p:cNvPr>
          <p:cNvSpPr>
            <a:spLocks noChangeArrowheads="1"/>
          </p:cNvSpPr>
          <p:nvPr/>
        </p:nvSpPr>
        <p:spPr bwMode="auto">
          <a:xfrm>
            <a:off x="1050925" y="658813"/>
            <a:ext cx="8093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uk-UA" sz="2400"/>
              <a:t>КОМПОЗИЦІЯ — побудова твору, доцільне поєднання всіх його компонентів у художньо-естетичну цілісність, зумовлену логікою зображеного, представленого читачеві світу, світоглядною позицією, естетичним ідеалом, задумом письменника, каноном, нормами обраного жанру, орієнтацією на адресата</a:t>
            </a:r>
          </a:p>
        </p:txBody>
      </p:sp>
      <p:pic>
        <p:nvPicPr>
          <p:cNvPr id="20483" name="Picture 2">
            <a:extLst>
              <a:ext uri="{FF2B5EF4-FFF2-40B4-BE49-F238E27FC236}">
                <a16:creationId xmlns:a16="http://schemas.microsoft.com/office/drawing/2014/main" id="{BE9B9158-9E9F-DDC8-4D24-DE5BD48DF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41638"/>
            <a:ext cx="5821363"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2">
            <a:extLst>
              <a:ext uri="{FF2B5EF4-FFF2-40B4-BE49-F238E27FC236}">
                <a16:creationId xmlns:a16="http://schemas.microsoft.com/office/drawing/2014/main" id="{557D98E7-3D50-36E3-973D-EB5FE1538182}"/>
              </a:ext>
            </a:extLst>
          </p:cNvPr>
          <p:cNvSpPr>
            <a:spLocks noChangeArrowheads="1"/>
          </p:cNvSpPr>
          <p:nvPr/>
        </p:nvSpPr>
        <p:spPr bwMode="auto">
          <a:xfrm>
            <a:off x="2255838" y="274638"/>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4400"/>
              <a:t>Творче завдання</a:t>
            </a:r>
            <a:endParaRPr lang="ru-RU" altLang="uk-UA" sz="4400"/>
          </a:p>
        </p:txBody>
      </p:sp>
      <p:sp>
        <p:nvSpPr>
          <p:cNvPr id="21507" name="Прямоугольник 3">
            <a:extLst>
              <a:ext uri="{FF2B5EF4-FFF2-40B4-BE49-F238E27FC236}">
                <a16:creationId xmlns:a16="http://schemas.microsoft.com/office/drawing/2014/main" id="{8C049FB3-13CC-2FBA-8332-0807AD26098E}"/>
              </a:ext>
            </a:extLst>
          </p:cNvPr>
          <p:cNvSpPr>
            <a:spLocks noChangeArrowheads="1"/>
          </p:cNvSpPr>
          <p:nvPr/>
        </p:nvSpPr>
        <p:spPr bwMode="auto">
          <a:xfrm>
            <a:off x="1143000" y="160020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uk-UA" sz="2400"/>
              <a:t>Автор тричі в одному реченні вжив визначення «сірий». Чому Деллі все бачиться в сірих кольорах? </a:t>
            </a:r>
          </a:p>
        </p:txBody>
      </p:sp>
      <p:sp>
        <p:nvSpPr>
          <p:cNvPr id="21508" name="TextBox 4">
            <a:extLst>
              <a:ext uri="{FF2B5EF4-FFF2-40B4-BE49-F238E27FC236}">
                <a16:creationId xmlns:a16="http://schemas.microsoft.com/office/drawing/2014/main" id="{573EDA2B-1D74-6D11-8863-98B9B81AC418}"/>
              </a:ext>
            </a:extLst>
          </p:cNvPr>
          <p:cNvSpPr txBox="1">
            <a:spLocks noChangeArrowheads="1"/>
          </p:cNvSpPr>
          <p:nvPr/>
        </p:nvSpPr>
        <p:spPr bwMode="auto">
          <a:xfrm>
            <a:off x="1219200" y="35052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2400"/>
              <a:t>Які особливості новели «Дари волхвів»?</a:t>
            </a:r>
            <a:endParaRPr lang="ru-RU" altLang="uk-UA" sz="2400"/>
          </a:p>
        </p:txBody>
      </p:sp>
      <p:sp>
        <p:nvSpPr>
          <p:cNvPr id="21509" name="TextBox 5">
            <a:extLst>
              <a:ext uri="{FF2B5EF4-FFF2-40B4-BE49-F238E27FC236}">
                <a16:creationId xmlns:a16="http://schemas.microsoft.com/office/drawing/2014/main" id="{182555B3-FA4C-218F-596F-8F744C263967}"/>
              </a:ext>
            </a:extLst>
          </p:cNvPr>
          <p:cNvSpPr txBox="1">
            <a:spLocks noChangeArrowheads="1"/>
          </p:cNvSpPr>
          <p:nvPr/>
        </p:nvSpPr>
        <p:spPr bwMode="auto">
          <a:xfrm>
            <a:off x="1143000" y="4489450"/>
            <a:ext cx="708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uk-UA" altLang="uk-UA" sz="2400"/>
          </a:p>
          <a:p>
            <a:pPr eaLnBrk="1" hangingPunct="1"/>
            <a:r>
              <a:rPr lang="uk-UA" altLang="uk-UA" sz="2400"/>
              <a:t>Як ви розумієте вираз: «Волхви принесли коштовні дари, але серед них не було одного…». Якого?</a:t>
            </a:r>
            <a:endParaRPr lang="ru-RU" altLang="uk-UA"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9F30C3C-9999-8B7E-F04E-E66B1EB49970}"/>
              </a:ext>
            </a:extLst>
          </p:cNvPr>
          <p:cNvSpPr>
            <a:spLocks noGrp="1" noChangeArrowheads="1"/>
          </p:cNvSpPr>
          <p:nvPr>
            <p:ph type="title"/>
          </p:nvPr>
        </p:nvSpPr>
        <p:spPr/>
        <p:txBody>
          <a:bodyPr/>
          <a:lstStyle/>
          <a:p>
            <a:pPr eaLnBrk="1" hangingPunct="1">
              <a:defRPr/>
            </a:pPr>
            <a:r>
              <a:rPr lang="ru-RU" dirty="0" err="1"/>
              <a:t>Висновок</a:t>
            </a:r>
            <a:r>
              <a:rPr lang="ru-RU" dirty="0"/>
              <a:t>:</a:t>
            </a:r>
          </a:p>
        </p:txBody>
      </p:sp>
      <p:sp>
        <p:nvSpPr>
          <p:cNvPr id="45059" name="Rectangle 3">
            <a:extLst>
              <a:ext uri="{FF2B5EF4-FFF2-40B4-BE49-F238E27FC236}">
                <a16:creationId xmlns:a16="http://schemas.microsoft.com/office/drawing/2014/main" id="{96AC0980-A508-630C-9895-78200DB88D27}"/>
              </a:ext>
            </a:extLst>
          </p:cNvPr>
          <p:cNvSpPr>
            <a:spLocks noGrp="1" noChangeArrowheads="1"/>
          </p:cNvSpPr>
          <p:nvPr>
            <p:ph type="body" idx="1"/>
          </p:nvPr>
        </p:nvSpPr>
        <p:spPr>
          <a:xfrm>
            <a:off x="969963" y="1828800"/>
            <a:ext cx="7543800" cy="4114800"/>
          </a:xfrm>
        </p:spPr>
        <p:txBody>
          <a:bodyPr/>
          <a:lstStyle/>
          <a:p>
            <a:pPr eaLnBrk="1" hangingPunct="1">
              <a:lnSpc>
                <a:spcPct val="90000"/>
              </a:lnSpc>
              <a:buFont typeface="Wingdings" panose="05000000000000000000" pitchFamily="2" charset="2"/>
              <a:buNone/>
              <a:defRPr/>
            </a:pPr>
            <a:r>
              <a:rPr lang="ru-RU" sz="2400" dirty="0"/>
              <a:t>	</a:t>
            </a:r>
            <a:r>
              <a:rPr lang="ru-RU" sz="2800" dirty="0" err="1"/>
              <a:t>Тільки</a:t>
            </a:r>
            <a:r>
              <a:rPr lang="ru-RU" sz="2800" dirty="0"/>
              <a:t> </a:t>
            </a:r>
            <a:r>
              <a:rPr lang="ru-RU" sz="2800" dirty="0" err="1"/>
              <a:t>той,хто</a:t>
            </a:r>
            <a:r>
              <a:rPr lang="ru-RU" sz="2800" dirty="0"/>
              <a:t> </a:t>
            </a:r>
            <a:r>
              <a:rPr lang="ru-RU" sz="2800" dirty="0" err="1"/>
              <a:t>нічого</a:t>
            </a:r>
            <a:r>
              <a:rPr lang="ru-RU" sz="2800" dirty="0"/>
              <a:t> не </a:t>
            </a:r>
            <a:r>
              <a:rPr lang="ru-RU" sz="2800" dirty="0" err="1"/>
              <a:t>шкодує</a:t>
            </a:r>
            <a:r>
              <a:rPr lang="ru-RU" sz="2800" dirty="0"/>
              <a:t> для </a:t>
            </a:r>
            <a:r>
              <a:rPr lang="ru-RU" sz="2800" dirty="0" err="1"/>
              <a:t>іншого</a:t>
            </a:r>
            <a:r>
              <a:rPr lang="ru-RU" sz="2800" dirty="0"/>
              <a:t> і </a:t>
            </a:r>
            <a:r>
              <a:rPr lang="ru-RU" sz="2800" dirty="0" err="1"/>
              <a:t>готовий</a:t>
            </a:r>
            <a:r>
              <a:rPr lang="ru-RU" sz="2800" dirty="0"/>
              <a:t> </a:t>
            </a:r>
            <a:r>
              <a:rPr lang="ru-RU" sz="2800" dirty="0" err="1"/>
              <a:t>віддати</a:t>
            </a:r>
            <a:r>
              <a:rPr lang="ru-RU" sz="2800" dirty="0"/>
              <a:t> все, </a:t>
            </a:r>
            <a:r>
              <a:rPr lang="ru-RU" sz="2800" dirty="0" err="1"/>
              <a:t>щоб</a:t>
            </a:r>
            <a:r>
              <a:rPr lang="ru-RU" sz="2800" dirty="0"/>
              <a:t> </a:t>
            </a:r>
            <a:r>
              <a:rPr lang="ru-RU" sz="2800" dirty="0" err="1"/>
              <a:t>йому</a:t>
            </a:r>
            <a:r>
              <a:rPr lang="ru-RU" sz="2800" dirty="0"/>
              <a:t> </a:t>
            </a:r>
            <a:r>
              <a:rPr lang="ru-RU" sz="2800" dirty="0" err="1"/>
              <a:t>радість</a:t>
            </a:r>
            <a:r>
              <a:rPr lang="ru-RU" sz="2800" dirty="0"/>
              <a:t>, і є </a:t>
            </a:r>
            <a:r>
              <a:rPr lang="ru-RU" sz="2800" dirty="0" err="1"/>
              <a:t>справжнім</a:t>
            </a:r>
            <a:r>
              <a:rPr lang="ru-RU" sz="2800" dirty="0"/>
              <a:t> </a:t>
            </a:r>
            <a:r>
              <a:rPr lang="ru-RU" sz="2800" dirty="0" err="1"/>
              <a:t>мудрецем,мудрим</a:t>
            </a:r>
            <a:r>
              <a:rPr lang="ru-RU" sz="2800" dirty="0"/>
              <a:t> не </a:t>
            </a:r>
            <a:r>
              <a:rPr lang="ru-RU" sz="2800" dirty="0" err="1"/>
              <a:t>ра</a:t>
            </a:r>
            <a:r>
              <a:rPr lang="ru-RU" sz="2800" dirty="0"/>
              <a:t> </a:t>
            </a:r>
            <a:r>
              <a:rPr lang="ru-RU" sz="2800" dirty="0" err="1"/>
              <a:t>розрахунком,а</a:t>
            </a:r>
            <a:r>
              <a:rPr lang="ru-RU" sz="2800" dirty="0"/>
              <a:t> </a:t>
            </a:r>
            <a:r>
              <a:rPr lang="ru-RU" sz="2800" dirty="0" err="1"/>
              <a:t>серцем,сповненим</a:t>
            </a:r>
            <a:r>
              <a:rPr lang="ru-RU" sz="2800" dirty="0"/>
              <a:t> </a:t>
            </a:r>
            <a:r>
              <a:rPr lang="ru-RU" sz="2800" dirty="0" err="1"/>
              <a:t>любові</a:t>
            </a:r>
            <a:r>
              <a:rPr lang="ru-RU" sz="2800" dirty="0"/>
              <a:t> та </a:t>
            </a:r>
            <a:r>
              <a:rPr lang="ru-RU" sz="2800" dirty="0" err="1"/>
              <a:t>поезії</a:t>
            </a:r>
            <a:endParaRPr lang="ru-RU" sz="4400" b="1" dirty="0">
              <a:latin typeface="Times New Roman" pitchFamily="18" charset="0"/>
            </a:endParaRPr>
          </a:p>
        </p:txBody>
      </p:sp>
      <p:pic>
        <p:nvPicPr>
          <p:cNvPr id="23556" name="Picture 4">
            <a:extLst>
              <a:ext uri="{FF2B5EF4-FFF2-40B4-BE49-F238E27FC236}">
                <a16:creationId xmlns:a16="http://schemas.microsoft.com/office/drawing/2014/main" id="{427816B7-CAE3-FF7A-55AC-5EA1BA0C7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98913"/>
            <a:ext cx="45720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692B46F7-0470-38F4-4C63-7CCDD7C46A94}"/>
              </a:ext>
            </a:extLst>
          </p:cNvPr>
          <p:cNvSpPr txBox="1">
            <a:spLocks noChangeArrowheads="1"/>
          </p:cNvSpPr>
          <p:nvPr/>
        </p:nvSpPr>
        <p:spPr bwMode="auto">
          <a:xfrm>
            <a:off x="685800" y="228600"/>
            <a:ext cx="53609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2000"/>
              <a:t>Довіра, доброта, любов один до одного, жертва,яку ти приносиш заради когось,підтримка, дружба. Його головні герої люди,які ніколи не сумують, і, незважаючи, на те, що вони, здавалося б, багато чого втратили, купивши непотрібні подарунки, вони не впадають у відчай,навпаки, нічого важливого Джим і Делла не втрачали, адже справжнісіньке і важливе, що у них є - це безцінна любов один до одного</a:t>
            </a:r>
            <a:endParaRPr lang="ru-RU" altLang="uk-UA" sz="2000"/>
          </a:p>
        </p:txBody>
      </p:sp>
      <p:sp>
        <p:nvSpPr>
          <p:cNvPr id="24579" name="TextBox 2">
            <a:extLst>
              <a:ext uri="{FF2B5EF4-FFF2-40B4-BE49-F238E27FC236}">
                <a16:creationId xmlns:a16="http://schemas.microsoft.com/office/drawing/2014/main" id="{6091A537-F34D-9689-4FAC-57840E524147}"/>
              </a:ext>
            </a:extLst>
          </p:cNvPr>
          <p:cNvSpPr txBox="1">
            <a:spLocks noChangeArrowheads="1"/>
          </p:cNvSpPr>
          <p:nvPr/>
        </p:nvSpPr>
        <p:spPr bwMode="auto">
          <a:xfrm>
            <a:off x="5211763" y="4959350"/>
            <a:ext cx="37798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2000"/>
              <a:t>Любов і вірність, які наколи не зрівняються з красивим ланцюжком для годинника і черепаховим гребнем для волосся</a:t>
            </a:r>
            <a:endParaRPr lang="ru-RU" altLang="uk-UA" sz="2000"/>
          </a:p>
        </p:txBody>
      </p:sp>
      <p:pic>
        <p:nvPicPr>
          <p:cNvPr id="24580" name="Picture 2">
            <a:extLst>
              <a:ext uri="{FF2B5EF4-FFF2-40B4-BE49-F238E27FC236}">
                <a16:creationId xmlns:a16="http://schemas.microsoft.com/office/drawing/2014/main" id="{FD125493-5BEA-A6F4-1509-676FC28B5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3644900"/>
            <a:ext cx="3856037"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3">
            <a:extLst>
              <a:ext uri="{FF2B5EF4-FFF2-40B4-BE49-F238E27FC236}">
                <a16:creationId xmlns:a16="http://schemas.microsoft.com/office/drawing/2014/main" id="{918E0B15-E09F-29A0-955F-B21A7F755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198438"/>
            <a:ext cx="3097212"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a:extLst>
              <a:ext uri="{FF2B5EF4-FFF2-40B4-BE49-F238E27FC236}">
                <a16:creationId xmlns:a16="http://schemas.microsoft.com/office/drawing/2014/main" id="{59087F33-EFBE-3BE1-925A-880519735E19}"/>
              </a:ext>
            </a:extLst>
          </p:cNvPr>
          <p:cNvSpPr>
            <a:spLocks noGrp="1"/>
          </p:cNvSpPr>
          <p:nvPr>
            <p:ph type="ctrTitle" idx="4294967295"/>
          </p:nvPr>
        </p:nvSpPr>
        <p:spPr>
          <a:xfrm>
            <a:off x="838200" y="914400"/>
            <a:ext cx="7772400" cy="1671638"/>
          </a:xfrm>
        </p:spPr>
        <p:txBody>
          <a:bodyPr/>
          <a:lstStyle/>
          <a:p>
            <a:pPr eaLnBrk="1" hangingPunct="1">
              <a:defRPr/>
            </a:pPr>
            <a:br>
              <a:rPr lang="ru-RU" sz="3600" b="0" dirty="0"/>
            </a:br>
            <a:r>
              <a:rPr lang="ru-RU" b="0" dirty="0" err="1"/>
              <a:t>О.Генрі</a:t>
            </a:r>
            <a:br>
              <a:rPr lang="ru-RU" sz="3600" b="0" dirty="0"/>
            </a:br>
            <a:r>
              <a:rPr lang="ru-RU" sz="3200" dirty="0"/>
              <a:t> (</a:t>
            </a:r>
            <a:r>
              <a:rPr lang="ru-RU" sz="3200" dirty="0" err="1"/>
              <a:t>О.Henry</a:t>
            </a:r>
            <a:r>
              <a:rPr lang="ru-RU" sz="3200" dirty="0"/>
              <a:t>; </a:t>
            </a:r>
            <a:r>
              <a:rPr lang="ru-RU" sz="3200" dirty="0" err="1"/>
              <a:t>псевд</a:t>
            </a:r>
            <a:r>
              <a:rPr lang="ru-RU" sz="3200" dirty="0"/>
              <a:t>., наст. имя – </a:t>
            </a:r>
            <a:r>
              <a:rPr lang="ru-RU" sz="3200" dirty="0" err="1"/>
              <a:t>Вільям</a:t>
            </a:r>
            <a:r>
              <a:rPr lang="ru-RU" sz="3200" dirty="0"/>
              <a:t> </a:t>
            </a:r>
            <a:r>
              <a:rPr lang="ru-RU" sz="3200" dirty="0" err="1"/>
              <a:t>Сідні</a:t>
            </a:r>
            <a:r>
              <a:rPr lang="ru-RU" sz="3200" dirty="0"/>
              <a:t> Портер, </a:t>
            </a:r>
            <a:r>
              <a:rPr lang="ru-RU" sz="3200" dirty="0" err="1"/>
              <a:t>Porter</a:t>
            </a:r>
            <a:r>
              <a:rPr lang="ru-RU" sz="3200" dirty="0"/>
              <a:t>) </a:t>
            </a:r>
            <a:br>
              <a:rPr lang="ru-RU" sz="3600" dirty="0"/>
            </a:br>
            <a:endParaRPr lang="ru-RU" sz="3600" dirty="0"/>
          </a:p>
        </p:txBody>
      </p:sp>
      <p:sp>
        <p:nvSpPr>
          <p:cNvPr id="3" name="Подзаголовок 2">
            <a:extLst>
              <a:ext uri="{FF2B5EF4-FFF2-40B4-BE49-F238E27FC236}">
                <a16:creationId xmlns:a16="http://schemas.microsoft.com/office/drawing/2014/main" id="{9708BBE6-0F76-D94D-B8DE-FD8F3AF0F347}"/>
              </a:ext>
            </a:extLst>
          </p:cNvPr>
          <p:cNvSpPr>
            <a:spLocks noGrp="1"/>
          </p:cNvSpPr>
          <p:nvPr>
            <p:ph type="subTitle" idx="4294967295"/>
          </p:nvPr>
        </p:nvSpPr>
        <p:spPr>
          <a:xfrm>
            <a:off x="2590800" y="3581400"/>
            <a:ext cx="5943600" cy="1593850"/>
          </a:xfrm>
        </p:spPr>
        <p:txBody>
          <a:bodyPr>
            <a:normAutofit/>
          </a:bodyPr>
          <a:lstStyle/>
          <a:p>
            <a:pPr marL="0" indent="0" algn="ctr" eaLnBrk="1" hangingPunct="1">
              <a:lnSpc>
                <a:spcPct val="80000"/>
              </a:lnSpc>
              <a:buFont typeface="Wingdings" panose="05000000000000000000" pitchFamily="2" charset="2"/>
              <a:buNone/>
              <a:defRPr/>
            </a:pPr>
            <a:r>
              <a:rPr lang="ru-RU" sz="2700" dirty="0">
                <a:solidFill>
                  <a:srgbClr val="898989"/>
                </a:solidFill>
              </a:rPr>
              <a:t> </a:t>
            </a:r>
            <a:r>
              <a:rPr lang="ru-RU" sz="2700" b="1" dirty="0">
                <a:solidFill>
                  <a:srgbClr val="898989"/>
                </a:solidFill>
              </a:rPr>
              <a:t>(1862–1910), </a:t>
            </a:r>
          </a:p>
          <a:p>
            <a:pPr marL="0" indent="0" eaLnBrk="1" hangingPunct="1">
              <a:lnSpc>
                <a:spcPct val="80000"/>
              </a:lnSpc>
              <a:buFont typeface="Wingdings" panose="05000000000000000000" pitchFamily="2" charset="2"/>
              <a:buNone/>
              <a:defRPr/>
            </a:pPr>
            <a:r>
              <a:rPr lang="ru-RU" sz="2700" b="1" dirty="0" err="1">
                <a:solidFill>
                  <a:srgbClr val="898989"/>
                </a:solidFill>
              </a:rPr>
              <a:t>американський</a:t>
            </a:r>
            <a:r>
              <a:rPr lang="ru-RU" sz="2700" b="1" dirty="0">
                <a:solidFill>
                  <a:srgbClr val="898989"/>
                </a:solidFill>
              </a:rPr>
              <a:t> </a:t>
            </a:r>
            <a:r>
              <a:rPr lang="ru-RU" sz="2700" b="1" dirty="0" err="1">
                <a:solidFill>
                  <a:srgbClr val="898989"/>
                </a:solidFill>
              </a:rPr>
              <a:t>письменник</a:t>
            </a:r>
            <a:r>
              <a:rPr lang="ru-RU" sz="2700" b="1" dirty="0">
                <a:solidFill>
                  <a:srgbClr val="898989"/>
                </a:solidFill>
              </a:rPr>
              <a:t>. </a:t>
            </a:r>
          </a:p>
          <a:p>
            <a:pPr marL="0" indent="0" eaLnBrk="1" hangingPunct="1">
              <a:lnSpc>
                <a:spcPct val="80000"/>
              </a:lnSpc>
              <a:buFont typeface="Wingdings" panose="05000000000000000000" pitchFamily="2" charset="2"/>
              <a:buNone/>
              <a:defRPr/>
            </a:pPr>
            <a:endParaRPr lang="ru-RU" sz="2700" dirty="0">
              <a:solidFill>
                <a:srgbClr val="898989"/>
              </a:solidFill>
            </a:endParaRPr>
          </a:p>
        </p:txBody>
      </p:sp>
      <p:pic>
        <p:nvPicPr>
          <p:cNvPr id="4100" name="Picture 4" descr="H:\Documents and Settings\Aida\Рабочий стол\НОвая ГРАФИКА сборник\КАРТИНКИ СБОРНИК_ школьные\s30.gif">
            <a:extLst>
              <a:ext uri="{FF2B5EF4-FFF2-40B4-BE49-F238E27FC236}">
                <a16:creationId xmlns:a16="http://schemas.microsoft.com/office/drawing/2014/main" id="{7F98B4F2-E8FA-CE70-C7A8-4966C9665D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5357813"/>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in-pic" descr="Картинка 6 из 19">
            <a:hlinkClick r:id="rId3"/>
            <a:extLst>
              <a:ext uri="{FF2B5EF4-FFF2-40B4-BE49-F238E27FC236}">
                <a16:creationId xmlns:a16="http://schemas.microsoft.com/office/drawing/2014/main" id="{15F0C3D2-1D88-FD4B-938E-EF72FAC55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43250"/>
            <a:ext cx="23574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2CDF47-BFDE-74EC-1BF6-49C25B29484C}"/>
              </a:ext>
            </a:extLst>
          </p:cNvPr>
          <p:cNvSpPr>
            <a:spLocks noGrp="1" noChangeArrowheads="1"/>
          </p:cNvSpPr>
          <p:nvPr>
            <p:ph type="title"/>
          </p:nvPr>
        </p:nvSpPr>
        <p:spPr/>
        <p:txBody>
          <a:bodyPr/>
          <a:lstStyle/>
          <a:p>
            <a:pPr eaLnBrk="1" hangingPunct="1">
              <a:defRPr/>
            </a:pPr>
            <a:r>
              <a:rPr lang="ru-RU" dirty="0" err="1"/>
              <a:t>Вільям</a:t>
            </a:r>
            <a:r>
              <a:rPr lang="ru-RU" dirty="0"/>
              <a:t> </a:t>
            </a:r>
            <a:r>
              <a:rPr lang="ru-RU" dirty="0" err="1"/>
              <a:t>Сідні</a:t>
            </a:r>
            <a:r>
              <a:rPr lang="ru-RU" dirty="0"/>
              <a:t> Портер </a:t>
            </a:r>
          </a:p>
        </p:txBody>
      </p:sp>
      <p:pic>
        <p:nvPicPr>
          <p:cNvPr id="5123" name="Picture 4" descr="img2">
            <a:extLst>
              <a:ext uri="{FF2B5EF4-FFF2-40B4-BE49-F238E27FC236}">
                <a16:creationId xmlns:a16="http://schemas.microsoft.com/office/drawing/2014/main" id="{15AC79BC-8718-0A09-BD5B-C881D3DCBED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600200"/>
            <a:ext cx="3481388" cy="5002213"/>
          </a:xfrm>
          <a:noFill/>
          <a:extLst>
            <a:ext uri="{909E8E84-426E-40DD-AFC4-6F175D3DCCD1}">
              <a14:hiddenFill xmlns:a14="http://schemas.microsoft.com/office/drawing/2010/main">
                <a:solidFill>
                  <a:srgbClr val="FFFFFF"/>
                </a:solidFill>
              </a14:hiddenFill>
            </a:ext>
          </a:extLst>
        </p:spPr>
      </p:pic>
      <p:pic>
        <p:nvPicPr>
          <p:cNvPr id="5124" name="Picture 5">
            <a:extLst>
              <a:ext uri="{FF2B5EF4-FFF2-40B4-BE49-F238E27FC236}">
                <a16:creationId xmlns:a16="http://schemas.microsoft.com/office/drawing/2014/main" id="{C483197F-49CA-2601-08FD-E1A11D170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3370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a:extLst>
              <a:ext uri="{FF2B5EF4-FFF2-40B4-BE49-F238E27FC236}">
                <a16:creationId xmlns:a16="http://schemas.microsoft.com/office/drawing/2014/main" id="{25069952-A34E-DA85-902C-CCF08F2C2586}"/>
              </a:ext>
            </a:extLst>
          </p:cNvPr>
          <p:cNvSpPr>
            <a:spLocks noGrp="1"/>
          </p:cNvSpPr>
          <p:nvPr>
            <p:ph type="title" idx="4294967295"/>
          </p:nvPr>
        </p:nvSpPr>
        <p:spPr>
          <a:xfrm>
            <a:off x="1128713" y="304800"/>
            <a:ext cx="7543800" cy="1660525"/>
          </a:xfrm>
        </p:spPr>
        <p:txBody>
          <a:bodyPr/>
          <a:lstStyle/>
          <a:p>
            <a:pPr algn="ctr" eaLnBrk="1" hangingPunct="1">
              <a:defRPr/>
            </a:pPr>
            <a:r>
              <a:rPr lang="ru-RU" sz="2800" b="0" dirty="0" err="1"/>
              <a:t>Остання</a:t>
            </a:r>
            <a:r>
              <a:rPr lang="ru-RU" sz="2800" b="0" dirty="0"/>
              <a:t> </a:t>
            </a:r>
            <a:r>
              <a:rPr lang="ru-RU" sz="2800" b="0" dirty="0" err="1"/>
              <a:t>сімейна</a:t>
            </a:r>
            <a:r>
              <a:rPr lang="ru-RU" sz="2800" b="0" dirty="0"/>
              <a:t> </a:t>
            </a:r>
            <a:r>
              <a:rPr lang="ru-RU" sz="2800" b="0" dirty="0" err="1"/>
              <a:t>фотографія</a:t>
            </a:r>
            <a:r>
              <a:rPr lang="ru-RU" sz="2800" b="0" dirty="0"/>
              <a:t> </a:t>
            </a:r>
            <a:r>
              <a:rPr lang="ru-RU" sz="2800" b="0" dirty="0" err="1"/>
              <a:t>О.Генрі</a:t>
            </a:r>
            <a:r>
              <a:rPr lang="ru-RU" sz="2800" b="0" dirty="0"/>
              <a:t> (1898 </a:t>
            </a:r>
            <a:r>
              <a:rPr lang="ru-RU" sz="2800" b="0" dirty="0" err="1"/>
              <a:t>рік</a:t>
            </a:r>
            <a:r>
              <a:rPr lang="ru-RU" sz="2800" b="0" dirty="0"/>
              <a:t>) </a:t>
            </a:r>
            <a:br>
              <a:rPr lang="ru-RU" sz="2800" b="0" dirty="0"/>
            </a:br>
            <a:r>
              <a:rPr lang="ru-RU" sz="2800" b="0" dirty="0"/>
              <a:t>з дружиною і дочкою</a:t>
            </a:r>
            <a:br>
              <a:rPr lang="ru-RU" sz="4800" dirty="0"/>
            </a:br>
            <a:endParaRPr lang="ru-RU" sz="4800" dirty="0"/>
          </a:p>
        </p:txBody>
      </p:sp>
      <p:sp>
        <p:nvSpPr>
          <p:cNvPr id="5" name="Дата 4">
            <a:extLst>
              <a:ext uri="{FF2B5EF4-FFF2-40B4-BE49-F238E27FC236}">
                <a16:creationId xmlns:a16="http://schemas.microsoft.com/office/drawing/2014/main" id="{328602EE-CDF8-0995-28D5-B87A93ABEC0A}"/>
              </a:ext>
            </a:extLst>
          </p:cNvPr>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407231CF-6672-4274-BE91-068EB8BDF66C}" type="datetime1">
              <a:rPr lang="ru-RU" sz="1200">
                <a:solidFill>
                  <a:schemeClr val="tx1">
                    <a:tint val="75000"/>
                  </a:schemeClr>
                </a:solidFill>
                <a:latin typeface="+mn-lt"/>
              </a:rPr>
              <a:pPr fontAlgn="auto">
                <a:spcBef>
                  <a:spcPts val="0"/>
                </a:spcBef>
                <a:spcAft>
                  <a:spcPts val="0"/>
                </a:spcAft>
                <a:defRPr/>
              </a:pPr>
              <a:t>05.03.2023</a:t>
            </a:fld>
            <a:endParaRPr lang="ru-RU" sz="1200">
              <a:solidFill>
                <a:schemeClr val="tx1">
                  <a:tint val="75000"/>
                </a:schemeClr>
              </a:solidFill>
              <a:latin typeface="+mn-lt"/>
            </a:endParaRPr>
          </a:p>
        </p:txBody>
      </p:sp>
      <p:sp>
        <p:nvSpPr>
          <p:cNvPr id="6" name="Номер слайда 5">
            <a:extLst>
              <a:ext uri="{FF2B5EF4-FFF2-40B4-BE49-F238E27FC236}">
                <a16:creationId xmlns:a16="http://schemas.microsoft.com/office/drawing/2014/main" id="{54A4FF52-5DBF-DB71-BBF0-A62307978F85}"/>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87942A9D-EBD5-448F-A292-40333E2FB4DB}" type="slidenum">
              <a:rPr lang="ru-RU" altLang="uk-UA" sz="1200">
                <a:solidFill>
                  <a:srgbClr val="FFFFFF"/>
                </a:solidFill>
              </a:rPr>
              <a:pPr algn="r" eaLnBrk="1" hangingPunct="1"/>
              <a:t>4</a:t>
            </a:fld>
            <a:endParaRPr lang="ru-RU" altLang="uk-UA" sz="1200">
              <a:solidFill>
                <a:srgbClr val="FFFFFF"/>
              </a:solidFill>
            </a:endParaRPr>
          </a:p>
        </p:txBody>
      </p:sp>
      <p:pic>
        <p:nvPicPr>
          <p:cNvPr id="6149" name="Содержимое 6" descr="Наука и жизнь // Иллюстрации">
            <a:extLst>
              <a:ext uri="{FF2B5EF4-FFF2-40B4-BE49-F238E27FC236}">
                <a16:creationId xmlns:a16="http://schemas.microsoft.com/office/drawing/2014/main" id="{585D564E-B273-E5F5-B03C-AAAB67C1202B}"/>
              </a:ext>
            </a:extLst>
          </p:cNvPr>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3600" y="1847850"/>
            <a:ext cx="4786313" cy="48577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a:extLst>
              <a:ext uri="{FF2B5EF4-FFF2-40B4-BE49-F238E27FC236}">
                <a16:creationId xmlns:a16="http://schemas.microsoft.com/office/drawing/2014/main" id="{AB53F635-FF3E-6F97-DAD9-4305F15ECEFF}"/>
              </a:ext>
            </a:extLst>
          </p:cNvPr>
          <p:cNvSpPr>
            <a:spLocks noChangeArrowheads="1"/>
          </p:cNvSpPr>
          <p:nvPr/>
        </p:nvSpPr>
        <p:spPr bwMode="auto">
          <a:xfrm>
            <a:off x="838200" y="1166813"/>
            <a:ext cx="7848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uk-UA" sz="3200" b="1" i="1"/>
              <a:t>Новела</a:t>
            </a:r>
            <a:r>
              <a:rPr lang="uk-UA" altLang="uk-UA" sz="2800"/>
              <a:t>-невеликий за обсягом прозовий твір, у якому йдеться про незвичайну пригоду. Новела схожа на оповідання, але відрізняється від нього напруженим сюжетом, для якого характерний стрімкий розвиток і несподіваний фінал.</a:t>
            </a:r>
            <a:endParaRPr lang="ru-RU" altLang="uk-UA" sz="2800"/>
          </a:p>
        </p:txBody>
      </p:sp>
      <p:pic>
        <p:nvPicPr>
          <p:cNvPr id="11267" name="Picture 4" descr="H:\Documents and Settings\Aida\Рабочий стол\НОвая ГРАФИКА сборник\КАРТИНКИ СБОРНИК_ школьные\s30.gif">
            <a:extLst>
              <a:ext uri="{FF2B5EF4-FFF2-40B4-BE49-F238E27FC236}">
                <a16:creationId xmlns:a16="http://schemas.microsoft.com/office/drawing/2014/main" id="{3B7FCF7E-E58E-3913-7556-97524B7334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4572000"/>
            <a:ext cx="27241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7FE3BB-90D7-31E0-2A1B-F89AA5E9CE8F}"/>
              </a:ext>
            </a:extLst>
          </p:cNvPr>
          <p:cNvSpPr>
            <a:spLocks noGrp="1" noChangeArrowheads="1"/>
          </p:cNvSpPr>
          <p:nvPr>
            <p:ph type="title"/>
          </p:nvPr>
        </p:nvSpPr>
        <p:spPr>
          <a:xfrm>
            <a:off x="1295400" y="533400"/>
            <a:ext cx="6781800" cy="1371600"/>
          </a:xfrm>
        </p:spPr>
        <p:txBody>
          <a:bodyPr/>
          <a:lstStyle/>
          <a:p>
            <a:pPr algn="ctr" eaLnBrk="1" hangingPunct="1">
              <a:defRPr/>
            </a:pPr>
            <a:r>
              <a:rPr lang="ru-RU" b="0" i="1" dirty="0">
                <a:latin typeface="Times New Roman" pitchFamily="18" charset="0"/>
              </a:rPr>
              <a:t>Дар</a:t>
            </a:r>
            <a:r>
              <a:rPr lang="ru-RU" i="1" dirty="0">
                <a:latin typeface="Times New Roman" pitchFamily="18" charset="0"/>
              </a:rPr>
              <a:t> – </a:t>
            </a:r>
            <a:r>
              <a:rPr lang="ru-RU" i="1" dirty="0" err="1">
                <a:latin typeface="Times New Roman" pitchFamily="18" charset="0"/>
              </a:rPr>
              <a:t>пожертвування</a:t>
            </a:r>
            <a:r>
              <a:rPr lang="ru-RU" i="1" dirty="0">
                <a:latin typeface="Times New Roman" pitchFamily="18" charset="0"/>
              </a:rPr>
              <a:t>, </a:t>
            </a:r>
            <a:r>
              <a:rPr lang="ru-RU" i="1" dirty="0" err="1">
                <a:latin typeface="Times New Roman" pitchFamily="18" charset="0"/>
              </a:rPr>
              <a:t>здібність</a:t>
            </a:r>
            <a:r>
              <a:rPr lang="ru-RU" i="1" dirty="0">
                <a:latin typeface="Times New Roman" pitchFamily="18" charset="0"/>
              </a:rPr>
              <a:t>, талант.</a:t>
            </a:r>
            <a:br>
              <a:rPr lang="ru-RU" dirty="0"/>
            </a:br>
            <a:endParaRPr lang="ru-RU" dirty="0"/>
          </a:p>
        </p:txBody>
      </p:sp>
      <p:pic>
        <p:nvPicPr>
          <p:cNvPr id="12291" name="Picture 4">
            <a:extLst>
              <a:ext uri="{FF2B5EF4-FFF2-40B4-BE49-F238E27FC236}">
                <a16:creationId xmlns:a16="http://schemas.microsoft.com/office/drawing/2014/main" id="{843CCFFB-ED43-1007-9F3A-9C371A60D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5323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a:extLst>
              <a:ext uri="{FF2B5EF4-FFF2-40B4-BE49-F238E27FC236}">
                <a16:creationId xmlns:a16="http://schemas.microsoft.com/office/drawing/2014/main" id="{AA807F95-8DFD-21D7-8AF6-7E4135DBD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268663"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96435C3-FC30-32CD-395F-53B710943826}"/>
              </a:ext>
            </a:extLst>
          </p:cNvPr>
          <p:cNvSpPr>
            <a:spLocks noGrp="1" noChangeArrowheads="1"/>
          </p:cNvSpPr>
          <p:nvPr>
            <p:ph type="title"/>
          </p:nvPr>
        </p:nvSpPr>
        <p:spPr>
          <a:xfrm>
            <a:off x="228600" y="228600"/>
            <a:ext cx="6934200" cy="1066800"/>
          </a:xfrm>
        </p:spPr>
        <p:txBody>
          <a:bodyPr/>
          <a:lstStyle/>
          <a:p>
            <a:pPr algn="ctr" eaLnBrk="1" hangingPunct="1">
              <a:defRPr/>
            </a:pPr>
            <a:r>
              <a:rPr lang="ru-RU" sz="3600" dirty="0"/>
              <a:t>ВОЛХВИ – </a:t>
            </a:r>
            <a:r>
              <a:rPr lang="ru-RU" sz="3600" dirty="0" err="1"/>
              <a:t>царі</a:t>
            </a:r>
            <a:r>
              <a:rPr lang="ru-RU" sz="3600" dirty="0"/>
              <a:t>, маги, </a:t>
            </a:r>
            <a:r>
              <a:rPr lang="ru-RU" sz="3600" dirty="0" err="1"/>
              <a:t>мудреці</a:t>
            </a:r>
            <a:r>
              <a:rPr lang="ru-RU" sz="3600" dirty="0"/>
              <a:t>.</a:t>
            </a:r>
          </a:p>
        </p:txBody>
      </p:sp>
      <p:sp>
        <p:nvSpPr>
          <p:cNvPr id="6149" name="Rectangle 5">
            <a:extLst>
              <a:ext uri="{FF2B5EF4-FFF2-40B4-BE49-F238E27FC236}">
                <a16:creationId xmlns:a16="http://schemas.microsoft.com/office/drawing/2014/main" id="{06F8F6CC-A9D3-A909-FABE-C5AB3E9F9B36}"/>
              </a:ext>
            </a:extLst>
          </p:cNvPr>
          <p:cNvSpPr>
            <a:spLocks noGrp="1" noChangeArrowheads="1"/>
          </p:cNvSpPr>
          <p:nvPr>
            <p:ph type="body" idx="1"/>
          </p:nvPr>
        </p:nvSpPr>
        <p:spPr>
          <a:xfrm>
            <a:off x="3429000" y="2590800"/>
            <a:ext cx="5715000" cy="4114800"/>
          </a:xfrm>
        </p:spPr>
        <p:txBody>
          <a:bodyPr/>
          <a:lstStyle/>
          <a:p>
            <a:pPr eaLnBrk="1" hangingPunct="1">
              <a:buFont typeface="Wingdings" panose="05000000000000000000" pitchFamily="2" charset="2"/>
              <a:buNone/>
              <a:defRPr/>
            </a:pPr>
            <a:r>
              <a:rPr lang="ru-RU" dirty="0"/>
              <a:t>	Вони </a:t>
            </a:r>
            <a:r>
              <a:rPr lang="ru-RU" dirty="0" err="1"/>
              <a:t>йдуть</a:t>
            </a:r>
            <a:r>
              <a:rPr lang="ru-RU" dirty="0"/>
              <a:t> </a:t>
            </a:r>
            <a:r>
              <a:rPr lang="ru-RU" dirty="0" err="1"/>
              <a:t>із</a:t>
            </a:r>
            <a:r>
              <a:rPr lang="ru-RU" dirty="0"/>
              <a:t> далеких </a:t>
            </a:r>
            <a:r>
              <a:rPr lang="ru-RU" dirty="0" err="1"/>
              <a:t>країн,за</a:t>
            </a:r>
            <a:r>
              <a:rPr lang="ru-RU" dirty="0"/>
              <a:t> </a:t>
            </a:r>
            <a:r>
              <a:rPr lang="ru-RU" dirty="0" err="1"/>
              <a:t>Віфлеємською</a:t>
            </a:r>
            <a:r>
              <a:rPr lang="ru-RU" dirty="0"/>
              <a:t> </a:t>
            </a:r>
            <a:r>
              <a:rPr lang="ru-RU" dirty="0" err="1"/>
              <a:t>зіркою,щоб</a:t>
            </a:r>
            <a:r>
              <a:rPr lang="ru-RU" dirty="0"/>
              <a:t> </a:t>
            </a:r>
            <a:r>
              <a:rPr lang="ru-RU" dirty="0" err="1"/>
              <a:t>вклонитися</a:t>
            </a:r>
            <a:r>
              <a:rPr lang="ru-RU" dirty="0"/>
              <a:t> Божественному </a:t>
            </a:r>
            <a:r>
              <a:rPr lang="ru-RU" dirty="0" err="1"/>
              <a:t>Малюкові</a:t>
            </a:r>
            <a:r>
              <a:rPr lang="ru-RU" dirty="0"/>
              <a:t> </a:t>
            </a:r>
            <a:r>
              <a:rPr lang="ru-RU" dirty="0" err="1"/>
              <a:t>Іісусу</a:t>
            </a:r>
            <a:r>
              <a:rPr lang="ru-RU" dirty="0"/>
              <a:t> и </a:t>
            </a:r>
            <a:r>
              <a:rPr lang="ru-RU" dirty="0" err="1"/>
              <a:t>везуть</a:t>
            </a:r>
            <a:r>
              <a:rPr lang="ru-RU" dirty="0"/>
              <a:t> </a:t>
            </a:r>
            <a:r>
              <a:rPr lang="ru-RU" dirty="0" err="1"/>
              <a:t>йому</a:t>
            </a:r>
            <a:r>
              <a:rPr lang="ru-RU" dirty="0"/>
              <a:t> в </a:t>
            </a:r>
            <a:r>
              <a:rPr lang="ru-RU" dirty="0" err="1"/>
              <a:t>своїх</a:t>
            </a:r>
            <a:r>
              <a:rPr lang="ru-RU" dirty="0"/>
              <a:t> караванах </a:t>
            </a:r>
            <a:r>
              <a:rPr lang="ru-RU" dirty="0" err="1"/>
              <a:t>чудові</a:t>
            </a:r>
            <a:r>
              <a:rPr lang="ru-RU" dirty="0"/>
              <a:t> дари. </a:t>
            </a:r>
          </a:p>
        </p:txBody>
      </p:sp>
      <p:pic>
        <p:nvPicPr>
          <p:cNvPr id="13316" name="Picture 7">
            <a:extLst>
              <a:ext uri="{FF2B5EF4-FFF2-40B4-BE49-F238E27FC236}">
                <a16:creationId xmlns:a16="http://schemas.microsoft.com/office/drawing/2014/main" id="{23233A1E-9C1E-0C8E-06B3-B4A28F10F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3762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a:extLst>
              <a:ext uri="{FF2B5EF4-FFF2-40B4-BE49-F238E27FC236}">
                <a16:creationId xmlns:a16="http://schemas.microsoft.com/office/drawing/2014/main" id="{FBDCAC25-895A-E7DB-7D35-8D98A0762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03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stCondLst>
                                            <p:cond delay="0"/>
                                          </p:stCondLst>
                                        </p:cTn>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fade">
                                      <p:cBhvr>
                                        <p:cTn id="12" dur="500">
                                          <p:stCondLst>
                                            <p:cond delay="0"/>
                                          </p:stCondLst>
                                        </p:cTn>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73A171E-E5EE-3CC8-57CD-B9C30BC89D18}"/>
              </a:ext>
            </a:extLst>
          </p:cNvPr>
          <p:cNvSpPr>
            <a:spLocks noGrp="1" noChangeArrowheads="1"/>
          </p:cNvSpPr>
          <p:nvPr>
            <p:ph type="title"/>
          </p:nvPr>
        </p:nvSpPr>
        <p:spPr>
          <a:xfrm>
            <a:off x="1066800" y="304800"/>
            <a:ext cx="7543800" cy="990600"/>
          </a:xfrm>
        </p:spPr>
        <p:txBody>
          <a:bodyPr/>
          <a:lstStyle/>
          <a:p>
            <a:pPr algn="ctr" eaLnBrk="1" hangingPunct="1">
              <a:defRPr/>
            </a:pPr>
            <a:r>
              <a:rPr lang="ru-RU" dirty="0"/>
              <a:t>Дари </a:t>
            </a:r>
            <a:r>
              <a:rPr lang="ru-RU" dirty="0" err="1"/>
              <a:t>волхвів</a:t>
            </a:r>
            <a:endParaRPr lang="ru-RU" dirty="0"/>
          </a:p>
        </p:txBody>
      </p:sp>
      <p:sp>
        <p:nvSpPr>
          <p:cNvPr id="32771" name="Rectangle 3">
            <a:extLst>
              <a:ext uri="{FF2B5EF4-FFF2-40B4-BE49-F238E27FC236}">
                <a16:creationId xmlns:a16="http://schemas.microsoft.com/office/drawing/2014/main" id="{5DC68A2E-590D-12D1-D6AD-9E956C051308}"/>
              </a:ext>
            </a:extLst>
          </p:cNvPr>
          <p:cNvSpPr>
            <a:spLocks noGrp="1" noChangeArrowheads="1"/>
          </p:cNvSpPr>
          <p:nvPr>
            <p:ph type="body" idx="1"/>
          </p:nvPr>
        </p:nvSpPr>
        <p:spPr>
          <a:xfrm>
            <a:off x="228600" y="1143000"/>
            <a:ext cx="8915400" cy="5486400"/>
          </a:xfrm>
        </p:spPr>
        <p:txBody>
          <a:bodyPr/>
          <a:lstStyle/>
          <a:p>
            <a:pPr eaLnBrk="1" hangingPunct="1">
              <a:buFont typeface="Wingdings" panose="05000000000000000000" pitchFamily="2" charset="2"/>
              <a:buNone/>
              <a:defRPr/>
            </a:pPr>
            <a:r>
              <a:rPr lang="ru-RU" b="1" dirty="0"/>
              <a:t>Золото – знак земного </a:t>
            </a:r>
            <a:r>
              <a:rPr lang="ru-RU" b="1" dirty="0" err="1"/>
              <a:t>володарювання</a:t>
            </a:r>
            <a:r>
              <a:rPr lang="ru-RU" b="1" dirty="0"/>
              <a:t>.</a:t>
            </a:r>
          </a:p>
          <a:p>
            <a:pPr eaLnBrk="1" hangingPunct="1">
              <a:buFont typeface="Wingdings" panose="05000000000000000000" pitchFamily="2" charset="2"/>
              <a:buNone/>
              <a:defRPr/>
            </a:pPr>
            <a:r>
              <a:rPr lang="ru-RU" b="1" dirty="0"/>
              <a:t>Ладан – знак божественного </a:t>
            </a:r>
            <a:r>
              <a:rPr lang="ru-RU" b="1" dirty="0" err="1"/>
              <a:t>походження</a:t>
            </a:r>
            <a:r>
              <a:rPr lang="ru-RU" b="1" dirty="0"/>
              <a:t> і </a:t>
            </a:r>
            <a:r>
              <a:rPr lang="ru-RU" b="1" dirty="0" err="1"/>
              <a:t>небесної</a:t>
            </a:r>
            <a:r>
              <a:rPr lang="ru-RU" b="1" dirty="0"/>
              <a:t> </a:t>
            </a:r>
            <a:r>
              <a:rPr lang="ru-RU" b="1" dirty="0" err="1"/>
              <a:t>влади</a:t>
            </a:r>
            <a:endParaRPr lang="ru-RU" b="1" dirty="0"/>
          </a:p>
          <a:p>
            <a:pPr eaLnBrk="1" hangingPunct="1">
              <a:buFont typeface="Wingdings" panose="05000000000000000000" pitchFamily="2" charset="2"/>
              <a:buNone/>
              <a:defRPr/>
            </a:pPr>
            <a:r>
              <a:rPr lang="ru-RU" b="1" dirty="0" err="1"/>
              <a:t>Мірра</a:t>
            </a:r>
            <a:r>
              <a:rPr lang="ru-RU" b="1" dirty="0"/>
              <a:t> (смола, </a:t>
            </a:r>
            <a:r>
              <a:rPr lang="ru-RU" b="1" dirty="0" err="1"/>
              <a:t>якою</a:t>
            </a:r>
            <a:r>
              <a:rPr lang="ru-RU" b="1" dirty="0"/>
              <a:t> </a:t>
            </a:r>
            <a:r>
              <a:rPr lang="ru-RU" b="1" dirty="0" err="1"/>
              <a:t>змащували</a:t>
            </a:r>
            <a:r>
              <a:rPr lang="ru-RU" b="1" dirty="0"/>
              <a:t> </a:t>
            </a:r>
            <a:r>
              <a:rPr lang="ru-RU" b="1" dirty="0" err="1"/>
              <a:t>померлих</a:t>
            </a:r>
            <a:r>
              <a:rPr lang="ru-RU" b="1" dirty="0"/>
              <a:t>)</a:t>
            </a:r>
          </a:p>
        </p:txBody>
      </p:sp>
      <p:pic>
        <p:nvPicPr>
          <p:cNvPr id="14340" name="Picture 4">
            <a:extLst>
              <a:ext uri="{FF2B5EF4-FFF2-40B4-BE49-F238E27FC236}">
                <a16:creationId xmlns:a16="http://schemas.microsoft.com/office/drawing/2014/main" id="{575CDF7D-5937-D006-2080-D2069D184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46463"/>
            <a:ext cx="45529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vlavochke.ru/upload/iblock/add/add8e11ba45e2d625af68132768cf660.JPG">
            <a:extLst>
              <a:ext uri="{FF2B5EF4-FFF2-40B4-BE49-F238E27FC236}">
                <a16:creationId xmlns:a16="http://schemas.microsoft.com/office/drawing/2014/main" id="{CE31F86D-7B94-C628-331D-7B1CF30C5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60" b="9016"/>
          <a:stretch>
            <a:fillRect/>
          </a:stretch>
        </p:blipFill>
        <p:spPr bwMode="auto">
          <a:xfrm>
            <a:off x="142875" y="533400"/>
            <a:ext cx="88439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759</TotalTime>
  <Words>687</Words>
  <Application>Microsoft Office PowerPoint</Application>
  <PresentationFormat>Екран (4:3)</PresentationFormat>
  <Paragraphs>54</Paragraphs>
  <Slides>17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Tahoma</vt:lpstr>
      <vt:lpstr>Arial</vt:lpstr>
      <vt:lpstr>Wingdings</vt:lpstr>
      <vt:lpstr>Calibri</vt:lpstr>
      <vt:lpstr>Times New Roman</vt:lpstr>
      <vt:lpstr>Сумерки</vt:lpstr>
      <vt:lpstr> Гринсборо.  Памятник О. Генри.</vt:lpstr>
      <vt:lpstr> О.Генрі  (О.Henry; псевд., наст. имя – Вільям Сідні Портер, Porter)  </vt:lpstr>
      <vt:lpstr>Вільям Сідні Портер </vt:lpstr>
      <vt:lpstr>Остання сімейна фотографія О.Генрі (1898 рік)  з дружиною і дочкою </vt:lpstr>
      <vt:lpstr>Презентація PowerPoint</vt:lpstr>
      <vt:lpstr>Дар – пожертвування, здібність, талант. </vt:lpstr>
      <vt:lpstr>ВОЛХВИ – царі, маги, мудреці.</vt:lpstr>
      <vt:lpstr>Дари волхвів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Висновок:</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myukaljchuk@onvk2l.ukr.education</cp:lastModifiedBy>
  <cp:revision>28</cp:revision>
  <cp:lastPrinted>1601-01-01T00:00:00Z</cp:lastPrinted>
  <dcterms:created xsi:type="dcterms:W3CDTF">1601-01-01T00:00:00Z</dcterms:created>
  <dcterms:modified xsi:type="dcterms:W3CDTF">2023-03-05T13:55:31Z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