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jpeg" ContentType="image/jpeg"/>
  <Override PartName="/ppt/media/image1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3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3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4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4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4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4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4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5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5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6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6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6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6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684360" y="715320"/>
            <a:ext cx="8000640" cy="1371600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7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7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7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7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8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8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8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8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8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9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9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9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9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9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9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9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1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1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1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684360" y="715320"/>
            <a:ext cx="8000640" cy="1371600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2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2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2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2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2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3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3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3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3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3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4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4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4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4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4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14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684360" y="715320"/>
            <a:ext cx="8000640" cy="13716000"/>
          </a:xfrm>
          <a:prstGeom prst="rect">
            <a:avLst/>
          </a:prstGeom>
          <a:noFill/>
          <a:ln w="0">
            <a:noFill/>
          </a:ln>
        </p:spPr>
        <p:txBody>
          <a:bodyPr lIns="0" rIns="0" tIns="0" bIns="0" anchor="ctr">
            <a:noAutofit/>
          </a:bodyPr>
          <a:p>
            <a:pPr algn="ctr"/>
            <a:endParaRPr b="0" lang="uk-U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2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3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3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4360" y="685800"/>
            <a:ext cx="8000640" cy="29714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
        <p:nvSpPr>
          <p:cNvPr id="3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2000" spc="-1" strike="noStrike">
              <a:solidFill>
                <a:srgbClr val="0f496f"/>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10000">
              <a:srgbClr val="6bd1ec"/>
            </a:gs>
            <a:gs pos="100000">
              <a:srgbClr val="06588e"/>
            </a:gs>
          </a:gsLst>
          <a:lin ang="6120000"/>
        </a:gradFill>
      </p:bgPr>
    </p:bg>
    <p:spTree>
      <p:nvGrpSpPr>
        <p:cNvPr id="1" name=""/>
        <p:cNvGrpSpPr/>
        <p:nvPr/>
      </p:nvGrpSpPr>
      <p:grpSpPr>
        <a:xfrm>
          <a:off x="0" y="0"/>
          <a:ext cx="0" cy="0"/>
          <a:chOff x="0" y="0"/>
          <a:chExt cx="0" cy="0"/>
        </a:xfrm>
      </p:grpSpPr>
      <p:grpSp>
        <p:nvGrpSpPr>
          <p:cNvPr id="0" name="Group 6"/>
          <p:cNvGrpSpPr/>
          <p:nvPr/>
        </p:nvGrpSpPr>
        <p:grpSpPr>
          <a:xfrm>
            <a:off x="9206640" y="2963160"/>
            <a:ext cx="2981880" cy="3209040"/>
            <a:chOff x="9206640" y="2963160"/>
            <a:chExt cx="2981880" cy="3209040"/>
          </a:xfrm>
        </p:grpSpPr>
        <p:sp>
          <p:nvSpPr>
            <p:cNvPr id="1" name="Straight Connector 7"/>
            <p:cNvSpPr/>
            <p:nvPr/>
          </p:nvSpPr>
          <p:spPr>
            <a:xfrm flipH="1">
              <a:off x="11275920" y="2963160"/>
              <a:ext cx="912600" cy="91296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2" name="Straight Connector 8"/>
            <p:cNvSpPr/>
            <p:nvPr/>
          </p:nvSpPr>
          <p:spPr>
            <a:xfrm flipH="1">
              <a:off x="9206640" y="3190320"/>
              <a:ext cx="2981880" cy="298188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3" name="Straight Connector 9"/>
            <p:cNvSpPr/>
            <p:nvPr/>
          </p:nvSpPr>
          <p:spPr>
            <a:xfrm flipH="1">
              <a:off x="10292040" y="3285000"/>
              <a:ext cx="1896480" cy="189648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4" name="Straight Connector 10"/>
            <p:cNvSpPr/>
            <p:nvPr/>
          </p:nvSpPr>
          <p:spPr>
            <a:xfrm flipH="1">
              <a:off x="10442880" y="3130920"/>
              <a:ext cx="1745640" cy="1745640"/>
            </a:xfrm>
            <a:prstGeom prst="line">
              <a:avLst/>
            </a:prstGeom>
            <a:ln cap="rnd" w="28575">
              <a:solidFill>
                <a:srgbClr val="ffffff"/>
              </a:solidFill>
              <a:round/>
            </a:ln>
          </p:spPr>
          <p:style>
            <a:lnRef idx="2">
              <a:schemeClr val="accent1"/>
            </a:lnRef>
            <a:fillRef idx="0">
              <a:schemeClr val="accent1"/>
            </a:fillRef>
            <a:effectRef idx="1">
              <a:schemeClr val="accent1"/>
            </a:effectRef>
            <a:fontRef idx="minor"/>
          </p:style>
        </p:sp>
        <p:sp>
          <p:nvSpPr>
            <p:cNvPr id="5" name="Straight Connector 11"/>
            <p:cNvSpPr/>
            <p:nvPr/>
          </p:nvSpPr>
          <p:spPr>
            <a:xfrm flipH="1">
              <a:off x="10918800" y="3682800"/>
              <a:ext cx="1269720" cy="1270080"/>
            </a:xfrm>
            <a:prstGeom prst="line">
              <a:avLst/>
            </a:prstGeom>
            <a:ln cap="rnd" w="28575">
              <a:solidFill>
                <a:srgbClr val="ffffff"/>
              </a:solidFill>
              <a:round/>
            </a:ln>
          </p:spPr>
          <p:style>
            <a:lnRef idx="2">
              <a:schemeClr val="accent1"/>
            </a:lnRef>
            <a:fillRef idx="0">
              <a:schemeClr val="accent1"/>
            </a:fillRef>
            <a:effectRef idx="1">
              <a:schemeClr val="accent1"/>
            </a:effectRef>
            <a:fontRef idx="minor"/>
          </p:style>
        </p:sp>
      </p:grpSp>
      <p:sp>
        <p:nvSpPr>
          <p:cNvPr id="6" name="PlaceHolder 1"/>
          <p:cNvSpPr>
            <a:spLocks noGrp="1"/>
          </p:cNvSpPr>
          <p:nvPr>
            <p:ph type="title"/>
          </p:nvPr>
        </p:nvSpPr>
        <p:spPr>
          <a:xfrm>
            <a:off x="684360" y="685800"/>
            <a:ext cx="8000640" cy="2971440"/>
          </a:xfrm>
          <a:prstGeom prst="rect">
            <a:avLst/>
          </a:prstGeom>
          <a:noFill/>
          <a:ln w="0">
            <a:noFill/>
          </a:ln>
        </p:spPr>
        <p:txBody>
          <a:bodyPr anchor="b">
            <a:normAutofit/>
          </a:bodyPr>
          <a:p>
            <a:pPr>
              <a:lnSpc>
                <a:spcPct val="100000"/>
              </a:lnSpc>
            </a:pPr>
            <a:r>
              <a:rPr b="0" lang="ru-RU" sz="4800" spc="-1" strike="noStrike" cap="all">
                <a:solidFill>
                  <a:srgbClr val="ffffff"/>
                </a:solidFill>
                <a:latin typeface="Century Gothic"/>
              </a:rPr>
              <a:t>Образец заголовка</a:t>
            </a:r>
            <a:endParaRPr b="0" lang="en-US" sz="4800" spc="-1" strike="noStrike">
              <a:solidFill>
                <a:srgbClr val="ffffff"/>
              </a:solidFill>
              <a:latin typeface="Century Gothic"/>
            </a:endParaRPr>
          </a:p>
        </p:txBody>
      </p:sp>
      <p:sp>
        <p:nvSpPr>
          <p:cNvPr id="7" name="PlaceHolder 2"/>
          <p:cNvSpPr>
            <a:spLocks noGrp="1"/>
          </p:cNvSpPr>
          <p:nvPr>
            <p:ph type="dt"/>
          </p:nvPr>
        </p:nvSpPr>
        <p:spPr>
          <a:xfrm>
            <a:off x="9904320" y="6172200"/>
            <a:ext cx="1599840" cy="364680"/>
          </a:xfrm>
          <a:prstGeom prst="rect">
            <a:avLst/>
          </a:prstGeom>
          <a:noFill/>
          <a:ln w="0">
            <a:noFill/>
          </a:ln>
        </p:spPr>
        <p:txBody>
          <a:bodyPr anchor="t">
            <a:noAutofit/>
          </a:bodyPr>
          <a:p>
            <a:pPr algn="r">
              <a:lnSpc>
                <a:spcPct val="100000"/>
              </a:lnSpc>
            </a:pPr>
            <a:fld id="{A1849997-F6A8-410A-8702-37AF18FF854B}" type="datetime">
              <a:rPr b="0" lang="en-US" sz="1000" spc="-1" strike="noStrike">
                <a:solidFill>
                  <a:srgbClr val="0a304a"/>
                </a:solidFill>
                <a:latin typeface="Century Gothic"/>
              </a:rPr>
              <a:t>3/5/23</a:t>
            </a:fld>
            <a:endParaRPr b="0" lang="uk-UA" sz="1000" spc="-1" strike="noStrike">
              <a:latin typeface="Times New Roman"/>
            </a:endParaRPr>
          </a:p>
        </p:txBody>
      </p:sp>
      <p:sp>
        <p:nvSpPr>
          <p:cNvPr id="8" name="PlaceHolder 3"/>
          <p:cNvSpPr>
            <a:spLocks noGrp="1"/>
          </p:cNvSpPr>
          <p:nvPr>
            <p:ph type="ftr"/>
          </p:nvPr>
        </p:nvSpPr>
        <p:spPr>
          <a:xfrm>
            <a:off x="684360" y="6172200"/>
            <a:ext cx="7543440" cy="364680"/>
          </a:xfrm>
          <a:prstGeom prst="rect">
            <a:avLst/>
          </a:prstGeom>
          <a:noFill/>
          <a:ln w="0">
            <a:noFill/>
          </a:ln>
        </p:spPr>
        <p:txBody>
          <a:bodyPr anchor="t">
            <a:noAutofit/>
          </a:bodyPr>
          <a:p>
            <a:endParaRPr b="0" lang="uk-UA" sz="2400" spc="-1" strike="noStrike">
              <a:latin typeface="Times New Roman"/>
            </a:endParaRPr>
          </a:p>
        </p:txBody>
      </p:sp>
      <p:sp>
        <p:nvSpPr>
          <p:cNvPr id="9" name="PlaceHolder 4"/>
          <p:cNvSpPr>
            <a:spLocks noGrp="1"/>
          </p:cNvSpPr>
          <p:nvPr>
            <p:ph type="sldNum"/>
          </p:nvPr>
        </p:nvSpPr>
        <p:spPr>
          <a:xfrm>
            <a:off x="10363320" y="5578560"/>
            <a:ext cx="1141920" cy="669600"/>
          </a:xfrm>
          <a:prstGeom prst="rect">
            <a:avLst/>
          </a:prstGeom>
          <a:noFill/>
          <a:ln w="0">
            <a:noFill/>
          </a:ln>
        </p:spPr>
        <p:txBody>
          <a:bodyPr anchor="b">
            <a:noAutofit/>
          </a:bodyPr>
          <a:p>
            <a:pPr algn="r">
              <a:lnSpc>
                <a:spcPct val="100000"/>
              </a:lnSpc>
            </a:pPr>
            <a:fld id="{5D4C38E9-9E31-47C1-8B6D-03213531C3AF}" type="slidenum">
              <a:rPr b="0" lang="en-US" sz="3200" spc="-1" strike="noStrike">
                <a:solidFill>
                  <a:srgbClr val="0a304a"/>
                </a:solidFill>
                <a:latin typeface="Century Gothic"/>
              </a:rPr>
              <a:t>&lt;номер&gt;</a:t>
            </a:fld>
            <a:endParaRPr b="0" lang="uk-UA" sz="3200" spc="-1" strike="noStrike">
              <a:latin typeface="Times New Roman"/>
            </a:endParaRPr>
          </a:p>
        </p:txBody>
      </p:sp>
      <p:sp>
        <p:nvSpPr>
          <p:cNvPr id="10" name="Straight Connector 15"/>
          <p:cNvSpPr/>
          <p:nvPr/>
        </p:nvSpPr>
        <p:spPr>
          <a:xfrm flipH="1">
            <a:off x="8227800" y="8280"/>
            <a:ext cx="3809880" cy="3809880"/>
          </a:xfrm>
          <a:prstGeom prst="line">
            <a:avLst/>
          </a:prstGeom>
          <a:ln cap="rnd" w="12700">
            <a:solidFill>
              <a:srgbClr val="ffffff"/>
            </a:solidFill>
            <a:round/>
          </a:ln>
        </p:spPr>
        <p:style>
          <a:lnRef idx="2">
            <a:schemeClr val="accent1"/>
          </a:lnRef>
          <a:fillRef idx="0">
            <a:schemeClr val="accent1"/>
          </a:fillRef>
          <a:effectRef idx="1">
            <a:schemeClr val="accent1"/>
          </a:effectRef>
          <a:fontRef idx="minor"/>
        </p:style>
      </p:sp>
      <p:sp>
        <p:nvSpPr>
          <p:cNvPr id="11" name="Straight Connector 16"/>
          <p:cNvSpPr/>
          <p:nvPr/>
        </p:nvSpPr>
        <p:spPr>
          <a:xfrm flipH="1">
            <a:off x="6108120" y="91440"/>
            <a:ext cx="6080400" cy="6080760"/>
          </a:xfrm>
          <a:prstGeom prst="line">
            <a:avLst/>
          </a:prstGeom>
          <a:ln cap="rnd" w="12700">
            <a:solidFill>
              <a:srgbClr val="ffffff"/>
            </a:solidFill>
            <a:round/>
          </a:ln>
        </p:spPr>
        <p:style>
          <a:lnRef idx="2">
            <a:schemeClr val="accent1"/>
          </a:lnRef>
          <a:fillRef idx="0">
            <a:schemeClr val="accent1"/>
          </a:fillRef>
          <a:effectRef idx="1">
            <a:schemeClr val="accent1"/>
          </a:effectRef>
          <a:fontRef idx="minor"/>
        </p:style>
      </p:sp>
      <p:sp>
        <p:nvSpPr>
          <p:cNvPr id="12" name="Straight Connector 18"/>
          <p:cNvSpPr/>
          <p:nvPr/>
        </p:nvSpPr>
        <p:spPr>
          <a:xfrm flipH="1">
            <a:off x="7235640" y="228600"/>
            <a:ext cx="4952880" cy="4952880"/>
          </a:xfrm>
          <a:prstGeom prst="line">
            <a:avLst/>
          </a:prstGeom>
          <a:ln cap="rnd" w="12700">
            <a:solidFill>
              <a:srgbClr val="ffffff"/>
            </a:solidFill>
            <a:round/>
          </a:ln>
        </p:spPr>
        <p:style>
          <a:lnRef idx="2">
            <a:schemeClr val="accent1"/>
          </a:lnRef>
          <a:fillRef idx="0">
            <a:schemeClr val="accent1"/>
          </a:fillRef>
          <a:effectRef idx="1">
            <a:schemeClr val="accent1"/>
          </a:effectRef>
          <a:fontRef idx="minor"/>
        </p:style>
      </p:sp>
      <p:sp>
        <p:nvSpPr>
          <p:cNvPr id="13" name="Straight Connector 20"/>
          <p:cNvSpPr/>
          <p:nvPr/>
        </p:nvSpPr>
        <p:spPr>
          <a:xfrm flipH="1">
            <a:off x="7335720" y="32040"/>
            <a:ext cx="4852800" cy="4853160"/>
          </a:xfrm>
          <a:prstGeom prst="line">
            <a:avLst/>
          </a:prstGeom>
          <a:ln cap="rnd" w="31750">
            <a:solidFill>
              <a:srgbClr val="ffffff"/>
            </a:solidFill>
            <a:round/>
          </a:ln>
        </p:spPr>
        <p:style>
          <a:lnRef idx="2">
            <a:schemeClr val="accent1"/>
          </a:lnRef>
          <a:fillRef idx="0">
            <a:schemeClr val="accent1"/>
          </a:fillRef>
          <a:effectRef idx="1">
            <a:schemeClr val="accent1"/>
          </a:effectRef>
          <a:fontRef idx="minor"/>
        </p:style>
      </p:sp>
      <p:sp>
        <p:nvSpPr>
          <p:cNvPr id="14" name="Straight Connector 22"/>
          <p:cNvSpPr/>
          <p:nvPr/>
        </p:nvSpPr>
        <p:spPr>
          <a:xfrm flipH="1">
            <a:off x="7845120" y="609480"/>
            <a:ext cx="4343400" cy="4343400"/>
          </a:xfrm>
          <a:prstGeom prst="line">
            <a:avLst/>
          </a:prstGeom>
          <a:ln cap="rnd" w="31750">
            <a:solidFill>
              <a:srgbClr val="ffffff"/>
            </a:solidFill>
            <a:round/>
          </a:ln>
        </p:spPr>
        <p:style>
          <a:lnRef idx="2">
            <a:schemeClr val="accent1"/>
          </a:lnRef>
          <a:fillRef idx="0">
            <a:schemeClr val="accent1"/>
          </a:fillRef>
          <a:effectRef idx="1">
            <a:schemeClr val="accent1"/>
          </a:effectRef>
          <a:fontRef idx="minor"/>
        </p:style>
      </p:sp>
      <p:sp>
        <p:nvSpPr>
          <p:cNvPr id="1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000" spc="-1" strike="noStrike">
                <a:solidFill>
                  <a:srgbClr val="0f496f"/>
                </a:solidFill>
                <a:latin typeface="Century Gothic"/>
              </a:rPr>
              <a:t>Для редагування структури клацніть мишею</a:t>
            </a:r>
            <a:endParaRPr b="0" lang="en-US" sz="2000" spc="-1" strike="noStrike">
              <a:solidFill>
                <a:srgbClr val="0f496f"/>
              </a:solidFill>
              <a:latin typeface="Century Gothic"/>
            </a:endParaRPr>
          </a:p>
          <a:p>
            <a:pPr lvl="1" marL="864000" indent="-324000">
              <a:spcBef>
                <a:spcPts val="1134"/>
              </a:spcBef>
              <a:buClr>
                <a:srgbClr val="000000"/>
              </a:buClr>
              <a:buSzPct val="75000"/>
              <a:buFont typeface="Symbol" charset="2"/>
              <a:buChar char=""/>
            </a:pPr>
            <a:r>
              <a:rPr b="0" lang="en-US" sz="1600" spc="-1" strike="noStrike">
                <a:solidFill>
                  <a:srgbClr val="0f496f"/>
                </a:solidFill>
                <a:latin typeface="Century Gothic"/>
              </a:rPr>
              <a:t>Другий рівень структури</a:t>
            </a:r>
            <a:endParaRPr b="0" lang="en-US" sz="1600" spc="-1" strike="noStrike">
              <a:solidFill>
                <a:srgbClr val="0f496f"/>
              </a:solidFill>
              <a:latin typeface="Century Gothic"/>
            </a:endParaRPr>
          </a:p>
          <a:p>
            <a:pPr lvl="2" marL="1296000" indent="-288000">
              <a:spcBef>
                <a:spcPts val="850"/>
              </a:spcBef>
              <a:buClr>
                <a:srgbClr val="000000"/>
              </a:buClr>
              <a:buSzPct val="45000"/>
              <a:buFont typeface="Wingdings" charset="2"/>
              <a:buChar char=""/>
            </a:pPr>
            <a:r>
              <a:rPr b="0" lang="en-US" sz="1400" spc="-1" strike="noStrike">
                <a:solidFill>
                  <a:srgbClr val="0f496f"/>
                </a:solidFill>
                <a:latin typeface="Century Gothic"/>
              </a:rPr>
              <a:t>Третій рівень структури</a:t>
            </a:r>
            <a:endParaRPr b="0" lang="en-US" sz="1400" spc="-1" strike="noStrike">
              <a:solidFill>
                <a:srgbClr val="0f496f"/>
              </a:solidFill>
              <a:latin typeface="Century Gothic"/>
            </a:endParaRPr>
          </a:p>
          <a:p>
            <a:pPr lvl="3" marL="1728000" indent="-216000">
              <a:spcBef>
                <a:spcPts val="567"/>
              </a:spcBef>
              <a:buClr>
                <a:srgbClr val="000000"/>
              </a:buClr>
              <a:buSzPct val="75000"/>
              <a:buFont typeface="Symbol" charset="2"/>
              <a:buChar char=""/>
            </a:pPr>
            <a:r>
              <a:rPr b="0" lang="en-US" sz="1400" spc="-1" strike="noStrike">
                <a:solidFill>
                  <a:srgbClr val="0f496f"/>
                </a:solidFill>
                <a:latin typeface="Century Gothic"/>
              </a:rPr>
              <a:t>Четвертий рівень структури</a:t>
            </a:r>
            <a:endParaRPr b="0" lang="en-US" sz="1400" spc="-1" strike="noStrike">
              <a:solidFill>
                <a:srgbClr val="0f496f"/>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0f496f"/>
                </a:solidFill>
                <a:latin typeface="Century Gothic"/>
              </a:rPr>
              <a:t>П'ятий рівень структури</a:t>
            </a:r>
            <a:endParaRPr b="0" lang="en-US" sz="2000" spc="-1" strike="noStrike">
              <a:solidFill>
                <a:srgbClr val="0f496f"/>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0f496f"/>
                </a:solidFill>
                <a:latin typeface="Century Gothic"/>
              </a:rPr>
              <a:t>Шостий рівень структури</a:t>
            </a:r>
            <a:endParaRPr b="0" lang="en-US" sz="2000" spc="-1" strike="noStrike">
              <a:solidFill>
                <a:srgbClr val="0f496f"/>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0f496f"/>
                </a:solidFill>
                <a:latin typeface="Century Gothic"/>
              </a:rPr>
              <a:t>Сьомий рівень структури</a:t>
            </a:r>
            <a:endParaRPr b="0" lang="en-US" sz="2000" spc="-1" strike="noStrike">
              <a:solidFill>
                <a:srgbClr val="0f496f"/>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10000">
              <a:srgbClr val="6bd1ec"/>
            </a:gs>
            <a:gs pos="100000">
              <a:srgbClr val="06588e"/>
            </a:gs>
          </a:gsLst>
          <a:lin ang="6120000"/>
        </a:gradFill>
      </p:bgPr>
    </p:bg>
    <p:spTree>
      <p:nvGrpSpPr>
        <p:cNvPr id="1" name=""/>
        <p:cNvGrpSpPr/>
        <p:nvPr/>
      </p:nvGrpSpPr>
      <p:grpSpPr>
        <a:xfrm>
          <a:off x="0" y="0"/>
          <a:ext cx="0" cy="0"/>
          <a:chOff x="0" y="0"/>
          <a:chExt cx="0" cy="0"/>
        </a:xfrm>
      </p:grpSpPr>
      <p:grpSp>
        <p:nvGrpSpPr>
          <p:cNvPr id="52" name="Group 6"/>
          <p:cNvGrpSpPr/>
          <p:nvPr/>
        </p:nvGrpSpPr>
        <p:grpSpPr>
          <a:xfrm>
            <a:off x="9206640" y="2963160"/>
            <a:ext cx="2981880" cy="3209040"/>
            <a:chOff x="9206640" y="2963160"/>
            <a:chExt cx="2981880" cy="3209040"/>
          </a:xfrm>
        </p:grpSpPr>
        <p:sp>
          <p:nvSpPr>
            <p:cNvPr id="53" name="Straight Connector 7"/>
            <p:cNvSpPr/>
            <p:nvPr/>
          </p:nvSpPr>
          <p:spPr>
            <a:xfrm flipH="1">
              <a:off x="11275920" y="2963160"/>
              <a:ext cx="912600" cy="91296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54" name="Straight Connector 8"/>
            <p:cNvSpPr/>
            <p:nvPr/>
          </p:nvSpPr>
          <p:spPr>
            <a:xfrm flipH="1">
              <a:off x="9206640" y="3190320"/>
              <a:ext cx="2981880" cy="298188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55" name="Straight Connector 9"/>
            <p:cNvSpPr/>
            <p:nvPr/>
          </p:nvSpPr>
          <p:spPr>
            <a:xfrm flipH="1">
              <a:off x="10292040" y="3285000"/>
              <a:ext cx="1896480" cy="189648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56" name="Straight Connector 10"/>
            <p:cNvSpPr/>
            <p:nvPr/>
          </p:nvSpPr>
          <p:spPr>
            <a:xfrm flipH="1">
              <a:off x="10442880" y="3130920"/>
              <a:ext cx="1745640" cy="1745640"/>
            </a:xfrm>
            <a:prstGeom prst="line">
              <a:avLst/>
            </a:prstGeom>
            <a:ln cap="rnd" w="28575">
              <a:solidFill>
                <a:srgbClr val="ffffff"/>
              </a:solidFill>
              <a:round/>
            </a:ln>
          </p:spPr>
          <p:style>
            <a:lnRef idx="2">
              <a:schemeClr val="accent1"/>
            </a:lnRef>
            <a:fillRef idx="0">
              <a:schemeClr val="accent1"/>
            </a:fillRef>
            <a:effectRef idx="1">
              <a:schemeClr val="accent1"/>
            </a:effectRef>
            <a:fontRef idx="minor"/>
          </p:style>
        </p:sp>
        <p:sp>
          <p:nvSpPr>
            <p:cNvPr id="57" name="Straight Connector 11"/>
            <p:cNvSpPr/>
            <p:nvPr/>
          </p:nvSpPr>
          <p:spPr>
            <a:xfrm flipH="1">
              <a:off x="10918800" y="3682800"/>
              <a:ext cx="1269720" cy="1270080"/>
            </a:xfrm>
            <a:prstGeom prst="line">
              <a:avLst/>
            </a:prstGeom>
            <a:ln cap="rnd" w="28575">
              <a:solidFill>
                <a:srgbClr val="ffffff"/>
              </a:solidFill>
              <a:round/>
            </a:ln>
          </p:spPr>
          <p:style>
            <a:lnRef idx="2">
              <a:schemeClr val="accent1"/>
            </a:lnRef>
            <a:fillRef idx="0">
              <a:schemeClr val="accent1"/>
            </a:fillRef>
            <a:effectRef idx="1">
              <a:schemeClr val="accent1"/>
            </a:effectRef>
            <a:fontRef idx="minor"/>
          </p:style>
        </p:sp>
      </p:grpSp>
      <p:sp>
        <p:nvSpPr>
          <p:cNvPr id="58" name="PlaceHolder 1"/>
          <p:cNvSpPr>
            <a:spLocks noGrp="1"/>
          </p:cNvSpPr>
          <p:nvPr>
            <p:ph type="dt"/>
          </p:nvPr>
        </p:nvSpPr>
        <p:spPr>
          <a:xfrm>
            <a:off x="9904320" y="6172200"/>
            <a:ext cx="1599840" cy="364680"/>
          </a:xfrm>
          <a:prstGeom prst="rect">
            <a:avLst/>
          </a:prstGeom>
          <a:noFill/>
          <a:ln w="0">
            <a:noFill/>
          </a:ln>
        </p:spPr>
        <p:txBody>
          <a:bodyPr anchor="t">
            <a:noAutofit/>
          </a:bodyPr>
          <a:p>
            <a:pPr algn="r">
              <a:lnSpc>
                <a:spcPct val="100000"/>
              </a:lnSpc>
            </a:pPr>
            <a:fld id="{C82E6444-F934-46D1-B4AD-42D6F15EC59B}" type="datetime">
              <a:rPr b="0" lang="en-US" sz="1000" spc="-1" strike="noStrike">
                <a:solidFill>
                  <a:srgbClr val="0a304a"/>
                </a:solidFill>
                <a:latin typeface="Century Gothic"/>
              </a:rPr>
              <a:t>3/5/23</a:t>
            </a:fld>
            <a:endParaRPr b="0" lang="uk-UA" sz="1000" spc="-1" strike="noStrike">
              <a:latin typeface="Times New Roman"/>
            </a:endParaRPr>
          </a:p>
        </p:txBody>
      </p:sp>
      <p:sp>
        <p:nvSpPr>
          <p:cNvPr id="59" name="PlaceHolder 2"/>
          <p:cNvSpPr>
            <a:spLocks noGrp="1"/>
          </p:cNvSpPr>
          <p:nvPr>
            <p:ph type="ftr"/>
          </p:nvPr>
        </p:nvSpPr>
        <p:spPr>
          <a:xfrm>
            <a:off x="684360" y="6172200"/>
            <a:ext cx="7543440" cy="364680"/>
          </a:xfrm>
          <a:prstGeom prst="rect">
            <a:avLst/>
          </a:prstGeom>
          <a:noFill/>
          <a:ln w="0">
            <a:noFill/>
          </a:ln>
        </p:spPr>
        <p:txBody>
          <a:bodyPr anchor="t">
            <a:noAutofit/>
          </a:bodyPr>
          <a:p>
            <a:endParaRPr b="0" lang="uk-UA" sz="2400" spc="-1" strike="noStrike">
              <a:latin typeface="Times New Roman"/>
            </a:endParaRPr>
          </a:p>
        </p:txBody>
      </p:sp>
      <p:sp>
        <p:nvSpPr>
          <p:cNvPr id="60" name="PlaceHolder 3"/>
          <p:cNvSpPr>
            <a:spLocks noGrp="1"/>
          </p:cNvSpPr>
          <p:nvPr>
            <p:ph type="sldNum"/>
          </p:nvPr>
        </p:nvSpPr>
        <p:spPr>
          <a:xfrm>
            <a:off x="10363320" y="5578560"/>
            <a:ext cx="1141920" cy="669600"/>
          </a:xfrm>
          <a:prstGeom prst="rect">
            <a:avLst/>
          </a:prstGeom>
          <a:noFill/>
          <a:ln w="0">
            <a:noFill/>
          </a:ln>
        </p:spPr>
        <p:txBody>
          <a:bodyPr anchor="b">
            <a:noAutofit/>
          </a:bodyPr>
          <a:p>
            <a:pPr algn="r">
              <a:lnSpc>
                <a:spcPct val="100000"/>
              </a:lnSpc>
            </a:pPr>
            <a:fld id="{E4B9596E-6F3E-483F-BC08-03D870862DAD}" type="slidenum">
              <a:rPr b="0" lang="en-US" sz="3200" spc="-1" strike="noStrike">
                <a:solidFill>
                  <a:srgbClr val="0a304a"/>
                </a:solidFill>
                <a:latin typeface="Century Gothic"/>
              </a:rPr>
              <a:t>&lt;номер&gt;</a:t>
            </a:fld>
            <a:endParaRPr b="0" lang="uk-UA" sz="3200" spc="-1" strike="noStrike">
              <a:latin typeface="Times New Roman"/>
            </a:endParaRPr>
          </a:p>
        </p:txBody>
      </p:sp>
      <p:sp>
        <p:nvSpPr>
          <p:cNvPr id="61"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n-US" sz="1800" spc="-1" strike="noStrike">
                <a:solidFill>
                  <a:srgbClr val="ffffff"/>
                </a:solidFill>
                <a:latin typeface="Century Gothic"/>
              </a:rPr>
              <a:t>Для правки тексту заголовка клацніть мишею</a:t>
            </a:r>
            <a:endParaRPr b="0" lang="en-US" sz="1800" spc="-1" strike="noStrike">
              <a:solidFill>
                <a:srgbClr val="ffffff"/>
              </a:solidFill>
              <a:latin typeface="Century Gothic"/>
            </a:endParaRPr>
          </a:p>
        </p:txBody>
      </p:sp>
      <p:sp>
        <p:nvSpPr>
          <p:cNvPr id="6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000" spc="-1" strike="noStrike">
                <a:solidFill>
                  <a:srgbClr val="0f496f"/>
                </a:solidFill>
                <a:latin typeface="Century Gothic"/>
              </a:rPr>
              <a:t>Для редагування структури клацніть мишею</a:t>
            </a:r>
            <a:endParaRPr b="0" lang="en-US" sz="2000" spc="-1" strike="noStrike">
              <a:solidFill>
                <a:srgbClr val="0f496f"/>
              </a:solidFill>
              <a:latin typeface="Century Gothic"/>
            </a:endParaRPr>
          </a:p>
          <a:p>
            <a:pPr lvl="1" marL="864000" indent="-324000">
              <a:spcBef>
                <a:spcPts val="1134"/>
              </a:spcBef>
              <a:buClr>
                <a:srgbClr val="000000"/>
              </a:buClr>
              <a:buSzPct val="75000"/>
              <a:buFont typeface="Symbol" charset="2"/>
              <a:buChar char=""/>
            </a:pPr>
            <a:r>
              <a:rPr b="0" lang="en-US" sz="1600" spc="-1" strike="noStrike">
                <a:solidFill>
                  <a:srgbClr val="0f496f"/>
                </a:solidFill>
                <a:latin typeface="Century Gothic"/>
              </a:rPr>
              <a:t>Другий рівень структури</a:t>
            </a:r>
            <a:endParaRPr b="0" lang="en-US" sz="1600" spc="-1" strike="noStrike">
              <a:solidFill>
                <a:srgbClr val="0f496f"/>
              </a:solidFill>
              <a:latin typeface="Century Gothic"/>
            </a:endParaRPr>
          </a:p>
          <a:p>
            <a:pPr lvl="2" marL="1296000" indent="-288000">
              <a:spcBef>
                <a:spcPts val="850"/>
              </a:spcBef>
              <a:buClr>
                <a:srgbClr val="000000"/>
              </a:buClr>
              <a:buSzPct val="45000"/>
              <a:buFont typeface="Wingdings" charset="2"/>
              <a:buChar char=""/>
            </a:pPr>
            <a:r>
              <a:rPr b="0" lang="en-US" sz="1400" spc="-1" strike="noStrike">
                <a:solidFill>
                  <a:srgbClr val="0f496f"/>
                </a:solidFill>
                <a:latin typeface="Century Gothic"/>
              </a:rPr>
              <a:t>Третій рівень структури</a:t>
            </a:r>
            <a:endParaRPr b="0" lang="en-US" sz="1400" spc="-1" strike="noStrike">
              <a:solidFill>
                <a:srgbClr val="0f496f"/>
              </a:solidFill>
              <a:latin typeface="Century Gothic"/>
            </a:endParaRPr>
          </a:p>
          <a:p>
            <a:pPr lvl="3" marL="1728000" indent="-216000">
              <a:spcBef>
                <a:spcPts val="567"/>
              </a:spcBef>
              <a:buClr>
                <a:srgbClr val="000000"/>
              </a:buClr>
              <a:buSzPct val="75000"/>
              <a:buFont typeface="Symbol" charset="2"/>
              <a:buChar char=""/>
            </a:pPr>
            <a:r>
              <a:rPr b="0" lang="en-US" sz="1400" spc="-1" strike="noStrike">
                <a:solidFill>
                  <a:srgbClr val="0f496f"/>
                </a:solidFill>
                <a:latin typeface="Century Gothic"/>
              </a:rPr>
              <a:t>Четвертий рівень структури</a:t>
            </a:r>
            <a:endParaRPr b="0" lang="en-US" sz="1400" spc="-1" strike="noStrike">
              <a:solidFill>
                <a:srgbClr val="0f496f"/>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0f496f"/>
                </a:solidFill>
                <a:latin typeface="Century Gothic"/>
              </a:rPr>
              <a:t>П'ятий рівень структури</a:t>
            </a:r>
            <a:endParaRPr b="0" lang="en-US" sz="2000" spc="-1" strike="noStrike">
              <a:solidFill>
                <a:srgbClr val="0f496f"/>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0f496f"/>
                </a:solidFill>
                <a:latin typeface="Century Gothic"/>
              </a:rPr>
              <a:t>Шостий рівень структури</a:t>
            </a:r>
            <a:endParaRPr b="0" lang="en-US" sz="2000" spc="-1" strike="noStrike">
              <a:solidFill>
                <a:srgbClr val="0f496f"/>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0f496f"/>
                </a:solidFill>
                <a:latin typeface="Century Gothic"/>
              </a:rPr>
              <a:t>Сьомий рівень структури</a:t>
            </a:r>
            <a:endParaRPr b="0" lang="en-US" sz="2000" spc="-1" strike="noStrike">
              <a:solidFill>
                <a:srgbClr val="0f496f"/>
              </a:solidFill>
              <a:latin typeface="Century Gothic"/>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10000">
              <a:srgbClr val="6bd1ec"/>
            </a:gs>
            <a:gs pos="100000">
              <a:srgbClr val="06588e"/>
            </a:gs>
          </a:gsLst>
          <a:lin ang="6120000"/>
        </a:gradFill>
      </p:bgPr>
    </p:bg>
    <p:spTree>
      <p:nvGrpSpPr>
        <p:cNvPr id="1" name=""/>
        <p:cNvGrpSpPr/>
        <p:nvPr/>
      </p:nvGrpSpPr>
      <p:grpSpPr>
        <a:xfrm>
          <a:off x="0" y="0"/>
          <a:ext cx="0" cy="0"/>
          <a:chOff x="0" y="0"/>
          <a:chExt cx="0" cy="0"/>
        </a:xfrm>
      </p:grpSpPr>
      <p:grpSp>
        <p:nvGrpSpPr>
          <p:cNvPr id="99" name="Group 6"/>
          <p:cNvGrpSpPr/>
          <p:nvPr/>
        </p:nvGrpSpPr>
        <p:grpSpPr>
          <a:xfrm>
            <a:off x="9206640" y="2963160"/>
            <a:ext cx="2981880" cy="3209040"/>
            <a:chOff x="9206640" y="2963160"/>
            <a:chExt cx="2981880" cy="3209040"/>
          </a:xfrm>
        </p:grpSpPr>
        <p:sp>
          <p:nvSpPr>
            <p:cNvPr id="100" name="Straight Connector 7"/>
            <p:cNvSpPr/>
            <p:nvPr/>
          </p:nvSpPr>
          <p:spPr>
            <a:xfrm flipH="1">
              <a:off x="11275920" y="2963160"/>
              <a:ext cx="912600" cy="91296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101" name="Straight Connector 8"/>
            <p:cNvSpPr/>
            <p:nvPr/>
          </p:nvSpPr>
          <p:spPr>
            <a:xfrm flipH="1">
              <a:off x="9206640" y="3190320"/>
              <a:ext cx="2981880" cy="298188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102" name="Straight Connector 9"/>
            <p:cNvSpPr/>
            <p:nvPr/>
          </p:nvSpPr>
          <p:spPr>
            <a:xfrm flipH="1">
              <a:off x="10292040" y="3285000"/>
              <a:ext cx="1896480" cy="1896480"/>
            </a:xfrm>
            <a:prstGeom prst="line">
              <a:avLst/>
            </a:prstGeom>
            <a:ln cap="rnd" w="9525">
              <a:solidFill>
                <a:srgbClr val="ffffff"/>
              </a:solidFill>
              <a:round/>
            </a:ln>
          </p:spPr>
          <p:style>
            <a:lnRef idx="2">
              <a:schemeClr val="accent1"/>
            </a:lnRef>
            <a:fillRef idx="0">
              <a:schemeClr val="accent1"/>
            </a:fillRef>
            <a:effectRef idx="1">
              <a:schemeClr val="accent1"/>
            </a:effectRef>
            <a:fontRef idx="minor"/>
          </p:style>
        </p:sp>
        <p:sp>
          <p:nvSpPr>
            <p:cNvPr id="103" name="Straight Connector 10"/>
            <p:cNvSpPr/>
            <p:nvPr/>
          </p:nvSpPr>
          <p:spPr>
            <a:xfrm flipH="1">
              <a:off x="10442880" y="3130920"/>
              <a:ext cx="1745640" cy="1745640"/>
            </a:xfrm>
            <a:prstGeom prst="line">
              <a:avLst/>
            </a:prstGeom>
            <a:ln cap="rnd" w="28575">
              <a:solidFill>
                <a:srgbClr val="ffffff"/>
              </a:solidFill>
              <a:round/>
            </a:ln>
          </p:spPr>
          <p:style>
            <a:lnRef idx="2">
              <a:schemeClr val="accent1"/>
            </a:lnRef>
            <a:fillRef idx="0">
              <a:schemeClr val="accent1"/>
            </a:fillRef>
            <a:effectRef idx="1">
              <a:schemeClr val="accent1"/>
            </a:effectRef>
            <a:fontRef idx="minor"/>
          </p:style>
        </p:sp>
        <p:sp>
          <p:nvSpPr>
            <p:cNvPr id="104" name="Straight Connector 11"/>
            <p:cNvSpPr/>
            <p:nvPr/>
          </p:nvSpPr>
          <p:spPr>
            <a:xfrm flipH="1">
              <a:off x="10918800" y="3682800"/>
              <a:ext cx="1269720" cy="1270080"/>
            </a:xfrm>
            <a:prstGeom prst="line">
              <a:avLst/>
            </a:prstGeom>
            <a:ln cap="rnd" w="28575">
              <a:solidFill>
                <a:srgbClr val="ffffff"/>
              </a:solidFill>
              <a:round/>
            </a:ln>
          </p:spPr>
          <p:style>
            <a:lnRef idx="2">
              <a:schemeClr val="accent1"/>
            </a:lnRef>
            <a:fillRef idx="0">
              <a:schemeClr val="accent1"/>
            </a:fillRef>
            <a:effectRef idx="1">
              <a:schemeClr val="accent1"/>
            </a:effectRef>
            <a:fontRef idx="minor"/>
          </p:style>
        </p:sp>
      </p:grpSp>
      <p:sp>
        <p:nvSpPr>
          <p:cNvPr id="105" name="PlaceHolder 1"/>
          <p:cNvSpPr>
            <a:spLocks noGrp="1"/>
          </p:cNvSpPr>
          <p:nvPr>
            <p:ph type="title"/>
          </p:nvPr>
        </p:nvSpPr>
        <p:spPr>
          <a:xfrm>
            <a:off x="684360" y="2006640"/>
            <a:ext cx="8534160" cy="2281320"/>
          </a:xfrm>
          <a:prstGeom prst="rect">
            <a:avLst/>
          </a:prstGeom>
          <a:noFill/>
          <a:ln w="0">
            <a:noFill/>
          </a:ln>
        </p:spPr>
        <p:txBody>
          <a:bodyPr anchor="b">
            <a:normAutofit/>
          </a:bodyPr>
          <a:p>
            <a:pPr>
              <a:lnSpc>
                <a:spcPct val="100000"/>
              </a:lnSpc>
            </a:pPr>
            <a:r>
              <a:rPr b="0" lang="ru-RU" sz="3600" spc="-1" strike="noStrike" cap="all">
                <a:solidFill>
                  <a:srgbClr val="ffffff"/>
                </a:solidFill>
                <a:latin typeface="Century Gothic"/>
              </a:rPr>
              <a:t>Образец заголовка</a:t>
            </a:r>
            <a:endParaRPr b="0" lang="en-US" sz="3600" spc="-1" strike="noStrike">
              <a:solidFill>
                <a:srgbClr val="ffffff"/>
              </a:solidFill>
              <a:latin typeface="Century Gothic"/>
            </a:endParaRPr>
          </a:p>
        </p:txBody>
      </p:sp>
      <p:sp>
        <p:nvSpPr>
          <p:cNvPr id="106" name="PlaceHolder 2"/>
          <p:cNvSpPr>
            <a:spLocks noGrp="1"/>
          </p:cNvSpPr>
          <p:nvPr>
            <p:ph type="body"/>
          </p:nvPr>
        </p:nvSpPr>
        <p:spPr>
          <a:xfrm>
            <a:off x="684360" y="4495680"/>
            <a:ext cx="8534160" cy="1498320"/>
          </a:xfrm>
          <a:prstGeom prst="rect">
            <a:avLst/>
          </a:prstGeom>
          <a:noFill/>
          <a:ln w="0">
            <a:noFill/>
          </a:ln>
        </p:spPr>
        <p:txBody>
          <a:bodyPr anchor="t">
            <a:normAutofit/>
          </a:bodyPr>
          <a:p>
            <a:pPr>
              <a:lnSpc>
                <a:spcPct val="100000"/>
              </a:lnSpc>
              <a:spcBef>
                <a:spcPts val="360"/>
              </a:spcBef>
              <a:spcAft>
                <a:spcPts val="601"/>
              </a:spcAft>
              <a:tabLst>
                <a:tab algn="l" pos="0"/>
              </a:tabLst>
            </a:pPr>
            <a:r>
              <a:rPr b="0" lang="ru-RU" sz="1800" spc="-1" strike="noStrike">
                <a:solidFill>
                  <a:srgbClr val="0f496f"/>
                </a:solidFill>
                <a:latin typeface="Century Gothic"/>
              </a:rPr>
              <a:t>Образец текста</a:t>
            </a:r>
            <a:endParaRPr b="0" lang="en-US" sz="1800" spc="-1" strike="noStrike">
              <a:solidFill>
                <a:srgbClr val="0f496f"/>
              </a:solidFill>
              <a:latin typeface="Century Gothic"/>
            </a:endParaRPr>
          </a:p>
        </p:txBody>
      </p:sp>
      <p:sp>
        <p:nvSpPr>
          <p:cNvPr id="107" name="PlaceHolder 3"/>
          <p:cNvSpPr>
            <a:spLocks noGrp="1"/>
          </p:cNvSpPr>
          <p:nvPr>
            <p:ph type="dt"/>
          </p:nvPr>
        </p:nvSpPr>
        <p:spPr>
          <a:xfrm>
            <a:off x="9904320" y="6172200"/>
            <a:ext cx="1599840" cy="364680"/>
          </a:xfrm>
          <a:prstGeom prst="rect">
            <a:avLst/>
          </a:prstGeom>
          <a:noFill/>
          <a:ln w="0">
            <a:noFill/>
          </a:ln>
        </p:spPr>
        <p:txBody>
          <a:bodyPr anchor="t">
            <a:noAutofit/>
          </a:bodyPr>
          <a:p>
            <a:pPr algn="r">
              <a:lnSpc>
                <a:spcPct val="100000"/>
              </a:lnSpc>
            </a:pPr>
            <a:fld id="{2C0D19C6-4658-4F21-BB80-B138FC3010C8}" type="datetime">
              <a:rPr b="0" lang="en-US" sz="1000" spc="-1" strike="noStrike">
                <a:solidFill>
                  <a:srgbClr val="0a304a"/>
                </a:solidFill>
                <a:latin typeface="Century Gothic"/>
              </a:rPr>
              <a:t>3/5/23</a:t>
            </a:fld>
            <a:endParaRPr b="0" lang="uk-UA" sz="1000" spc="-1" strike="noStrike">
              <a:latin typeface="Times New Roman"/>
            </a:endParaRPr>
          </a:p>
        </p:txBody>
      </p:sp>
      <p:sp>
        <p:nvSpPr>
          <p:cNvPr id="108" name="PlaceHolder 4"/>
          <p:cNvSpPr>
            <a:spLocks noGrp="1"/>
          </p:cNvSpPr>
          <p:nvPr>
            <p:ph type="ftr"/>
          </p:nvPr>
        </p:nvSpPr>
        <p:spPr>
          <a:xfrm>
            <a:off x="684360" y="6172200"/>
            <a:ext cx="7543440" cy="364680"/>
          </a:xfrm>
          <a:prstGeom prst="rect">
            <a:avLst/>
          </a:prstGeom>
          <a:noFill/>
          <a:ln w="0">
            <a:noFill/>
          </a:ln>
        </p:spPr>
        <p:txBody>
          <a:bodyPr anchor="t">
            <a:noAutofit/>
          </a:bodyPr>
          <a:p>
            <a:endParaRPr b="0" lang="uk-UA" sz="2400" spc="-1" strike="noStrike">
              <a:latin typeface="Times New Roman"/>
            </a:endParaRPr>
          </a:p>
        </p:txBody>
      </p:sp>
      <p:sp>
        <p:nvSpPr>
          <p:cNvPr id="109" name="PlaceHolder 5"/>
          <p:cNvSpPr>
            <a:spLocks noGrp="1"/>
          </p:cNvSpPr>
          <p:nvPr>
            <p:ph type="sldNum"/>
          </p:nvPr>
        </p:nvSpPr>
        <p:spPr>
          <a:xfrm>
            <a:off x="10363320" y="5578560"/>
            <a:ext cx="1141920" cy="669600"/>
          </a:xfrm>
          <a:prstGeom prst="rect">
            <a:avLst/>
          </a:prstGeom>
          <a:noFill/>
          <a:ln w="0">
            <a:noFill/>
          </a:ln>
        </p:spPr>
        <p:txBody>
          <a:bodyPr anchor="b">
            <a:noAutofit/>
          </a:bodyPr>
          <a:p>
            <a:pPr algn="r">
              <a:lnSpc>
                <a:spcPct val="100000"/>
              </a:lnSpc>
            </a:pPr>
            <a:fld id="{8687F222-28AD-4CCD-98F2-0E1905F93F64}" type="slidenum">
              <a:rPr b="0" lang="en-US" sz="3200" spc="-1" strike="noStrike">
                <a:solidFill>
                  <a:srgbClr val="0a304a"/>
                </a:solidFill>
                <a:latin typeface="Century Gothic"/>
              </a:rPr>
              <a:t>&lt;номер&gt;</a:t>
            </a:fld>
            <a:endParaRPr b="0" lang="uk-UA" sz="3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Прямоугольник 6"/>
          <p:cNvSpPr/>
          <p:nvPr/>
        </p:nvSpPr>
        <p:spPr>
          <a:xfrm>
            <a:off x="1980000" y="360000"/>
            <a:ext cx="8390880" cy="1553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ru-RU" sz="9600" spc="-1" strike="noStrike">
                <a:solidFill>
                  <a:srgbClr val="55215b"/>
                </a:solidFill>
                <a:latin typeface="Calibri"/>
              </a:rPr>
              <a:t>Східний театр</a:t>
            </a:r>
            <a:endParaRPr b="0" lang="uk-UA" sz="9600" spc="-1" strike="noStrike">
              <a:solidFill>
                <a:srgbClr val="55215b"/>
              </a:solidFill>
              <a:latin typeface="Arial"/>
            </a:endParaRPr>
          </a:p>
        </p:txBody>
      </p:sp>
      <p:pic>
        <p:nvPicPr>
          <p:cNvPr id="147" name="" descr=""/>
          <p:cNvPicPr/>
          <p:nvPr/>
        </p:nvPicPr>
        <p:blipFill>
          <a:blip r:embed="rId1"/>
          <a:stretch/>
        </p:blipFill>
        <p:spPr>
          <a:xfrm>
            <a:off x="2700000" y="1980000"/>
            <a:ext cx="6825240" cy="4777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Рисунок 5" descr=""/>
          <p:cNvPicPr/>
          <p:nvPr/>
        </p:nvPicPr>
        <p:blipFill>
          <a:blip r:embed="rId1"/>
          <a:srcRect l="24234" t="18750" r="27160" b="41671"/>
          <a:stretch/>
        </p:blipFill>
        <p:spPr>
          <a:xfrm>
            <a:off x="409680" y="426240"/>
            <a:ext cx="7870320" cy="4357800"/>
          </a:xfrm>
          <a:prstGeom prst="rect">
            <a:avLst/>
          </a:prstGeom>
          <a:ln w="0">
            <a:noFill/>
          </a:ln>
        </p:spPr>
      </p:pic>
      <p:pic>
        <p:nvPicPr>
          <p:cNvPr id="163" name="Рисунок 7" descr=""/>
          <p:cNvPicPr/>
          <p:nvPr/>
        </p:nvPicPr>
        <p:blipFill>
          <a:blip r:embed="rId2"/>
          <a:stretch/>
        </p:blipFill>
        <p:spPr>
          <a:xfrm>
            <a:off x="8550360" y="3042360"/>
            <a:ext cx="3329640" cy="28976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3240000" y="685800"/>
            <a:ext cx="5445000" cy="574200"/>
          </a:xfrm>
          <a:prstGeom prst="rect">
            <a:avLst/>
          </a:prstGeom>
          <a:noFill/>
          <a:ln w="0">
            <a:noFill/>
          </a:ln>
        </p:spPr>
        <p:txBody>
          <a:bodyPr lIns="0" rIns="0" tIns="0" bIns="0" anchor="ctr">
            <a:noAutofit/>
          </a:bodyPr>
          <a:p>
            <a:pPr algn="ctr"/>
            <a:r>
              <a:rPr b="1" i="1" lang="en-US" sz="3600" spc="-1" strike="noStrike">
                <a:solidFill>
                  <a:srgbClr val="362413"/>
                </a:solidFill>
                <a:latin typeface="Times New Roman"/>
              </a:rPr>
              <a:t>Музично-ритмічна вправа</a:t>
            </a:r>
            <a:endParaRPr b="1" i="1" lang="en-US" sz="3600" spc="-1" strike="noStrike">
              <a:solidFill>
                <a:srgbClr val="362413"/>
              </a:solidFill>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1980000" y="657000"/>
            <a:ext cx="6705000" cy="451800"/>
          </a:xfrm>
          <a:prstGeom prst="rect">
            <a:avLst/>
          </a:prstGeom>
          <a:noFill/>
          <a:ln w="0">
            <a:noFill/>
          </a:ln>
        </p:spPr>
        <p:txBody>
          <a:bodyPr lIns="0" rIns="0" tIns="0" bIns="0" anchor="ctr">
            <a:noAutofit/>
          </a:bodyPr>
          <a:p>
            <a:r>
              <a:rPr b="1" i="1" lang="en-US" sz="3200" spc="-1" strike="noStrike">
                <a:solidFill>
                  <a:srgbClr val="362413"/>
                </a:solidFill>
                <a:latin typeface="Times New Roman"/>
              </a:rPr>
              <a:t>Рефлексія</a:t>
            </a:r>
            <a:endParaRPr b="1" i="1" lang="en-US" sz="3200" spc="-1" strike="noStrike">
              <a:solidFill>
                <a:srgbClr val="362413"/>
              </a:solidFill>
              <a:latin typeface="Times New Roman"/>
            </a:endParaRPr>
          </a:p>
        </p:txBody>
      </p:sp>
      <p:sp>
        <p:nvSpPr>
          <p:cNvPr id="166" name=""/>
          <p:cNvSpPr txBox="1"/>
          <p:nvPr/>
        </p:nvSpPr>
        <p:spPr>
          <a:xfrm>
            <a:off x="423720" y="1800000"/>
            <a:ext cx="8576280" cy="2799360"/>
          </a:xfrm>
          <a:prstGeom prst="rect">
            <a:avLst/>
          </a:prstGeom>
          <a:noFill/>
          <a:ln w="0">
            <a:noFill/>
          </a:ln>
        </p:spPr>
        <p:txBody>
          <a:bodyPr lIns="90000" rIns="90000" tIns="45000" bIns="45000" anchor="t">
            <a:noAutofit/>
          </a:bodyPr>
          <a:p>
            <a:r>
              <a:rPr b="1" lang="uk-UA" sz="3200" spc="-1" strike="noStrike">
                <a:solidFill>
                  <a:srgbClr val="002060"/>
                </a:solidFill>
                <a:latin typeface="Times New Roman"/>
              </a:rPr>
              <a:t>Інтерактивна вправа: “Закінчіть речення.”</a:t>
            </a:r>
            <a:endParaRPr b="0" lang="uk-UA" sz="3200" spc="-1" strike="noStrike">
              <a:latin typeface="Arial"/>
            </a:endParaRPr>
          </a:p>
          <a:p>
            <a:r>
              <a:rPr b="0" lang="uk-UA" sz="3200" spc="-1" strike="noStrike">
                <a:solidFill>
                  <a:srgbClr val="002060"/>
                </a:solidFill>
                <a:latin typeface="Times New Roman"/>
              </a:rPr>
              <a:t>Сьогодні на уроці мені найбільш сподобалось…</a:t>
            </a:r>
            <a:endParaRPr b="0" lang="uk-UA" sz="3200" spc="-1" strike="noStrike">
              <a:latin typeface="Arial"/>
            </a:endParaRPr>
          </a:p>
          <a:p>
            <a:r>
              <a:rPr b="0" lang="uk-UA" sz="3200" spc="-1" strike="noStrike">
                <a:solidFill>
                  <a:srgbClr val="002060"/>
                </a:solidFill>
                <a:latin typeface="Times New Roman"/>
              </a:rPr>
              <a:t>Сьогодні на уроці я дізналася/дізнався про…</a:t>
            </a:r>
            <a:endParaRPr b="0" lang="uk-UA" sz="3200" spc="-1" strike="noStrike">
              <a:latin typeface="Arial"/>
            </a:endParaRPr>
          </a:p>
          <a:p>
            <a:r>
              <a:rPr b="0" lang="uk-UA" sz="3200" spc="-1" strike="noStrike">
                <a:solidFill>
                  <a:srgbClr val="002060"/>
                </a:solidFill>
                <a:latin typeface="Times New Roman"/>
              </a:rPr>
              <a:t>Мені було важко…</a:t>
            </a:r>
            <a:endParaRPr b="0" lang="uk-UA" sz="3200" spc="-1" strike="noStrike">
              <a:latin typeface="Arial"/>
            </a:endParaRPr>
          </a:p>
          <a:p>
            <a:r>
              <a:rPr b="0" lang="uk-UA" sz="3200" spc="-1" strike="noStrike">
                <a:solidFill>
                  <a:srgbClr val="002060"/>
                </a:solidFill>
                <a:latin typeface="Times New Roman"/>
              </a:rPr>
              <a:t>Тепер я можу…</a:t>
            </a:r>
            <a:endParaRPr b="0" lang="uk-UA" sz="3200" spc="-1" strike="noStrike">
              <a:latin typeface="Arial"/>
            </a:endParaRPr>
          </a:p>
          <a:p>
            <a:r>
              <a:rPr b="0" lang="uk-UA" sz="3200" spc="-1" strike="noStrike">
                <a:solidFill>
                  <a:srgbClr val="002060"/>
                </a:solidFill>
                <a:latin typeface="Times New Roman"/>
              </a:rPr>
              <a:t>Я мрію про…</a:t>
            </a:r>
            <a:endParaRPr b="0" lang="uk-UA" sz="3200" spc="-1" strike="noStrike">
              <a:latin typeface="Arial"/>
            </a:endParaRPr>
          </a:p>
        </p:txBody>
      </p:sp>
      <p:pic>
        <p:nvPicPr>
          <p:cNvPr id="167" name="Рисунок 3" descr="depositphotos_83642494-stock-illustration-happy-cartoon-emoticon-thinking.jpg"/>
          <p:cNvPicPr/>
          <p:nvPr/>
        </p:nvPicPr>
        <p:blipFill>
          <a:blip r:embed="rId1"/>
          <a:stretch/>
        </p:blipFill>
        <p:spPr>
          <a:xfrm>
            <a:off x="9043200" y="2880000"/>
            <a:ext cx="2656800" cy="35488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 descr=""/>
          <p:cNvPicPr/>
          <p:nvPr/>
        </p:nvPicPr>
        <p:blipFill>
          <a:blip r:embed="rId1"/>
          <a:stretch/>
        </p:blipFill>
        <p:spPr>
          <a:xfrm>
            <a:off x="0" y="-180000"/>
            <a:ext cx="12192120" cy="71251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Объект 1"/>
          <p:cNvSpPr/>
          <p:nvPr/>
        </p:nvSpPr>
        <p:spPr>
          <a:xfrm>
            <a:off x="1561680" y="2262960"/>
            <a:ext cx="5998320" cy="3677040"/>
          </a:xfrm>
          <a:prstGeom prst="rect">
            <a:avLst/>
          </a:prstGeom>
          <a:noFill/>
          <a:ln w="0">
            <a:noFill/>
          </a:ln>
        </p:spPr>
        <p:style>
          <a:lnRef idx="0"/>
          <a:fillRef idx="0"/>
          <a:effectRef idx="0"/>
          <a:fontRef idx="minor"/>
        </p:style>
        <p:txBody>
          <a:bodyPr lIns="90000" rIns="90000" tIns="45000" bIns="45000" anchor="ctr">
            <a:noAutofit/>
          </a:bodyPr>
          <a:p>
            <a:pPr marL="306000" indent="-306000">
              <a:lnSpc>
                <a:spcPct val="100000"/>
              </a:lnSpc>
              <a:spcBef>
                <a:spcPts val="479"/>
              </a:spcBef>
              <a:spcAft>
                <a:spcPts val="601"/>
              </a:spcAft>
              <a:buClr>
                <a:srgbClr val="63a537"/>
              </a:buClr>
              <a:buSzPct val="92000"/>
              <a:buFont typeface="Wingdings 2" charset="2"/>
              <a:buChar char=""/>
            </a:pPr>
            <a:r>
              <a:rPr b="1" i="1" lang="ru-RU" sz="2400" spc="-1" strike="noStrike">
                <a:solidFill>
                  <a:srgbClr val="ffff00"/>
                </a:solidFill>
                <a:latin typeface="Arial Black"/>
                <a:ea typeface="DejaVu Sans"/>
              </a:rPr>
              <a:t>Настрій на урок взяли, </a:t>
            </a:r>
            <a:endParaRPr b="0" lang="uk-UA" sz="2400" spc="-1" strike="noStrike">
              <a:solidFill>
                <a:srgbClr val="ffff00"/>
              </a:solidFill>
              <a:latin typeface="Arial"/>
            </a:endParaRPr>
          </a:p>
          <a:p>
            <a:pPr marL="306000" indent="-306000">
              <a:lnSpc>
                <a:spcPct val="100000"/>
              </a:lnSpc>
              <a:spcBef>
                <a:spcPts val="479"/>
              </a:spcBef>
              <a:spcAft>
                <a:spcPts val="601"/>
              </a:spcAft>
              <a:buClr>
                <a:srgbClr val="63a537"/>
              </a:buClr>
              <a:buSzPct val="92000"/>
              <a:buFont typeface="Wingdings 2" charset="2"/>
              <a:buChar char=""/>
            </a:pPr>
            <a:r>
              <a:rPr b="1" i="1" lang="ru-RU" sz="2400" spc="-1" strike="noStrike">
                <a:solidFill>
                  <a:srgbClr val="ffff00"/>
                </a:solidFill>
                <a:latin typeface="Arial Black"/>
                <a:ea typeface="DejaVu Sans"/>
              </a:rPr>
              <a:t>З посмішкою почали. </a:t>
            </a:r>
            <a:endParaRPr b="0" lang="uk-UA" sz="2400" spc="-1" strike="noStrike">
              <a:solidFill>
                <a:srgbClr val="ffff00"/>
              </a:solidFill>
              <a:latin typeface="Arial"/>
            </a:endParaRPr>
          </a:p>
          <a:p>
            <a:pPr marL="306000" indent="-306000">
              <a:lnSpc>
                <a:spcPct val="100000"/>
              </a:lnSpc>
              <a:spcBef>
                <a:spcPts val="479"/>
              </a:spcBef>
              <a:spcAft>
                <a:spcPts val="601"/>
              </a:spcAft>
              <a:buClr>
                <a:srgbClr val="63a537"/>
              </a:buClr>
              <a:buSzPct val="92000"/>
              <a:buFont typeface="Wingdings 2" charset="2"/>
              <a:buChar char=""/>
            </a:pPr>
            <a:r>
              <a:rPr b="1" i="1" lang="ru-RU" sz="2400" spc="-1" strike="noStrike">
                <a:solidFill>
                  <a:srgbClr val="ffff00"/>
                </a:solidFill>
                <a:latin typeface="Arial Black"/>
                <a:ea typeface="DejaVu Sans"/>
              </a:rPr>
              <a:t>Не просто слухати, а чути.</a:t>
            </a:r>
            <a:endParaRPr b="0" lang="uk-UA" sz="2400" spc="-1" strike="noStrike">
              <a:solidFill>
                <a:srgbClr val="ffff00"/>
              </a:solidFill>
              <a:latin typeface="Arial"/>
            </a:endParaRPr>
          </a:p>
          <a:p>
            <a:pPr marL="306000" indent="-306000">
              <a:lnSpc>
                <a:spcPct val="100000"/>
              </a:lnSpc>
              <a:spcBef>
                <a:spcPts val="479"/>
              </a:spcBef>
              <a:spcAft>
                <a:spcPts val="601"/>
              </a:spcAft>
              <a:buClr>
                <a:srgbClr val="63a537"/>
              </a:buClr>
              <a:buSzPct val="92000"/>
              <a:buFont typeface="Wingdings 2" charset="2"/>
              <a:buChar char=""/>
            </a:pPr>
            <a:r>
              <a:rPr b="1" i="1" lang="ru-RU" sz="2400" spc="-1" strike="noStrike">
                <a:solidFill>
                  <a:srgbClr val="ffff00"/>
                </a:solidFill>
                <a:latin typeface="Arial Black"/>
                <a:ea typeface="DejaVu Sans"/>
              </a:rPr>
              <a:t> </a:t>
            </a:r>
            <a:r>
              <a:rPr b="1" i="1" lang="ru-RU" sz="2400" spc="-1" strike="noStrike">
                <a:solidFill>
                  <a:srgbClr val="ffff00"/>
                </a:solidFill>
                <a:latin typeface="Arial Black"/>
                <a:ea typeface="DejaVu Sans"/>
              </a:rPr>
              <a:t>Не просто дивитися, а бачити. </a:t>
            </a:r>
            <a:endParaRPr b="0" lang="uk-UA" sz="2400" spc="-1" strike="noStrike">
              <a:solidFill>
                <a:srgbClr val="ffff00"/>
              </a:solidFill>
              <a:latin typeface="Arial"/>
            </a:endParaRPr>
          </a:p>
          <a:p>
            <a:pPr marL="306000" indent="-306000">
              <a:lnSpc>
                <a:spcPct val="100000"/>
              </a:lnSpc>
              <a:spcBef>
                <a:spcPts val="479"/>
              </a:spcBef>
              <a:spcAft>
                <a:spcPts val="601"/>
              </a:spcAft>
              <a:buClr>
                <a:srgbClr val="63a537"/>
              </a:buClr>
              <a:buSzPct val="92000"/>
              <a:buFont typeface="Wingdings 2" charset="2"/>
              <a:buChar char=""/>
            </a:pPr>
            <a:r>
              <a:rPr b="1" i="1" lang="ru-RU" sz="2400" spc="-1" strike="noStrike">
                <a:solidFill>
                  <a:srgbClr val="ffff00"/>
                </a:solidFill>
                <a:latin typeface="Arial Black"/>
                <a:ea typeface="DejaVu Sans"/>
              </a:rPr>
              <a:t>Не просто відповідати, а міркувати.</a:t>
            </a:r>
            <a:endParaRPr b="0" lang="uk-UA" sz="2400" spc="-1" strike="noStrike">
              <a:solidFill>
                <a:srgbClr val="ffff00"/>
              </a:solidFill>
              <a:latin typeface="Arial"/>
            </a:endParaRPr>
          </a:p>
          <a:p>
            <a:pPr marL="306000" indent="-306000">
              <a:lnSpc>
                <a:spcPct val="100000"/>
              </a:lnSpc>
              <a:spcBef>
                <a:spcPts val="479"/>
              </a:spcBef>
              <a:spcAft>
                <a:spcPts val="601"/>
              </a:spcAft>
              <a:buClr>
                <a:srgbClr val="63a537"/>
              </a:buClr>
              <a:buSzPct val="92000"/>
              <a:buFont typeface="Wingdings 2" charset="2"/>
              <a:buChar char=""/>
            </a:pPr>
            <a:r>
              <a:rPr b="1" i="1" lang="ru-RU" sz="2400" spc="-1" strike="noStrike">
                <a:solidFill>
                  <a:srgbClr val="ffff00"/>
                </a:solidFill>
                <a:latin typeface="Arial Black"/>
                <a:ea typeface="DejaVu Sans"/>
              </a:rPr>
              <a:t>Дружно і плідно працювати.</a:t>
            </a:r>
            <a:endParaRPr b="0" lang="uk-UA" sz="2400" spc="-1" strike="noStrike">
              <a:solidFill>
                <a:srgbClr val="ffff00"/>
              </a:solidFill>
              <a:latin typeface="Arial"/>
            </a:endParaRPr>
          </a:p>
        </p:txBody>
      </p:sp>
      <p:sp>
        <p:nvSpPr>
          <p:cNvPr id="149" name="PlaceHolder 1"/>
          <p:cNvSpPr txBox="1"/>
          <p:nvPr/>
        </p:nvSpPr>
        <p:spPr>
          <a:xfrm>
            <a:off x="581040" y="702000"/>
            <a:ext cx="11028240" cy="1012320"/>
          </a:xfrm>
          <a:prstGeom prst="rect">
            <a:avLst/>
          </a:prstGeom>
          <a:noFill/>
          <a:ln w="0">
            <a:noFill/>
          </a:ln>
        </p:spPr>
        <p:txBody>
          <a:bodyPr lIns="90000" rIns="90000" tIns="45000" bIns="45000" anchor="b">
            <a:noAutofit/>
          </a:bodyPr>
          <a:p>
            <a:pPr>
              <a:lnSpc>
                <a:spcPct val="100000"/>
              </a:lnSpc>
            </a:pPr>
            <a:r>
              <a:rPr b="1" i="1" lang="uk-UA" sz="2800" spc="-1" strike="noStrike" cap="all">
                <a:solidFill>
                  <a:srgbClr val="55215b"/>
                </a:solidFill>
                <a:latin typeface="Gill Sans MT"/>
              </a:rPr>
              <a:t>Організаційний момент</a:t>
            </a:r>
            <a:endParaRPr b="1" i="1" lang="en-US" sz="2800" spc="-1" strike="noStrike">
              <a:solidFill>
                <a:srgbClr val="55215b"/>
              </a:solidFill>
              <a:latin typeface="Century Gothic"/>
            </a:endParaRPr>
          </a:p>
        </p:txBody>
      </p:sp>
      <p:pic>
        <p:nvPicPr>
          <p:cNvPr id="150" name="" descr=""/>
          <p:cNvPicPr/>
          <p:nvPr/>
        </p:nvPicPr>
        <p:blipFill>
          <a:blip r:embed="rId1"/>
          <a:stretch/>
        </p:blipFill>
        <p:spPr>
          <a:xfrm>
            <a:off x="8264880" y="702000"/>
            <a:ext cx="3435120" cy="20142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Прямоугольник 8"/>
          <p:cNvSpPr/>
          <p:nvPr/>
        </p:nvSpPr>
        <p:spPr>
          <a:xfrm>
            <a:off x="222840" y="202320"/>
            <a:ext cx="11837160" cy="40845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ru-RU" sz="2000" spc="-1" strike="noStrike">
                <a:solidFill>
                  <a:srgbClr val="362413"/>
                </a:solidFill>
                <a:latin typeface="Times New Roman"/>
              </a:rPr>
              <a:t>Музика і акторська пластика, костюми й грим — усе це ти одразу пригадуєш, коли мова йде про театр. А чи можеш ти уявити на театральній сцені акробатику і бойові мистецтва? Такий синтез існує в східному театрі.</a:t>
            </a:r>
            <a:endParaRPr b="0" lang="uk-UA" sz="2000" spc="-1" strike="noStrike">
              <a:solidFill>
                <a:srgbClr val="362413"/>
              </a:solidFill>
              <a:latin typeface="Times New Roman"/>
            </a:endParaRPr>
          </a:p>
          <a:p>
            <a:pPr algn="just">
              <a:lnSpc>
                <a:spcPct val="100000"/>
              </a:lnSpc>
            </a:pPr>
            <a:r>
              <a:rPr b="0" lang="ru-RU" sz="2000" spc="-1" strike="noStrike">
                <a:solidFill>
                  <a:srgbClr val="362413"/>
                </a:solidFill>
                <a:latin typeface="Times New Roman"/>
              </a:rPr>
              <a:t>Отже ми знову подорожуємо до східних країн. У Китаї, Індії театр набув неповторних рис. Уяви собі театр без декорацій. У традиційному східному театрі їх не було. Тому акторам доводилося розкривати зміст постановки лише завдяки своїй майстерності. Крім цього, тут всі ролі, навіть жіночі, грали та грають лише чоловіки. Персонажі втілюють певні характеристики — амплуа: Жартівник, Добродій, Скривджений, Злий тощо. Кожний персонаж має свій особливий костюм, грим, перуку.</a:t>
            </a:r>
            <a:endParaRPr b="0" lang="uk-UA" sz="2000" spc="-1" strike="noStrike">
              <a:solidFill>
                <a:srgbClr val="362413"/>
              </a:solidFill>
              <a:latin typeface="Times New Roman"/>
            </a:endParaRPr>
          </a:p>
          <a:p>
            <a:pPr algn="just">
              <a:lnSpc>
                <a:spcPct val="100000"/>
              </a:lnSpc>
            </a:pPr>
            <a:r>
              <a:rPr b="0" lang="ru-RU" sz="2000" spc="-1" strike="noStrike">
                <a:solidFill>
                  <a:srgbClr val="362413"/>
                </a:solidFill>
                <a:latin typeface="Times New Roman"/>
              </a:rPr>
              <a:t>У Пекінській опері — перлині китайського театру — чотири основних амплуа: герой (шен) і героїня (дань), «розфарбована особа» (цзін) і комік (чоу). Актор веде діалог не лише словом і співом, а й «мовою жестів». Основою відомої на весь світ Пекінської опери є музика. Велику увагу китайські митці приділяють вокальній майстерності. У самобутньому видовищі значна</a:t>
            </a:r>
            <a:r>
              <a:rPr b="0" lang="ru-RU" sz="2200" spc="-1" strike="noStrike">
                <a:solidFill>
                  <a:srgbClr val="362413"/>
                </a:solidFill>
                <a:latin typeface="Times New Roman"/>
              </a:rPr>
              <a:t> </a:t>
            </a:r>
            <a:r>
              <a:rPr b="0" lang="ru-RU" sz="2000" spc="-1" strike="noStrike">
                <a:solidFill>
                  <a:srgbClr val="362413"/>
                </a:solidFill>
                <a:latin typeface="Times New Roman"/>
              </a:rPr>
              <a:t>роль пантоміми, танців і акробатики.</a:t>
            </a:r>
            <a:endParaRPr b="0" lang="uk-UA" sz="2000" spc="-1" strike="noStrike">
              <a:solidFill>
                <a:srgbClr val="362413"/>
              </a:solidFill>
              <a:latin typeface="Times New Roman"/>
            </a:endParaRPr>
          </a:p>
        </p:txBody>
      </p:sp>
      <p:pic>
        <p:nvPicPr>
          <p:cNvPr id="152" name="Рисунок 9" descr=""/>
          <p:cNvPicPr/>
          <p:nvPr/>
        </p:nvPicPr>
        <p:blipFill>
          <a:blip r:embed="rId1"/>
          <a:stretch/>
        </p:blipFill>
        <p:spPr>
          <a:xfrm>
            <a:off x="4059720" y="4026960"/>
            <a:ext cx="4680720" cy="26330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Прямоугольник 3"/>
          <p:cNvSpPr/>
          <p:nvPr/>
        </p:nvSpPr>
        <p:spPr>
          <a:xfrm>
            <a:off x="180000" y="540000"/>
            <a:ext cx="5040000" cy="6122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2200" spc="-1" strike="noStrike">
                <a:solidFill>
                  <a:srgbClr val="362413"/>
                </a:solidFill>
                <a:latin typeface="Times New Roman"/>
              </a:rPr>
              <a:t>Який із перелічених елементів китайського музичного театру є нетиповим для опери?</a:t>
            </a:r>
            <a:endParaRPr b="0" lang="uk-UA" sz="2200" spc="-1" strike="noStrike">
              <a:solidFill>
                <a:srgbClr val="362413"/>
              </a:solidFill>
              <a:latin typeface="Times New Roman"/>
            </a:endParaRPr>
          </a:p>
          <a:p>
            <a:pPr>
              <a:lnSpc>
                <a:spcPct val="100000"/>
              </a:lnSpc>
            </a:pPr>
            <a:endParaRPr b="0" lang="uk-UA" sz="2200" spc="-1" strike="noStrike">
              <a:solidFill>
                <a:srgbClr val="362413"/>
              </a:solidFill>
              <a:latin typeface="Times New Roman"/>
            </a:endParaRPr>
          </a:p>
          <a:p>
            <a:pPr algn="ctr">
              <a:lnSpc>
                <a:spcPct val="100000"/>
              </a:lnSpc>
            </a:pPr>
            <a:r>
              <a:rPr b="0" lang="ru-RU" sz="2200" spc="-1" strike="noStrike">
                <a:solidFill>
                  <a:srgbClr val="362413"/>
                </a:solidFill>
                <a:latin typeface="Times New Roman"/>
              </a:rPr>
              <a:t>У костюмі та гримі китайського театру широко використовується символіка. Наприклад, вишитий дракон, який означає велич, прикрашає тільки халат імператора. Злі і жорстокі люди носять чорний одяг. Військові одягнені в бойові обладунки із зображенням тигра або леопарда, що означає хоробрість і мужність. Колір гриму також втілював певну характеристику: червоний — чесність і відданість; білий — хитрість, злодійство; жовтий — жорстокість; золотий застосовували для міфічних героїв.</a:t>
            </a:r>
            <a:endParaRPr b="0" lang="uk-UA" sz="2200" spc="-1" strike="noStrike">
              <a:solidFill>
                <a:srgbClr val="362413"/>
              </a:solidFill>
              <a:latin typeface="Times New Roman"/>
            </a:endParaRPr>
          </a:p>
        </p:txBody>
      </p:sp>
      <p:pic>
        <p:nvPicPr>
          <p:cNvPr id="154" name="Рисунок 4" descr=""/>
          <p:cNvPicPr/>
          <p:nvPr/>
        </p:nvPicPr>
        <p:blipFill>
          <a:blip r:embed="rId1"/>
          <a:stretch/>
        </p:blipFill>
        <p:spPr>
          <a:xfrm>
            <a:off x="5400000" y="1763640"/>
            <a:ext cx="6120000" cy="3276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Прямоугольник 11"/>
          <p:cNvSpPr/>
          <p:nvPr/>
        </p:nvSpPr>
        <p:spPr>
          <a:xfrm>
            <a:off x="720000" y="516240"/>
            <a:ext cx="10620000" cy="13100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000" spc="-1" strike="noStrike">
                <a:solidFill>
                  <a:srgbClr val="362413"/>
                </a:solidFill>
                <a:latin typeface="Times New Roman"/>
              </a:rPr>
              <a:t>За відомою казкою Г. К. Андерсена «Соловей» композитор Ігор Стравінський створив однойменну оперу, яка стилізує атмосферу давнього Китаю.</a:t>
            </a:r>
            <a:endParaRPr b="0" lang="uk-UA" sz="2000" spc="-1" strike="noStrike">
              <a:solidFill>
                <a:srgbClr val="362413"/>
              </a:solidFill>
              <a:latin typeface="Times New Roman"/>
            </a:endParaRPr>
          </a:p>
          <a:p>
            <a:pPr algn="just">
              <a:lnSpc>
                <a:spcPct val="100000"/>
              </a:lnSpc>
            </a:pPr>
            <a:r>
              <a:rPr b="1" lang="ru-RU" sz="2000" spc="-1" strike="noStrike">
                <a:solidFill>
                  <a:srgbClr val="362413"/>
                </a:solidFill>
                <a:latin typeface="Times New Roman"/>
              </a:rPr>
              <a:t>Подивись фрагмент із вистави Пекінської опери. Зверни увагу на манеру співу, особливості танців і музики, зокрема, яка звучить під час «бойових» сцен.</a:t>
            </a:r>
            <a:endParaRPr b="0" lang="uk-UA" sz="2000" spc="-1" strike="noStrike">
              <a:solidFill>
                <a:srgbClr val="362413"/>
              </a:solidFill>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Прямоугольник 10"/>
          <p:cNvSpPr/>
          <p:nvPr/>
        </p:nvSpPr>
        <p:spPr>
          <a:xfrm>
            <a:off x="685800" y="343080"/>
            <a:ext cx="9829440" cy="2436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2200" spc="-1" strike="noStrike">
                <a:solidFill>
                  <a:srgbClr val="362413"/>
                </a:solidFill>
                <a:latin typeface="Times New Roman"/>
              </a:rPr>
              <a:t>Театральне мистецтво Індії також має дуже глибокі корені. Стрижнем індійського театру став танець, тому його називають музично-танцювальною драмою. Слово, музика і танець тут однаково важливі. Склалася танцювальна драма за стародавнім епосом, яку зазвичай виконували просто неба під місячним світлом. Величезного значення надавалося ретельно розробленій мові жестів і міміки, різноманітним положенням пальців, які передавали складні почуття. Спектакль супроводжував оркестр індійських інструментів.</a:t>
            </a:r>
            <a:endParaRPr b="0" lang="uk-UA" sz="2200" spc="-1" strike="noStrike">
              <a:solidFill>
                <a:srgbClr val="362413"/>
              </a:solidFill>
              <a:latin typeface="Times New Roman"/>
            </a:endParaRPr>
          </a:p>
        </p:txBody>
      </p:sp>
      <p:pic>
        <p:nvPicPr>
          <p:cNvPr id="157" name="Рисунок 11" descr=""/>
          <p:cNvPicPr/>
          <p:nvPr/>
        </p:nvPicPr>
        <p:blipFill>
          <a:blip r:embed="rId1"/>
          <a:stretch/>
        </p:blipFill>
        <p:spPr>
          <a:xfrm>
            <a:off x="1620000" y="2896560"/>
            <a:ext cx="4683240" cy="3763440"/>
          </a:xfrm>
          <a:prstGeom prst="rect">
            <a:avLst/>
          </a:prstGeom>
          <a:ln w="0">
            <a:noFill/>
          </a:ln>
        </p:spPr>
      </p:pic>
      <p:sp>
        <p:nvSpPr>
          <p:cNvPr id="158" name="Прямоугольник 12"/>
          <p:cNvSpPr/>
          <p:nvPr/>
        </p:nvSpPr>
        <p:spPr>
          <a:xfrm>
            <a:off x="6660000" y="4844160"/>
            <a:ext cx="4680000" cy="10958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200" spc="-1" strike="noStrike">
                <a:solidFill>
                  <a:srgbClr val="362413"/>
                </a:solidFill>
                <a:latin typeface="Times New Roman"/>
              </a:rPr>
              <a:t>Порівняй костюми та маски акторів індійського і китайського театрів</a:t>
            </a:r>
            <a:r>
              <a:rPr b="0" lang="ru-RU" sz="2200" spc="-1" strike="noStrike">
                <a:solidFill>
                  <a:srgbClr val="362413"/>
                </a:solidFill>
                <a:latin typeface="Times New Roman"/>
              </a:rPr>
              <a:t>.</a:t>
            </a:r>
            <a:endParaRPr b="0" lang="uk-UA" sz="2200" spc="-1" strike="noStrike">
              <a:solidFill>
                <a:srgbClr val="362413"/>
              </a:solidFill>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1620000" y="685800"/>
            <a:ext cx="7065000" cy="574200"/>
          </a:xfrm>
          <a:prstGeom prst="rect">
            <a:avLst/>
          </a:prstGeom>
          <a:noFill/>
          <a:ln w="0">
            <a:noFill/>
          </a:ln>
        </p:spPr>
        <p:txBody>
          <a:bodyPr anchor="b">
            <a:noAutofit/>
          </a:bodyPr>
          <a:p>
            <a:r>
              <a:rPr b="1" i="1" lang="en-US" sz="4000" spc="-1" strike="noStrike">
                <a:solidFill>
                  <a:srgbClr val="362413"/>
                </a:solidFill>
                <a:latin typeface="Times New Roman"/>
              </a:rPr>
              <a:t>Розспівка</a:t>
            </a:r>
            <a:endParaRPr b="1" i="1" lang="en-US" sz="4000" spc="-1" strike="noStrike">
              <a:solidFill>
                <a:srgbClr val="362413"/>
              </a:solidFill>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3060000" y="268560"/>
            <a:ext cx="6200640" cy="811440"/>
          </a:xfrm>
          <a:prstGeom prst="rect">
            <a:avLst/>
          </a:prstGeom>
          <a:noFill/>
          <a:ln w="0">
            <a:noFill/>
          </a:ln>
        </p:spPr>
        <p:txBody>
          <a:bodyPr lIns="0" rIns="0" tIns="0" bIns="0" anchor="ctr">
            <a:noAutofit/>
          </a:bodyPr>
          <a:p>
            <a:r>
              <a:rPr b="1" i="1" lang="en-US" sz="3200" spc="-1" strike="noStrike">
                <a:solidFill>
                  <a:srgbClr val="362413"/>
                </a:solidFill>
                <a:latin typeface="Times New Roman"/>
              </a:rPr>
              <a:t>Пісня “Зелене слоненя”</a:t>
            </a:r>
            <a:endParaRPr b="1" i="1" lang="en-US" sz="3200" spc="-1" strike="noStrike">
              <a:solidFill>
                <a:srgbClr val="362413"/>
              </a:solidFill>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Рисунок 6" descr=""/>
          <p:cNvPicPr/>
          <p:nvPr/>
        </p:nvPicPr>
        <p:blipFill>
          <a:blip r:embed="rId1"/>
          <a:srcRect l="23649" t="31250" r="28920" b="13546"/>
          <a:stretch/>
        </p:blipFill>
        <p:spPr>
          <a:xfrm>
            <a:off x="1080000" y="180000"/>
            <a:ext cx="8640000" cy="56530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Slice</Template>
  <TotalTime>65</TotalTime>
  <Application>LibreOffice/7.2.2.2$Windows_X86_64 LibreOffice_project/02b2acce88a210515b4a5bb2e46cbfb63fe97d56</Application>
  <AppVersion>15.0000</AppVersion>
  <Words>401</Words>
  <Paragraphs>7</Paragraphs>
  <Company>SPecialiST RePack</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2020-09-09T13:32:29Z</dcterms:created>
  <dc:creator>роза love</dc:creator>
  <dc:description/>
  <dc:language>uk-UA</dc:language>
  <cp:lastModifiedBy/>
  <dcterms:modified xsi:type="dcterms:W3CDTF">2023-03-05T17:47:03Z</dcterms:modified>
  <cp:revision>8</cp:revision>
  <dc:subject/>
  <dc:title>КАМЕРНО-ВОКАЛЬНІ ЖАНРИ: ПІСНЯ, ГІМН</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PresentationFormat">
    <vt:lpwstr>Широкоэкранный</vt:lpwstr>
  </property>
  <property fmtid="{D5CDD505-2E9C-101B-9397-08002B2CF9AE}" pid="4" name="Slides">
    <vt:i4>7</vt:i4>
  </property>
</Properties>
</file>