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65" r:id="rId4"/>
    <p:sldId id="271" r:id="rId5"/>
    <p:sldId id="262" r:id="rId6"/>
    <p:sldId id="272" r:id="rId7"/>
    <p:sldId id="273" r:id="rId8"/>
    <p:sldId id="260" r:id="rId9"/>
    <p:sldId id="270" r:id="rId10"/>
    <p:sldId id="266" r:id="rId11"/>
    <p:sldId id="275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81" autoAdjust="0"/>
  </p:normalViewPr>
  <p:slideViewPr>
    <p:cSldViewPr snapToGrid="0">
      <p:cViewPr varScale="1">
        <p:scale>
          <a:sx n="50" d="100"/>
          <a:sy n="50" d="100"/>
        </p:scale>
        <p:origin x="12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43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85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5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4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00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11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43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26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31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24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54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4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79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0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97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A648-AED2-405C-8CDD-F96F52447CE5}" type="datetimeFigureOut">
              <a:rPr lang="uk-UA" smtClean="0"/>
              <a:t>06.03.2023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300769-5EB0-478E-82AA-338F5A72A4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1480732"/>
            <a:ext cx="7283450" cy="38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64" y="299803"/>
            <a:ext cx="11832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Жорстоке</a:t>
            </a:r>
            <a:r>
              <a:rPr lang="ru-RU" sz="3600" dirty="0"/>
              <a:t> </a:t>
            </a:r>
            <a:r>
              <a:rPr lang="ru-RU" sz="3600" dirty="0" err="1"/>
              <a:t>поводження</a:t>
            </a:r>
            <a:r>
              <a:rPr lang="ru-RU" sz="3600" dirty="0"/>
              <a:t> з </a:t>
            </a:r>
            <a:r>
              <a:rPr lang="ru-RU" sz="3600" dirty="0" err="1"/>
              <a:t>тваринами</a:t>
            </a:r>
            <a:r>
              <a:rPr lang="ru-RU" sz="3600" dirty="0"/>
              <a:t> є </a:t>
            </a:r>
            <a:r>
              <a:rPr lang="ru-RU" sz="3600" dirty="0" err="1"/>
              <a:t>тільки</a:t>
            </a:r>
            <a:r>
              <a:rPr lang="ru-RU" sz="3600" dirty="0"/>
              <a:t> перший </a:t>
            </a:r>
            <a:r>
              <a:rPr lang="ru-RU" sz="3600" dirty="0" err="1"/>
              <a:t>досвід</a:t>
            </a:r>
            <a:r>
              <a:rPr lang="ru-RU" sz="3600" dirty="0"/>
              <a:t> для такого ж </a:t>
            </a:r>
            <a:r>
              <a:rPr lang="ru-RU" sz="3600" dirty="0" err="1"/>
              <a:t>поводження</a:t>
            </a:r>
            <a:r>
              <a:rPr lang="ru-RU" sz="3600" dirty="0"/>
              <a:t> з людьми.</a:t>
            </a:r>
          </a:p>
          <a:p>
            <a:pPr algn="r"/>
            <a:r>
              <a:rPr lang="ru-RU" sz="3600" dirty="0"/>
              <a:t>Жак-</a:t>
            </a:r>
            <a:r>
              <a:rPr lang="ru-RU" sz="3600" dirty="0" err="1"/>
              <a:t>Анрі</a:t>
            </a:r>
            <a:r>
              <a:rPr lang="ru-RU" sz="3600" dirty="0"/>
              <a:t> </a:t>
            </a:r>
            <a:r>
              <a:rPr lang="ru-RU" sz="3600" dirty="0" err="1"/>
              <a:t>Бернарден</a:t>
            </a:r>
            <a:r>
              <a:rPr lang="ru-RU" sz="3600" dirty="0"/>
              <a:t> де Сен-</a:t>
            </a:r>
            <a:r>
              <a:rPr lang="ru-RU" sz="3600" dirty="0" err="1"/>
              <a:t>Пьєр</a:t>
            </a:r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129"/>
            <a:ext cx="12191999" cy="50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2711" r="2499"/>
          <a:stretch/>
        </p:blipFill>
        <p:spPr>
          <a:xfrm>
            <a:off x="0" y="1660750"/>
            <a:ext cx="12192000" cy="519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4774" r="7324" b="14415"/>
          <a:stretch/>
        </p:blipFill>
        <p:spPr>
          <a:xfrm>
            <a:off x="0" y="-215153"/>
            <a:ext cx="10112188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8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20328"/>
          </a:xfrm>
        </p:spPr>
      </p:pic>
    </p:spTree>
    <p:extLst>
      <p:ext uri="{BB962C8B-B14F-4D97-AF65-F5344CB8AC3E}">
        <p14:creationId xmlns:p14="http://schemas.microsoft.com/office/powerpoint/2010/main" val="428172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8266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51" y="4391025"/>
            <a:ext cx="205864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214203"/>
            <a:ext cx="11667622" cy="5771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911" y="1"/>
            <a:ext cx="113175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ніколи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завдасть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болю і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тваринам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котрі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живуть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поруч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2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" y="287867"/>
            <a:ext cx="111929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Доброго дня,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 нас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незвичне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заняття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доброти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сучасному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відходить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природи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 нею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поступово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заміщується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мережами,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комп’ютерними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іграми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віртуальним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світом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часто ми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забуваємо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 нами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живуть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вірні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Вони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відданими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очима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дивляться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нас,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очікуючи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уваги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Наші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домашні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улюбленці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нас: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охороняють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дарують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радість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рятують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чекаючи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уваги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Вони для нас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сторінка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ми для них і є все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4561162"/>
            <a:ext cx="2623566" cy="2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9390" y="359765"/>
            <a:ext cx="11062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Тварини</a:t>
            </a:r>
            <a:r>
              <a:rPr lang="ru-RU" sz="3200" i="1" dirty="0" smtClean="0"/>
              <a:t> </a:t>
            </a:r>
            <a:r>
              <a:rPr lang="ru-RU" sz="3200" i="1" dirty="0"/>
              <a:t>– </a:t>
            </a:r>
            <a:r>
              <a:rPr lang="ru-RU" sz="3200" i="1" dirty="0" err="1"/>
              <a:t>дуже</a:t>
            </a:r>
            <a:r>
              <a:rPr lang="ru-RU" sz="3200" i="1" dirty="0"/>
              <a:t> </a:t>
            </a:r>
            <a:r>
              <a:rPr lang="ru-RU" sz="3200" i="1" dirty="0" err="1"/>
              <a:t>милі</a:t>
            </a:r>
            <a:r>
              <a:rPr lang="ru-RU" sz="3200" i="1" dirty="0"/>
              <a:t> </a:t>
            </a:r>
            <a:r>
              <a:rPr lang="ru-RU" sz="3200" i="1" dirty="0" err="1"/>
              <a:t>друзі</a:t>
            </a:r>
            <a:r>
              <a:rPr lang="ru-RU" sz="3200" i="1" dirty="0"/>
              <a:t>: не </a:t>
            </a:r>
            <a:r>
              <a:rPr lang="ru-RU" sz="3200" i="1" dirty="0" err="1"/>
              <a:t>ставлять</a:t>
            </a:r>
            <a:r>
              <a:rPr lang="ru-RU" sz="3200" i="1" dirty="0"/>
              <a:t> </a:t>
            </a:r>
            <a:r>
              <a:rPr lang="ru-RU" sz="3200" i="1" dirty="0" err="1"/>
              <a:t>питань</a:t>
            </a:r>
            <a:r>
              <a:rPr lang="ru-RU" sz="3200" i="1" dirty="0"/>
              <a:t> і не </a:t>
            </a:r>
            <a:r>
              <a:rPr lang="ru-RU" sz="3200" i="1" dirty="0" err="1"/>
              <a:t>критикують</a:t>
            </a:r>
            <a:r>
              <a:rPr lang="ru-RU" sz="3200" i="1" dirty="0"/>
              <a:t>.</a:t>
            </a:r>
          </a:p>
          <a:p>
            <a:pPr algn="r"/>
            <a:r>
              <a:rPr lang="ru-RU" sz="3200" i="1" dirty="0"/>
              <a:t>Джордж </a:t>
            </a:r>
            <a:r>
              <a:rPr lang="ru-RU" sz="3200" i="1" dirty="0" err="1"/>
              <a:t>Еліот</a:t>
            </a:r>
            <a:endParaRPr lang="uk-UA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109"/>
            <a:ext cx="12192000" cy="52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8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69333"/>
            <a:ext cx="112606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Відповідальність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розуміння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ж жива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істота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як ми: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своїми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потребами,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характером 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життєвим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циклом.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розвага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іграшка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та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знаряддя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виховання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385509"/>
            <a:ext cx="6282267" cy="44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1698"/>
            <a:ext cx="10744200" cy="4326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1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latin typeface="+mj-lt"/>
              </a:rPr>
              <a:t>Співчуття</a:t>
            </a:r>
            <a:r>
              <a:rPr lang="ru-RU" sz="4000" b="1" i="1" dirty="0">
                <a:latin typeface="+mj-lt"/>
              </a:rPr>
              <a:t> до </a:t>
            </a:r>
            <a:r>
              <a:rPr lang="ru-RU" sz="4000" b="1" i="1" dirty="0" err="1">
                <a:latin typeface="+mj-lt"/>
              </a:rPr>
              <a:t>тварин</a:t>
            </a:r>
            <a:r>
              <a:rPr lang="ru-RU" sz="4000" b="1" i="1" dirty="0">
                <a:latin typeface="+mj-lt"/>
              </a:rPr>
              <a:t> </a:t>
            </a:r>
            <a:r>
              <a:rPr lang="ru-RU" sz="3200" b="1" i="1" dirty="0">
                <a:latin typeface="+mj-lt"/>
              </a:rPr>
              <a:t>так </a:t>
            </a:r>
            <a:r>
              <a:rPr lang="ru-RU" sz="3200" b="1" i="1" dirty="0" err="1">
                <a:latin typeface="+mj-lt"/>
              </a:rPr>
              <a:t>тісно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пов’язане</a:t>
            </a:r>
            <a:r>
              <a:rPr lang="ru-RU" sz="3200" b="1" i="1" dirty="0">
                <a:latin typeface="+mj-lt"/>
              </a:rPr>
              <a:t> з </a:t>
            </a:r>
            <a:r>
              <a:rPr lang="ru-RU" sz="3200" b="1" i="1" dirty="0" err="1">
                <a:latin typeface="+mj-lt"/>
              </a:rPr>
              <a:t>добротою</a:t>
            </a:r>
            <a:r>
              <a:rPr lang="ru-RU" sz="3200" b="1" i="1" dirty="0">
                <a:latin typeface="+mj-lt"/>
              </a:rPr>
              <a:t> характеру, </a:t>
            </a:r>
            <a:r>
              <a:rPr lang="ru-RU" sz="3200" b="1" i="1" dirty="0" err="1">
                <a:latin typeface="+mj-lt"/>
              </a:rPr>
              <a:t>що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можна</a:t>
            </a:r>
            <a:r>
              <a:rPr lang="ru-RU" sz="3200" b="1" i="1" dirty="0">
                <a:latin typeface="+mj-lt"/>
              </a:rPr>
              <a:t> з </a:t>
            </a:r>
            <a:r>
              <a:rPr lang="ru-RU" sz="3200" b="1" i="1" dirty="0" err="1">
                <a:latin typeface="+mj-lt"/>
              </a:rPr>
              <a:t>упевненістю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стверджувати</a:t>
            </a:r>
            <a:r>
              <a:rPr lang="ru-RU" sz="3200" b="1" i="1" dirty="0">
                <a:latin typeface="+mj-lt"/>
              </a:rPr>
              <a:t>: </a:t>
            </a:r>
            <a:r>
              <a:rPr lang="ru-RU" sz="3200" b="1" i="1" dirty="0" err="1">
                <a:latin typeface="+mj-lt"/>
              </a:rPr>
              <a:t>хто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err="1">
                <a:latin typeface="+mj-lt"/>
              </a:rPr>
              <a:t>жорстокий</a:t>
            </a:r>
            <a:r>
              <a:rPr lang="ru-RU" sz="3200" b="1" i="1" dirty="0">
                <a:latin typeface="+mj-lt"/>
              </a:rPr>
              <a:t> з </a:t>
            </a:r>
            <a:r>
              <a:rPr lang="ru-RU" sz="3200" b="1" i="1" dirty="0" err="1">
                <a:latin typeface="+mj-lt"/>
              </a:rPr>
              <a:t>тваринами</a:t>
            </a:r>
            <a:r>
              <a:rPr lang="ru-RU" sz="3200" b="1" i="1" dirty="0">
                <a:latin typeface="+mj-lt"/>
              </a:rPr>
              <a:t>, той не </a:t>
            </a:r>
            <a:r>
              <a:rPr lang="ru-RU" sz="3200" b="1" i="1" dirty="0" err="1">
                <a:latin typeface="+mj-lt"/>
              </a:rPr>
              <a:t>може</a:t>
            </a:r>
            <a:r>
              <a:rPr lang="ru-RU" sz="3200" b="1" i="1" dirty="0">
                <a:latin typeface="+mj-lt"/>
              </a:rPr>
              <a:t> бути доброю </a:t>
            </a:r>
            <a:r>
              <a:rPr lang="ru-RU" sz="3200" b="1" i="1" dirty="0" err="1">
                <a:latin typeface="+mj-lt"/>
              </a:rPr>
              <a:t>людиною</a:t>
            </a:r>
            <a:r>
              <a:rPr lang="ru-RU" sz="2800" dirty="0"/>
              <a:t>.</a:t>
            </a:r>
          </a:p>
          <a:p>
            <a:pPr algn="r"/>
            <a:r>
              <a:rPr lang="ru-RU" sz="2800" dirty="0"/>
              <a:t>Артур </a:t>
            </a:r>
            <a:r>
              <a:rPr lang="ru-RU" sz="2800" dirty="0" err="1"/>
              <a:t>Шопенгауер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4232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8533"/>
            <a:ext cx="112267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Цікаві факти про тварин можна перелічувати нескінченно довго.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Найцікавіші: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Білки </a:t>
            </a:r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відповідають за посадку тисяч дерев у всьому світі</a:t>
            </a:r>
          </a:p>
          <a:p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Вони можуть бути невеликими, але вони відіграють ключову роль у нашому середовищі так, як ви не уявляли. Ці маленькі пухнасті друзі щороку садять тисячі дерев у всьому світі, завдяки простому забуванню, де вони поховали жолуді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3" y="3236232"/>
            <a:ext cx="7518400" cy="36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3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194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Котяче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мявкання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– це форма спілкування лише з людьми, а не з іншими котами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Коти, наші пухнасті друзі, які люблять проводити свій час, відпочиваючи поруч з нами … або поверх нас, але ви помітили, що вони завжди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мявкають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навколо нас? Ну, це форма спілкування, але лише між котами та людьми. Ви не побачите наших котячих друзів, які використовують ту саму форму контакту з іншою кішкою, крім кошенят та їх матерів.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3" y="1646661"/>
            <a:ext cx="6383868" cy="5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6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8" y="1473199"/>
            <a:ext cx="8822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Покинуте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Хтось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виніс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сіре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кошенятко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й пустив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дорогу.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та 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нявчить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додому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матусі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Проходять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люди,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дивляться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сумно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хитає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головою,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сміється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жаліє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бідне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кошенятко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та 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Настав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вечір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Зайшло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Страшно стало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кошеняткові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Притулилося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воно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до куща та 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тремтить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Поверталась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маленька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Наталочка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Чує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нявчить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Вона не сказала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слова, а взяла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й понесла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додому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Пригорнулося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кошенятко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дівчинки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Замуркотіло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Раде-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радісіньке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dirty="0" smtClean="0"/>
              <a:t>В.О. </a:t>
            </a:r>
            <a:r>
              <a:rPr lang="ru-RU" dirty="0" err="1" smtClean="0"/>
              <a:t>Сухомлинський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6" y="-29474"/>
            <a:ext cx="1625596" cy="183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9" t="6364" r="8969" b="5000"/>
          <a:stretch/>
        </p:blipFill>
        <p:spPr>
          <a:xfrm>
            <a:off x="8585200" y="1270000"/>
            <a:ext cx="36068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686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483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26</cp:revision>
  <dcterms:created xsi:type="dcterms:W3CDTF">2020-09-24T07:18:02Z</dcterms:created>
  <dcterms:modified xsi:type="dcterms:W3CDTF">2023-03-06T19:27:45Z</dcterms:modified>
</cp:coreProperties>
</file>