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7" r:id="rId3"/>
    <p:sldId id="256" r:id="rId4"/>
    <p:sldId id="257" r:id="rId5"/>
    <p:sldId id="259" r:id="rId6"/>
    <p:sldId id="260" r:id="rId7"/>
    <p:sldId id="261" r:id="rId8"/>
    <p:sldId id="262" r:id="rId9"/>
    <p:sldId id="266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5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Епіграф уроку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5400" dirty="0" smtClean="0"/>
              <a:t>Велич розуму вимірюється кількістю ідей та їх поєднанням</a:t>
            </a:r>
          </a:p>
          <a:p>
            <a:pPr marL="0" indent="0">
              <a:buNone/>
            </a:pPr>
            <a:endParaRPr lang="uk-UA" sz="5400" dirty="0"/>
          </a:p>
          <a:p>
            <a:pPr marL="0" indent="0">
              <a:buNone/>
            </a:pPr>
            <a:r>
              <a:rPr lang="ru-RU" sz="3600" dirty="0"/>
              <a:t>Клод </a:t>
            </a:r>
            <a:r>
              <a:rPr lang="ru-RU" sz="3600" dirty="0" err="1"/>
              <a:t>Адріан</a:t>
            </a:r>
            <a:r>
              <a:rPr lang="ru-RU" sz="3600" dirty="0"/>
              <a:t> </a:t>
            </a:r>
            <a:r>
              <a:rPr lang="ru-RU" sz="3600" b="1" dirty="0" err="1" smtClean="0"/>
              <a:t>Гельвецій</a:t>
            </a:r>
            <a:endParaRPr lang="ru-RU" sz="3600" b="1" dirty="0" smtClean="0"/>
          </a:p>
          <a:p>
            <a:pPr marL="0" indent="0">
              <a:buNone/>
            </a:pPr>
            <a:r>
              <a:rPr lang="ru-RU" dirty="0" err="1"/>
              <a:t>французький</a:t>
            </a:r>
            <a:r>
              <a:rPr lang="ru-RU" dirty="0"/>
              <a:t> </a:t>
            </a:r>
            <a:r>
              <a:rPr lang="ru-RU" dirty="0" err="1"/>
              <a:t>літератор</a:t>
            </a:r>
            <a:r>
              <a:rPr lang="ru-RU" dirty="0"/>
              <a:t> і </a:t>
            </a:r>
            <a:r>
              <a:rPr lang="ru-RU" dirty="0" err="1"/>
              <a:t>філософ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212976"/>
            <a:ext cx="2881313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188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Домашнє завдання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Створити технічний рисунок у </a:t>
            </a:r>
            <a:r>
              <a:rPr lang="uk-UA" dirty="0" err="1" smtClean="0"/>
              <a:t>діметричній</a:t>
            </a:r>
            <a:r>
              <a:rPr lang="uk-UA" dirty="0" smtClean="0"/>
              <a:t> системі координат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88840"/>
            <a:ext cx="4962475" cy="4667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https://uahistory.co/pidruchniki/hodzicka-technology-10(11)-class-2019/hodzicka-technology-10(11)-class-2019.files/image421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5141986" y="2348880"/>
            <a:ext cx="3894509" cy="3024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886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Технічний рисунок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dirty="0" smtClean="0"/>
              <a:t>Аксонометричне зображення предмета, виконане від руки, з додержанням його пропорцій у розмірах на око</a:t>
            </a:r>
            <a:endParaRPr lang="ru-RU" sz="3600" dirty="0"/>
          </a:p>
        </p:txBody>
      </p:sp>
      <p:pic>
        <p:nvPicPr>
          <p:cNvPr id="4" name="Рисунок 3" descr="https://uahistory.co/pidruchniki/hodzicka-technology-10(11)-class-2019/hodzicka-technology-10(11)-class-2019.files/image42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971600" y="3429000"/>
            <a:ext cx="5550693" cy="3024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199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Дякую за увагу!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306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Кросворд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589113"/>
              </p:ext>
            </p:extLst>
          </p:nvPr>
        </p:nvGraphicFramePr>
        <p:xfrm>
          <a:off x="1187624" y="1628804"/>
          <a:ext cx="7128797" cy="466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8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3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3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3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83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83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836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83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836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836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П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л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е</a:t>
                      </a:r>
                      <a:endParaRPr lang="ru-RU" sz="2800" dirty="0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П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л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щ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а</a:t>
                      </a:r>
                      <a:endParaRPr lang="ru-RU" sz="2800" dirty="0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П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р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з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м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а</a:t>
                      </a:r>
                      <a:endParaRPr lang="ru-RU" sz="28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П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е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р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е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р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і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з</a:t>
                      </a:r>
                      <a:endParaRPr lang="ru-RU" sz="28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2060"/>
                          </a:solidFill>
                        </a:rPr>
                        <a:t>5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П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р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е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к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ц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і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я</a:t>
                      </a:r>
                      <a:endParaRPr lang="ru-RU" sz="28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П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є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д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н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н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н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я</a:t>
                      </a:r>
                      <a:endParaRPr lang="ru-RU" sz="28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2060"/>
                          </a:solidFill>
                        </a:rPr>
                        <a:t>7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П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т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к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у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т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н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к</a:t>
                      </a:r>
                      <a:endParaRPr lang="ru-RU" sz="2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2060"/>
                          </a:solidFill>
                        </a:rPr>
                        <a:t>8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П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е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р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с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п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е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к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т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в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2060"/>
                          </a:solidFill>
                        </a:rPr>
                        <a:t>9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П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р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е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ц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і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ю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в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н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н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я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54499"/>
              </p:ext>
            </p:extLst>
          </p:nvPr>
        </p:nvGraphicFramePr>
        <p:xfrm>
          <a:off x="1187624" y="1628802"/>
          <a:ext cx="7128794" cy="466344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00537">
                  <a:extLst>
                    <a:ext uri="{9D8B030D-6E8A-4147-A177-3AD203B41FA5}">
                      <a16:colId xmlns:a16="http://schemas.microsoft.com/office/drawing/2014/main" val="4260262834"/>
                    </a:ext>
                  </a:extLst>
                </a:gridCol>
                <a:gridCol w="545215">
                  <a:extLst>
                    <a:ext uri="{9D8B030D-6E8A-4147-A177-3AD203B41FA5}">
                      <a16:colId xmlns:a16="http://schemas.microsoft.com/office/drawing/2014/main" val="1859018144"/>
                    </a:ext>
                  </a:extLst>
                </a:gridCol>
                <a:gridCol w="545215">
                  <a:extLst>
                    <a:ext uri="{9D8B030D-6E8A-4147-A177-3AD203B41FA5}">
                      <a16:colId xmlns:a16="http://schemas.microsoft.com/office/drawing/2014/main" val="3488479285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1226088430"/>
                    </a:ext>
                  </a:extLst>
                </a:gridCol>
                <a:gridCol w="545215">
                  <a:extLst>
                    <a:ext uri="{9D8B030D-6E8A-4147-A177-3AD203B41FA5}">
                      <a16:colId xmlns:a16="http://schemas.microsoft.com/office/drawing/2014/main" val="953193945"/>
                    </a:ext>
                  </a:extLst>
                </a:gridCol>
                <a:gridCol w="545215">
                  <a:extLst>
                    <a:ext uri="{9D8B030D-6E8A-4147-A177-3AD203B41FA5}">
                      <a16:colId xmlns:a16="http://schemas.microsoft.com/office/drawing/2014/main" val="1174605303"/>
                    </a:ext>
                  </a:extLst>
                </a:gridCol>
                <a:gridCol w="545215">
                  <a:extLst>
                    <a:ext uri="{9D8B030D-6E8A-4147-A177-3AD203B41FA5}">
                      <a16:colId xmlns:a16="http://schemas.microsoft.com/office/drawing/2014/main" val="2557726571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2678197572"/>
                    </a:ext>
                  </a:extLst>
                </a:gridCol>
                <a:gridCol w="545215">
                  <a:extLst>
                    <a:ext uri="{9D8B030D-6E8A-4147-A177-3AD203B41FA5}">
                      <a16:colId xmlns:a16="http://schemas.microsoft.com/office/drawing/2014/main" val="3363100956"/>
                    </a:ext>
                  </a:extLst>
                </a:gridCol>
                <a:gridCol w="545215">
                  <a:extLst>
                    <a:ext uri="{9D8B030D-6E8A-4147-A177-3AD203B41FA5}">
                      <a16:colId xmlns:a16="http://schemas.microsoft.com/office/drawing/2014/main" val="3034486481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2661759882"/>
                    </a:ext>
                  </a:extLst>
                </a:gridCol>
                <a:gridCol w="373449">
                  <a:extLst>
                    <a:ext uri="{9D8B030D-6E8A-4147-A177-3AD203B41FA5}">
                      <a16:colId xmlns:a16="http://schemas.microsoft.com/office/drawing/2014/main" val="3965062720"/>
                    </a:ext>
                  </a:extLst>
                </a:gridCol>
              </a:tblGrid>
              <a:tr h="502127">
                <a:tc rowSpan="9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2800" dirty="0" smtClean="0">
                          <a:effectLst/>
                        </a:rPr>
                        <a:t>1</a:t>
                      </a:r>
                      <a:endParaRPr lang="ru-RU" sz="2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2800" dirty="0" smtClean="0">
                          <a:effectLst/>
                        </a:rPr>
                        <a:t>2</a:t>
                      </a:r>
                      <a:endParaRPr lang="ru-RU" sz="2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2800" dirty="0" smtClean="0">
                          <a:effectLst/>
                        </a:rPr>
                        <a:t>3</a:t>
                      </a:r>
                      <a:endParaRPr lang="ru-RU" sz="2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2800" dirty="0">
                          <a:effectLst/>
                        </a:rPr>
                        <a:t>4   П</a:t>
                      </a:r>
                      <a:endParaRPr lang="ru-RU" sz="2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2800" dirty="0" smtClean="0">
                          <a:effectLst/>
                        </a:rPr>
                        <a:t>5</a:t>
                      </a:r>
                      <a:endParaRPr lang="ru-RU" sz="28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2800" dirty="0" smtClean="0">
                          <a:effectLst/>
                        </a:rPr>
                        <a:t>6</a:t>
                      </a:r>
                      <a:endParaRPr lang="ru-RU" sz="2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2800" dirty="0" smtClean="0">
                          <a:effectLst/>
                        </a:rPr>
                        <a:t>7</a:t>
                      </a:r>
                      <a:endParaRPr lang="ru-RU" sz="2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2800" dirty="0" smtClean="0">
                          <a:effectLst/>
                        </a:rPr>
                        <a:t>8</a:t>
                      </a:r>
                      <a:endParaRPr lang="ru-RU" sz="2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2800" dirty="0">
                          <a:effectLst/>
                        </a:rPr>
                        <a:t>9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916791"/>
                  </a:ext>
                </a:extLst>
              </a:tr>
              <a:tr h="4909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126139"/>
                  </a:ext>
                </a:extLst>
              </a:tr>
              <a:tr h="4909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72635"/>
                  </a:ext>
                </a:extLst>
              </a:tr>
              <a:tr h="4909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570774"/>
                  </a:ext>
                </a:extLst>
              </a:tr>
              <a:tr h="4909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0371673"/>
                  </a:ext>
                </a:extLst>
              </a:tr>
              <a:tr h="4909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402241"/>
                  </a:ext>
                </a:extLst>
              </a:tr>
              <a:tr h="4909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198852"/>
                  </a:ext>
                </a:extLst>
              </a:tr>
              <a:tr h="4909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42240"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45782884"/>
                  </a:ext>
                </a:extLst>
              </a:tr>
              <a:tr h="7248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42240">
                        <a:lnSpc>
                          <a:spcPct val="115000"/>
                        </a:lnSpc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15025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579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913424"/>
            <a:ext cx="7776864" cy="3960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4824536"/>
          </a:xfrm>
        </p:spPr>
        <p:txBody>
          <a:bodyPr>
            <a:normAutofit/>
          </a:bodyPr>
          <a:lstStyle/>
          <a:p>
            <a:r>
              <a:rPr lang="uk-UA" dirty="0" smtClean="0"/>
              <a:t>Конструкторський етап творчого </a:t>
            </a:r>
            <a:r>
              <a:rPr lang="uk-UA" dirty="0" err="1" smtClean="0"/>
              <a:t>проєкту</a:t>
            </a:r>
            <a:r>
              <a:rPr lang="uk-UA" dirty="0" smtClean="0"/>
              <a:t>:</a:t>
            </a:r>
            <a:br>
              <a:rPr lang="uk-UA" dirty="0" smtClean="0"/>
            </a:br>
            <a:r>
              <a:rPr lang="uk-UA" dirty="0" smtClean="0"/>
              <a:t>Розробка </a:t>
            </a:r>
            <a:r>
              <a:rPr lang="uk-UA" dirty="0" err="1" smtClean="0"/>
              <a:t>конструкторсько</a:t>
            </a:r>
            <a:r>
              <a:rPr lang="uk-UA" dirty="0" smtClean="0"/>
              <a:t>-технологічної документації на виготовлення садової лавки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198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уроку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uk-UA" dirty="0" smtClean="0"/>
              <a:t>Розробити конструкторську документацію на виготовлення обраного об</a:t>
            </a:r>
            <a:r>
              <a:rPr lang="en-US" dirty="0" smtClean="0"/>
              <a:t>’</a:t>
            </a:r>
            <a:r>
              <a:rPr lang="uk-UA" dirty="0" err="1" smtClean="0"/>
              <a:t>єкта</a:t>
            </a:r>
            <a:r>
              <a:rPr lang="uk-UA" dirty="0" smtClean="0"/>
              <a:t> проектування</a:t>
            </a:r>
            <a:endParaRPr lang="ru-RU" dirty="0"/>
          </a:p>
        </p:txBody>
      </p:sp>
      <p:pic>
        <p:nvPicPr>
          <p:cNvPr id="5" name="Рисунок 4" descr="https://uahistory.co/pidruchniki/hodzicka-technology-10(11)-class-2019/hodzicka-technology-10(11)-class-2019.files/image41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7992888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576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Клаузура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/>
              <a:t>великий </a:t>
            </a:r>
            <a:r>
              <a:rPr lang="ru-RU" dirty="0" err="1"/>
              <a:t>аркуш</a:t>
            </a:r>
            <a:r>
              <a:rPr lang="ru-RU" dirty="0"/>
              <a:t> </a:t>
            </a:r>
            <a:r>
              <a:rPr lang="ru-RU" dirty="0" err="1"/>
              <a:t>паперу</a:t>
            </a:r>
            <a:r>
              <a:rPr lang="ru-RU" dirty="0"/>
              <a:t>, на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презентовані</a:t>
            </a:r>
            <a:r>
              <a:rPr lang="ru-RU" dirty="0"/>
              <a:t> </a:t>
            </a:r>
            <a:r>
              <a:rPr lang="ru-RU" dirty="0" err="1"/>
              <a:t>різноманітні</a:t>
            </a:r>
            <a:r>
              <a:rPr lang="ru-RU" dirty="0"/>
              <a:t> </a:t>
            </a:r>
            <a:r>
              <a:rPr lang="ru-RU" dirty="0" err="1"/>
              <a:t>варіанти</a:t>
            </a:r>
            <a:r>
              <a:rPr lang="ru-RU" dirty="0"/>
              <a:t> </a:t>
            </a:r>
            <a:r>
              <a:rPr lang="ru-RU" dirty="0" err="1"/>
              <a:t>майбутнього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в </a:t>
            </a:r>
            <a:r>
              <a:rPr lang="ru-RU" dirty="0" err="1"/>
              <a:t>загальному</a:t>
            </a:r>
            <a:r>
              <a:rPr lang="ru-RU" dirty="0"/>
              <a:t> </a:t>
            </a:r>
            <a:r>
              <a:rPr lang="ru-RU" dirty="0" err="1"/>
              <a:t>вигляді</a:t>
            </a:r>
            <a:r>
              <a:rPr lang="ru-RU" dirty="0"/>
              <a:t>, з </a:t>
            </a:r>
            <a:r>
              <a:rPr lang="ru-RU" dirty="0" err="1"/>
              <a:t>прорисовкою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частин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деталей. </a:t>
            </a:r>
            <a:r>
              <a:rPr lang="ru-RU" dirty="0" err="1"/>
              <a:t>Аркуш</a:t>
            </a:r>
            <a:r>
              <a:rPr lang="ru-RU" dirty="0"/>
              <a:t> з </a:t>
            </a:r>
            <a:r>
              <a:rPr lang="ru-RU" dirty="0" err="1"/>
              <a:t>клаузурою</a:t>
            </a:r>
            <a:r>
              <a:rPr lang="ru-RU" dirty="0"/>
              <a:t> повинен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завершену</a:t>
            </a:r>
            <a:r>
              <a:rPr lang="ru-RU" dirty="0"/>
              <a:t> </a:t>
            </a:r>
            <a:r>
              <a:rPr lang="ru-RU" dirty="0" err="1" smtClean="0"/>
              <a:t>композицію</a:t>
            </a:r>
            <a:r>
              <a:rPr lang="ru-RU" dirty="0"/>
              <a:t> 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проєкту</a:t>
            </a:r>
            <a:r>
              <a:rPr lang="ru-RU" dirty="0"/>
              <a:t> в </a:t>
            </a:r>
            <a:r>
              <a:rPr lang="ru-RU" dirty="0" err="1"/>
              <a:t>цілому</a:t>
            </a:r>
            <a:r>
              <a:rPr lang="ru-RU" dirty="0"/>
              <a:t>. </a:t>
            </a:r>
          </a:p>
        </p:txBody>
      </p:sp>
      <p:pic>
        <p:nvPicPr>
          <p:cNvPr id="4" name="Рисунок 3" descr="https://uahistory.co/pidruchniki/hodzicka-technology-10(11)-class-2019/hodzicka-technology-10(11)-class-2019.files/image42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73016"/>
            <a:ext cx="8136904" cy="29343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46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Технічний рисунок</a:t>
            </a:r>
            <a:endParaRPr lang="ru-RU" dirty="0"/>
          </a:p>
        </p:txBody>
      </p:sp>
      <p:pic>
        <p:nvPicPr>
          <p:cNvPr id="4" name="Объект 3" descr="https://uahistory.co/pidruchniki/hodzicka-technology-10(11)-class-2019/hodzicka-technology-10(11)-class-2019.files/image42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640960" cy="396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391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Аналіз конструкції (геометричної форми виробу)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uahistory.co/pidruchniki/hodzicka-technology-10(11)-class-2019/hodzicka-technology-10(11)-class-2019.files/image42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8496944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897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Аналіз конструкції (геометричної форми виробу)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800" dirty="0"/>
              <a:t>Отже, наш виріб </a:t>
            </a:r>
            <a:r>
              <a:rPr lang="uk-UA" sz="2800" dirty="0" err="1"/>
              <a:t>складатиметься</a:t>
            </a:r>
            <a:r>
              <a:rPr lang="uk-UA" sz="2800" dirty="0"/>
              <a:t> з трьох основних частин: двох бокових тумб для квітника і сидіння, яке буде розміщено між тумбами та кріпитися до боків тумб. Тумби мають форму правильної чотирикутної призми із внутрішньою порожниною. Основою тумб є квадрат, сформований із двох поздовжніх та трьох поперечних брусків у формі прямокутних паралелепіпедів, до нього </a:t>
            </a:r>
            <a:r>
              <a:rPr lang="uk-UA" sz="2800" dirty="0" err="1"/>
              <a:t>доєднується</a:t>
            </a:r>
            <a:r>
              <a:rPr lang="uk-UA" sz="2800" dirty="0"/>
              <a:t> дно квадратної форми.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004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Робота з таблицею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0194709"/>
              </p:ext>
            </p:extLst>
          </p:nvPr>
        </p:nvGraphicFramePr>
        <p:xfrm>
          <a:off x="457200" y="1600200"/>
          <a:ext cx="8147247" cy="44210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57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57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57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3078">
                <a:tc>
                  <a:txBody>
                    <a:bodyPr/>
                    <a:lstStyle/>
                    <a:p>
                      <a:r>
                        <a:rPr lang="uk-UA" dirty="0" smtClean="0"/>
                        <a:t>На </a:t>
                      </a:r>
                      <a:r>
                        <a:rPr lang="uk-UA" dirty="0" err="1" smtClean="0"/>
                        <a:t>уроці</a:t>
                      </a:r>
                      <a:r>
                        <a:rPr lang="uk-UA" dirty="0" smtClean="0"/>
                        <a:t> я працював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Активно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Пасивно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2848">
                <a:tc>
                  <a:txBody>
                    <a:bodyPr/>
                    <a:lstStyle/>
                    <a:p>
                      <a:r>
                        <a:rPr lang="uk-UA" dirty="0" smtClean="0"/>
                        <a:t>Власною діяльністю на </a:t>
                      </a:r>
                      <a:r>
                        <a:rPr lang="uk-UA" dirty="0" err="1" smtClean="0"/>
                        <a:t>уроці</a:t>
                      </a:r>
                      <a:r>
                        <a:rPr lang="uk-UA" dirty="0" smtClean="0"/>
                        <a:t> 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 smtClean="0"/>
                        <a:t>Задаволений</a:t>
                      </a:r>
                      <a:r>
                        <a:rPr lang="uk-UA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Незадоволений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078">
                <a:tc>
                  <a:txBody>
                    <a:bodyPr/>
                    <a:lstStyle/>
                    <a:p>
                      <a:r>
                        <a:rPr lang="uk-UA" dirty="0" smtClean="0"/>
                        <a:t>Сьогодні на </a:t>
                      </a:r>
                      <a:r>
                        <a:rPr lang="uk-UA" dirty="0" err="1" smtClean="0"/>
                        <a:t>уроці</a:t>
                      </a:r>
                      <a:r>
                        <a:rPr lang="uk-UA" dirty="0" smtClean="0"/>
                        <a:t> 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Старався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Не старався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3078">
                <a:tc>
                  <a:txBody>
                    <a:bodyPr/>
                    <a:lstStyle/>
                    <a:p>
                      <a:r>
                        <a:rPr lang="uk-UA" dirty="0" smtClean="0"/>
                        <a:t>Урок здався мені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Коротким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Тривалим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078">
                <a:tc>
                  <a:txBody>
                    <a:bodyPr/>
                    <a:lstStyle/>
                    <a:p>
                      <a:r>
                        <a:rPr lang="uk-UA" dirty="0" smtClean="0"/>
                        <a:t>За урок 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Не втомився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Утомився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3078">
                <a:tc>
                  <a:txBody>
                    <a:bodyPr/>
                    <a:lstStyle/>
                    <a:p>
                      <a:r>
                        <a:rPr lang="uk-UA" dirty="0" smtClean="0"/>
                        <a:t>Мій настрій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Покращився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Погіршився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2848">
                <a:tc>
                  <a:txBody>
                    <a:bodyPr/>
                    <a:lstStyle/>
                    <a:p>
                      <a:r>
                        <a:rPr lang="uk-UA" dirty="0" smtClean="0"/>
                        <a:t>Власну роботу на </a:t>
                      </a:r>
                      <a:r>
                        <a:rPr lang="uk-UA" dirty="0" err="1" smtClean="0"/>
                        <a:t>уроці</a:t>
                      </a:r>
                      <a:r>
                        <a:rPr lang="uk-UA" dirty="0" smtClean="0"/>
                        <a:t> я оцінюю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Задовільно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незадовільно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54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171</TotalTime>
  <Words>309</Words>
  <Application>Microsoft Office PowerPoint</Application>
  <PresentationFormat>Экран (4:3)</PresentationFormat>
  <Paragraphs>203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Tw Cen MT</vt:lpstr>
      <vt:lpstr>Паркет</vt:lpstr>
      <vt:lpstr>Епіграф уроку</vt:lpstr>
      <vt:lpstr>Кросворд </vt:lpstr>
      <vt:lpstr>Конструкторський етап творчого проєкту: Розробка конструкторсько-технологічної документації на виготовлення садової лавки</vt:lpstr>
      <vt:lpstr>Завдання уроку</vt:lpstr>
      <vt:lpstr>Клаузура </vt:lpstr>
      <vt:lpstr>Технічний рисунок</vt:lpstr>
      <vt:lpstr>Аналіз конструкції (геометричної форми виробу)</vt:lpstr>
      <vt:lpstr>Аналіз конструкції (геометричної форми виробу)</vt:lpstr>
      <vt:lpstr>Робота з таблицею</vt:lpstr>
      <vt:lpstr>Домашнє завдання</vt:lpstr>
      <vt:lpstr>Технічний рисунок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Конструкторський етап творчого проєкту: Розробка конструкторсько-технологічної документації на виготовлення садової лавки</dc:title>
  <dc:creator>admin</dc:creator>
  <cp:lastModifiedBy>admin</cp:lastModifiedBy>
  <cp:revision>16</cp:revision>
  <dcterms:created xsi:type="dcterms:W3CDTF">2023-02-21T06:59:31Z</dcterms:created>
  <dcterms:modified xsi:type="dcterms:W3CDTF">2023-01-11T20:15:04Z</dcterms:modified>
</cp:coreProperties>
</file>