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1" r:id="rId2"/>
    <p:sldId id="257" r:id="rId3"/>
    <p:sldId id="258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70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11927-F396-4500-8422-208749E23F37}" type="datetimeFigureOut">
              <a:rPr lang="ru-RU" smtClean="0"/>
              <a:t>09.03.2023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F662C2-5641-472C-AEE0-1F273E2F1AB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528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F662C2-5641-472C-AEE0-1F273E2F1AB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3349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t>09.03.2023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t>09.03.2023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t>09.03.2023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t>09.03.2023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t>09.03.2023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t>09.03.2023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0C9A92-E4F3-443F-A284-4BCADDBDB9CB}" type="datetimeFigureOut">
              <a:rPr lang="ru-RU" smtClean="0"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6CEBF-7CA7-4A80-8F42-43150DA7347F}" type="slidenum">
              <a:rPr lang="ru-RU" smtClean="0"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microsoft.com/office/2007/relationships/hdphoto" Target="../media/hdphoto4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microsoft.com/office/2007/relationships/hdphoto" Target="../media/hdphoto4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microsoft.com/office/2007/relationships/hdphoto" Target="../media/hdphoto4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Математическая школа, математика, текст, число, площадь png | PNGWi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58" t="52104" r="18570" b="3700"/>
          <a:stretch>
            <a:fillRect/>
          </a:stretch>
        </p:blipFill>
        <p:spPr bwMode="auto">
          <a:xfrm flipH="1">
            <a:off x="251520" y="404664"/>
            <a:ext cx="7162800" cy="417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99792" y="692696"/>
            <a:ext cx="3917032" cy="23622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uk-UA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Тема:</a:t>
            </a:r>
            <a:r>
              <a:rPr lang="uk-UA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Складання за схемою добутків з першим множником 5. Визначення часу за               </a:t>
            </a:r>
          </a:p>
          <a:p>
            <a:pPr marL="0" indent="0" algn="just">
              <a:buNone/>
            </a:pPr>
            <a:r>
              <a:rPr lang="uk-UA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годинником</a:t>
            </a:r>
          </a:p>
        </p:txBody>
      </p:sp>
      <p:pic>
        <p:nvPicPr>
          <p:cNvPr id="1026" name="Picture 2" descr="Результат пошуку зображень за запитом нуш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1" y="5982197"/>
            <a:ext cx="1080120" cy="81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3399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Результат пошуку зображень за запитом нуш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1" y="5982197"/>
            <a:ext cx="1080120" cy="81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5745410"/>
            <a:ext cx="4896544" cy="8922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години 15 хвилин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50" name="Picture 6" descr="Результат пошуку зображень за запитом годинник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333" b="90000" l="2080" r="99827">
                        <a14:foregroundMark x1="53553" y1="52167" x2="32582" y2="33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620688"/>
            <a:ext cx="5771683" cy="6001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Результат пошуку зображень за запитом годинник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7167" b="82167" l="8960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997" t="47246" b="16754"/>
          <a:stretch/>
        </p:blipFill>
        <p:spPr bwMode="auto">
          <a:xfrm rot="4414067">
            <a:off x="5192394" y="2181902"/>
            <a:ext cx="604714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Результат пошуку зображень за запитом годинник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7167" b="82167" l="8960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997" t="47246" b="16754"/>
          <a:stretch/>
        </p:blipFill>
        <p:spPr bwMode="auto">
          <a:xfrm rot="4339058">
            <a:off x="5288417" y="2494872"/>
            <a:ext cx="412673" cy="140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Результат пошуку зображень за запитом гиф математика час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414">
                        <a14:foregroundMark x1="86133" y1="72791" x2="89648" y2="84419"/>
                        <a14:foregroundMark x1="64844" y1="26047" x2="75000" y2="36047"/>
                        <a14:foregroundMark x1="69336" y1="23721" x2="68359" y2="46977"/>
                        <a14:foregroundMark x1="45898" y1="19535" x2="53320" y2="40465"/>
                        <a14:foregroundMark x1="49219" y1="52558" x2="57422" y2="534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99949"/>
            <a:ext cx="2664321" cy="2237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5057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340768"/>
            <a:ext cx="3145532" cy="324036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Спробуйте попрацювати над проєктом «Досліджуємо таблицю»</a:t>
            </a:r>
            <a:endParaRPr lang="ru-RU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Результат пошуку зображень за запитом нуш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1" y="5982197"/>
            <a:ext cx="1080120" cy="81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i.pinimg.com/564x/f3/43/6f/f3436f5f82e1cb6e4b92f52f86dd7ae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859185"/>
            <a:ext cx="4410004" cy="56688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0528" y="260648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uk-UA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</a:t>
            </a:r>
            <a:endParaRPr lang="ru-RU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Цікавинки - &quot;Техніка читання&quot;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9552" y="4149080"/>
            <a:ext cx="2857500" cy="2457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9040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7139136" cy="1143000"/>
          </a:xfrm>
        </p:spPr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Розбий суми на дві групи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539552" y="1196752"/>
            <a:ext cx="4608512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+ 12 + 12 + 21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19200" y="2348880"/>
            <a:ext cx="4752528" cy="12961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+ 2 + 2 + 2 + 2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19200" y="3356992"/>
            <a:ext cx="3960440" cy="12961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+ 3 + 3 + 3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39416" y="4581128"/>
            <a:ext cx="3520008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 + 35 + 53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499992" y="1668810"/>
            <a:ext cx="3744416" cy="12961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2 · 5 = 10</a:t>
            </a:r>
            <a:endParaRPr lang="ru-RU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563888" y="3356992"/>
            <a:ext cx="3744416" cy="12961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3 · 4 = 12</a:t>
            </a:r>
            <a:endParaRPr lang="ru-RU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Результат пошуку зображень за запитом нуш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1" y="5982197"/>
            <a:ext cx="1080120" cy="81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Смайлики - красивые картинки (40 фото) • Прикольные картинки и позитив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346" y="4653136"/>
            <a:ext cx="2668224" cy="1676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96296E-6 L -0.0026 -0.105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" y="-5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  <p:bldP spid="5" grpId="0"/>
      <p:bldP spid="6" grpId="0"/>
      <p:bldP spid="6" grpId="1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43192" cy="1143000"/>
          </a:xfrm>
        </p:spPr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Хвилинка охайності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Результат пошуку зображень за запитом нуш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1" y="5982197"/>
            <a:ext cx="1080120" cy="81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Математичний ланцюжок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3970784" cy="748680"/>
          </a:xfrm>
        </p:spPr>
        <p:txBody>
          <a:bodyPr/>
          <a:lstStyle/>
          <a:p>
            <a:pPr marL="0" indent="0">
              <a:buNone/>
            </a:pPr>
            <a:r>
              <a:rPr lang="uk-UA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Запишіть число 2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67544" y="2204864"/>
            <a:ext cx="5616624" cy="748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uk-UA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Помножте його на 6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67544" y="2780928"/>
            <a:ext cx="6912768" cy="748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uk-UA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Отримане число збільште на 10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467544" y="3429000"/>
            <a:ext cx="7632848" cy="748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uk-UA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 отриманого числа відніміть 2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67544" y="4077072"/>
            <a:ext cx="6912768" cy="748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uk-UA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Отримане число поділіть на 4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1871700" y="5157564"/>
            <a:ext cx="4104456" cy="7486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uk-U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2, 12, 22, 20, 5</a:t>
            </a:r>
            <a:endParaRPr lang="ru-RU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Результат пошуку зображень за запитом нуш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1" y="5982197"/>
            <a:ext cx="1080120" cy="81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7198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Результат пошуку зображень за запитом нуш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1" y="5982197"/>
            <a:ext cx="1080120" cy="81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Складаємо таблицю </a:t>
            </a:r>
            <a:br>
              <a:rPr lang="uk-UA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множення на 5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4258816" cy="676672"/>
          </a:xfrm>
        </p:spPr>
        <p:txBody>
          <a:bodyPr/>
          <a:lstStyle/>
          <a:p>
            <a:pPr marL="0" indent="0">
              <a:buNone/>
            </a:pPr>
            <a:r>
              <a:rPr lang="uk-UA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таке множення?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67544" y="2287191"/>
            <a:ext cx="7272808" cy="676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uk-UA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 сума однакових доданків.</a:t>
            </a:r>
            <a:endParaRPr lang="ru-RU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39552" y="1581225"/>
            <a:ext cx="1584176" cy="676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uk-UA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+ 5 =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1835696" y="1581225"/>
            <a:ext cx="1944216" cy="676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uk-UA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· 2 = 10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539552" y="2071961"/>
            <a:ext cx="2268252" cy="676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uk-UA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+ 5 + </a:t>
            </a:r>
            <a:r>
              <a:rPr lang="uk-UA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uk-UA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2483768" y="2059063"/>
            <a:ext cx="1944216" cy="676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uk-UA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· 3 = 15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552922" y="2627265"/>
            <a:ext cx="5243214" cy="676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uk-UA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+ 5 + 5 + </a:t>
            </a:r>
            <a:r>
              <a:rPr lang="uk-UA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uk-UA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3131840" y="2606033"/>
            <a:ext cx="1944216" cy="676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uk-UA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· 4 = 20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авая фигурная скобка 10"/>
          <p:cNvSpPr/>
          <p:nvPr/>
        </p:nvSpPr>
        <p:spPr>
          <a:xfrm>
            <a:off x="5034694" y="1777900"/>
            <a:ext cx="329394" cy="1264793"/>
          </a:xfrm>
          <a:prstGeom prst="rightBrace">
            <a:avLst>
              <a:gd name="adj1" fmla="val 52111"/>
              <a:gd name="adj2" fmla="val 47741"/>
            </a:avLst>
          </a:prstGeom>
          <a:ln>
            <a:solidFill>
              <a:srgbClr val="FF0066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5580112" y="1777900"/>
            <a:ext cx="1944216" cy="143507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uk-UA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→ 2 · 5</a:t>
            </a:r>
          </a:p>
          <a:p>
            <a:pPr marL="0" indent="0">
              <a:buNone/>
            </a:pPr>
            <a:r>
              <a:rPr lang="uk-UA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→ 3 · 5</a:t>
            </a:r>
            <a:endParaRPr lang="ru-RU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→ 4 · 5</a:t>
            </a:r>
            <a:endParaRPr lang="ru-RU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itchFamily="34" charset="0"/>
              <a:buNone/>
            </a:pPr>
            <a:endParaRPr lang="ru-RU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590167" y="3212976"/>
            <a:ext cx="5243214" cy="676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uk-UA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+ 5 + 5 + 5 + </a:t>
            </a:r>
            <a:r>
              <a:rPr lang="uk-UA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uk-UA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3889165" y="3212976"/>
            <a:ext cx="1944216" cy="676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uk-UA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· 5 = 25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535088" y="3796089"/>
            <a:ext cx="5243214" cy="676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uk-UA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+ 5 + 5 + 5 + 5 + </a:t>
            </a:r>
            <a:r>
              <a:rPr lang="uk-UA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uk-UA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4427984" y="3757498"/>
            <a:ext cx="1944216" cy="676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uk-UA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· 6 = 30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Объект 2"/>
          <p:cNvSpPr txBox="1">
            <a:spLocks/>
          </p:cNvSpPr>
          <p:nvPr/>
        </p:nvSpPr>
        <p:spPr>
          <a:xfrm>
            <a:off x="566292" y="4472761"/>
            <a:ext cx="5243214" cy="676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uk-UA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+ 5 + 5 + 5 + 5 + 5 + </a:t>
            </a:r>
            <a:r>
              <a:rPr lang="uk-UA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uk-UA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5118053" y="4434170"/>
            <a:ext cx="1944216" cy="676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uk-UA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· 7 = 35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539552" y="5141962"/>
            <a:ext cx="5243214" cy="676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uk-UA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+ 5 + 5 + 5 + 5 + 5 + 5 + </a:t>
            </a:r>
            <a:r>
              <a:rPr lang="uk-UA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uk-UA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5652120" y="5110842"/>
            <a:ext cx="1944216" cy="676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uk-UA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· 8 = 40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497555" y="5812160"/>
            <a:ext cx="6564714" cy="676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uk-UA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+ 5 + 5 + 5 + 5 + 5 + 5 + 5 + </a:t>
            </a:r>
            <a:r>
              <a:rPr lang="uk-UA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uk-UA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6296737" y="5812160"/>
            <a:ext cx="1944216" cy="676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uk-UA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· 9 = 45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760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4" grpId="0" build="p"/>
      <p:bldP spid="4" grpId="1" build="allAtOnce"/>
      <p:bldP spid="5" grpId="0"/>
      <p:bldP spid="6" grpId="0"/>
      <p:bldP spid="7" grpId="0"/>
      <p:bldP spid="8" grpId="0"/>
      <p:bldP spid="9" grpId="0"/>
      <p:bldP spid="10" grpId="0"/>
      <p:bldP spid="11" grpId="0" animBg="1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6779096" cy="676671"/>
          </a:xfrm>
        </p:spPr>
        <p:txBody>
          <a:bodyPr/>
          <a:lstStyle/>
          <a:p>
            <a:pPr marL="0" indent="0">
              <a:buNone/>
            </a:pPr>
            <a:r>
              <a:rPr lang="uk-UA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Яку закономірність ви побачили?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Результат пошуку зображень за запитом таблиця множення на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68760"/>
            <a:ext cx="7128792" cy="3351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456506" y="4869160"/>
            <a:ext cx="6779096" cy="6766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uk-UA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Добуток збільшується на 5</a:t>
            </a:r>
            <a:endParaRPr lang="ru-RU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Результат пошуку зображень за запитом нуш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1" y="5982197"/>
            <a:ext cx="1080120" cy="81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6094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8229600" cy="1143000"/>
          </a:xfrm>
        </p:spPr>
        <p:txBody>
          <a:bodyPr>
            <a:noAutofit/>
          </a:bodyPr>
          <a:lstStyle/>
          <a:p>
            <a:r>
              <a:rPr lang="uk-UA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Обчислимо вирази.</a:t>
            </a:r>
            <a:br>
              <a:rPr lang="uk-UA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Спробуйте відновити попередній і наступний табличні випадки множення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49" t="38854" r="68280" b="38723"/>
          <a:stretch/>
        </p:blipFill>
        <p:spPr bwMode="auto">
          <a:xfrm>
            <a:off x="1215956" y="1772815"/>
            <a:ext cx="2923996" cy="21230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03" t="38854" r="29965" b="38723"/>
          <a:stretch/>
        </p:blipFill>
        <p:spPr bwMode="auto">
          <a:xfrm>
            <a:off x="1215956" y="3865086"/>
            <a:ext cx="2131943" cy="23316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76" t="38854" r="49565" b="38723"/>
          <a:stretch/>
        </p:blipFill>
        <p:spPr bwMode="auto">
          <a:xfrm>
            <a:off x="5148064" y="1772815"/>
            <a:ext cx="1996014" cy="22162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78" t="38854" r="10306" b="38723"/>
          <a:stretch/>
        </p:blipFill>
        <p:spPr bwMode="auto">
          <a:xfrm>
            <a:off x="5139727" y="4128096"/>
            <a:ext cx="2012687" cy="22041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796136" y="1916832"/>
            <a:ext cx="349935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FF3399"/>
                </a:solidFill>
              </a:rPr>
              <a:t>6</a:t>
            </a:r>
            <a:endParaRPr lang="ru-RU" sz="4000" dirty="0">
              <a:solidFill>
                <a:srgbClr val="FF3399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454013" y="1889212"/>
            <a:ext cx="72008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FF3399"/>
                </a:solidFill>
              </a:rPr>
              <a:t>30</a:t>
            </a:r>
            <a:endParaRPr lang="ru-RU" sz="4000" dirty="0">
              <a:solidFill>
                <a:srgbClr val="FF3399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796136" y="3284984"/>
            <a:ext cx="349935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FF3399"/>
                </a:solidFill>
              </a:rPr>
              <a:t>8</a:t>
            </a:r>
            <a:endParaRPr lang="ru-RU" sz="4000" dirty="0">
              <a:solidFill>
                <a:srgbClr val="FF3399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454013" y="3284984"/>
            <a:ext cx="72008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FF3399"/>
                </a:solidFill>
              </a:rPr>
              <a:t>40</a:t>
            </a:r>
            <a:endParaRPr lang="ru-RU" sz="4000" dirty="0">
              <a:solidFill>
                <a:srgbClr val="FF3399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905302" y="3989505"/>
            <a:ext cx="349935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FF3399"/>
                </a:solidFill>
              </a:rPr>
              <a:t>8</a:t>
            </a:r>
            <a:endParaRPr lang="ru-RU" sz="4000" dirty="0">
              <a:solidFill>
                <a:srgbClr val="FF3399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555776" y="3989505"/>
            <a:ext cx="72008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FF3399"/>
                </a:solidFill>
              </a:rPr>
              <a:t>40</a:t>
            </a:r>
            <a:endParaRPr lang="ru-RU" sz="4000" dirty="0">
              <a:solidFill>
                <a:srgbClr val="FF3399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628193" y="5445224"/>
            <a:ext cx="708696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FF3399"/>
                </a:solidFill>
              </a:rPr>
              <a:t>10</a:t>
            </a:r>
            <a:endParaRPr lang="ru-RU" sz="4000" dirty="0">
              <a:solidFill>
                <a:srgbClr val="FF3399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555776" y="5481228"/>
            <a:ext cx="72008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FF3399"/>
                </a:solidFill>
              </a:rPr>
              <a:t>50</a:t>
            </a:r>
            <a:endParaRPr lang="ru-RU" sz="4000" dirty="0">
              <a:solidFill>
                <a:srgbClr val="FF3399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796135" y="4221088"/>
            <a:ext cx="349935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FF3399"/>
                </a:solidFill>
              </a:rPr>
              <a:t>4</a:t>
            </a:r>
            <a:endParaRPr lang="ru-RU" sz="4000" dirty="0">
              <a:solidFill>
                <a:srgbClr val="FF3399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413612" y="4261470"/>
            <a:ext cx="72008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FF3399"/>
                </a:solidFill>
              </a:rPr>
              <a:t>20</a:t>
            </a:r>
            <a:endParaRPr lang="ru-RU" sz="4000" dirty="0">
              <a:solidFill>
                <a:srgbClr val="FF3399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796134" y="5680695"/>
            <a:ext cx="349935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FF3399"/>
                </a:solidFill>
              </a:rPr>
              <a:t>6</a:t>
            </a:r>
            <a:endParaRPr lang="ru-RU" sz="4000" dirty="0">
              <a:solidFill>
                <a:srgbClr val="FF3399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413612" y="5661248"/>
            <a:ext cx="72008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FF3399"/>
                </a:solidFill>
              </a:rPr>
              <a:t>30</a:t>
            </a:r>
            <a:endParaRPr lang="ru-RU" sz="4000" dirty="0">
              <a:solidFill>
                <a:srgbClr val="FF3399"/>
              </a:solidFill>
            </a:endParaRPr>
          </a:p>
        </p:txBody>
      </p:sp>
      <p:pic>
        <p:nvPicPr>
          <p:cNvPr id="25" name="Picture 2" descr="Результат пошуку зображень за запитом нуш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1" y="5982197"/>
            <a:ext cx="1080120" cy="81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4751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2" grpId="0"/>
      <p:bldP spid="13" grpId="0"/>
      <p:bldP spid="14" grpId="0"/>
      <p:bldP spid="16" grpId="0"/>
      <p:bldP spid="17" grpId="0"/>
      <p:bldP spid="19" grpId="0"/>
      <p:bldP spid="20" grpId="0"/>
      <p:bldP spid="22" grpId="0"/>
      <p:bldP spid="23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Результат пошуку зображень за запитом нуш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1" y="5982197"/>
            <a:ext cx="1080120" cy="81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5745410"/>
            <a:ext cx="4896544" cy="8922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години 10 хвилин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50" name="Picture 6" descr="Результат пошуку зображень за запитом годинник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333" b="90000" l="2080" r="99827">
                        <a14:foregroundMark x1="53553" y1="52167" x2="32582" y2="33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620688"/>
            <a:ext cx="5771683" cy="6001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Результат пошуку зображень за запитом годинник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7167" b="82167" l="8960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997" t="47246" b="16754"/>
          <a:stretch/>
        </p:blipFill>
        <p:spPr bwMode="auto">
          <a:xfrm rot="2580347">
            <a:off x="5192399" y="1702617"/>
            <a:ext cx="604714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Результат пошуку зображень за запитом годинник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7167" b="82167" l="8960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997" t="47246" b="16754"/>
          <a:stretch/>
        </p:blipFill>
        <p:spPr bwMode="auto">
          <a:xfrm rot="4339058">
            <a:off x="5288417" y="2510544"/>
            <a:ext cx="412673" cy="140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Результат пошуку зображень за запитом гиф математика час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414">
                        <a14:foregroundMark x1="86133" y1="72791" x2="89648" y2="84419"/>
                        <a14:foregroundMark x1="64844" y1="26047" x2="75000" y2="36047"/>
                        <a14:foregroundMark x1="69336" y1="23721" x2="68359" y2="46977"/>
                        <a14:foregroundMark x1="45898" y1="19535" x2="53320" y2="40465"/>
                        <a14:foregroundMark x1="49219" y1="52558" x2="57422" y2="534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99949"/>
            <a:ext cx="2664321" cy="2237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7794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Результат пошуку зображень за запитом нуш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1" y="5982197"/>
            <a:ext cx="1080120" cy="81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5745410"/>
            <a:ext cx="4896544" cy="8922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години 20 хвилин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50" name="Picture 6" descr="Результат пошуку зображень за запитом годинник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333" b="90000" l="2080" r="99827">
                        <a14:foregroundMark x1="53553" y1="52167" x2="32582" y2="33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620688"/>
            <a:ext cx="5771683" cy="6001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Результат пошуку зображень за запитом годинник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7167" b="82167" l="8960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997" t="47246" b="16754"/>
          <a:stretch/>
        </p:blipFill>
        <p:spPr bwMode="auto">
          <a:xfrm rot="6458794">
            <a:off x="5158094" y="2640235"/>
            <a:ext cx="604714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Результат пошуку зображень за запитом годинник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7167" b="82167" l="8960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997" t="47246" b="16754"/>
          <a:stretch/>
        </p:blipFill>
        <p:spPr bwMode="auto">
          <a:xfrm rot="4339058">
            <a:off x="5288417" y="2510544"/>
            <a:ext cx="412673" cy="140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Результат пошуку зображень за запитом гиф математика час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414">
                        <a14:foregroundMark x1="86133" y1="72791" x2="89648" y2="84419"/>
                        <a14:foregroundMark x1="64844" y1="26047" x2="75000" y2="36047"/>
                        <a14:foregroundMark x1="69336" y1="23721" x2="68359" y2="46977"/>
                        <a14:foregroundMark x1="45898" y1="19535" x2="53320" y2="40465"/>
                        <a14:foregroundMark x1="49219" y1="52558" x2="57422" y2="534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99949"/>
            <a:ext cx="2664321" cy="2237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0759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Другая 1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66092"/>
      </a:hlink>
      <a:folHlink>
        <a:srgbClr val="24406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</TotalTime>
  <Words>310</Words>
  <Application>Microsoft Office PowerPoint</Application>
  <PresentationFormat>Екран (4:3)</PresentationFormat>
  <Paragraphs>60</Paragraphs>
  <Slides>11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Тема Office</vt:lpstr>
      <vt:lpstr>Презентація PowerPoint</vt:lpstr>
      <vt:lpstr>Розбий суми на дві групи</vt:lpstr>
      <vt:lpstr>Хвилинка охайності</vt:lpstr>
      <vt:lpstr>Математичний ланцюжок</vt:lpstr>
      <vt:lpstr>Складаємо таблицю  множення на 5</vt:lpstr>
      <vt:lpstr>Презентація PowerPoint</vt:lpstr>
      <vt:lpstr>Обчислимо вирази. Спробуйте відновити попередній і наступний табличні випадки множення</vt:lpstr>
      <vt:lpstr>Презентація PowerPoint</vt:lpstr>
      <vt:lpstr>Презентація PowerPoint</vt:lpstr>
      <vt:lpstr>Презентація PowerPoint</vt:lpstr>
      <vt:lpstr>Домашнє завдання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Kateryna Leonova</cp:lastModifiedBy>
  <cp:revision>42</cp:revision>
  <dcterms:created xsi:type="dcterms:W3CDTF">2014-07-09T08:33:20Z</dcterms:created>
  <dcterms:modified xsi:type="dcterms:W3CDTF">2023-03-09T09:15:22Z</dcterms:modified>
</cp:coreProperties>
</file>