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5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1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3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2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2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7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3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5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00302-EAF0-335C-F5D7-8BC4567C3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1298448"/>
            <a:ext cx="7739589" cy="3255264"/>
          </a:xfrm>
        </p:spPr>
        <p:txBody>
          <a:bodyPr>
            <a:normAutofit fontScale="90000"/>
          </a:bodyPr>
          <a:lstStyle/>
          <a:p>
            <a:r>
              <a:rPr lang="ru-RU" sz="8800" b="1" dirty="0" err="1"/>
              <a:t>Звідки</a:t>
            </a:r>
            <a:r>
              <a:rPr lang="ru-RU" sz="8800" b="1" dirty="0"/>
              <a:t> </a:t>
            </a:r>
            <a:r>
              <a:rPr lang="ru-RU" sz="8800" b="1" dirty="0" err="1"/>
              <a:t>береться</a:t>
            </a:r>
            <a:br>
              <a:rPr lang="ru-RU" sz="8800" b="1" dirty="0"/>
            </a:br>
            <a:r>
              <a:rPr lang="ru-RU" sz="8800" b="1" dirty="0" err="1"/>
              <a:t>електрика</a:t>
            </a:r>
            <a:r>
              <a:rPr lang="ru-RU" sz="8800" b="1" dirty="0"/>
              <a:t>?</a:t>
            </a:r>
            <a:endParaRPr lang="ru-UA" sz="8800" b="1" dirty="0"/>
          </a:p>
        </p:txBody>
      </p:sp>
    </p:spTree>
    <p:extLst>
      <p:ext uri="{BB962C8B-B14F-4D97-AF65-F5344CB8AC3E}">
        <p14:creationId xmlns:p14="http://schemas.microsoft.com/office/powerpoint/2010/main" val="309503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E120E-95C1-2FAA-0408-FBA52FAE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/>
              <a:t>Чи</a:t>
            </a:r>
            <a:r>
              <a:rPr lang="ru-RU" sz="4000" b="1" dirty="0"/>
              <a:t> </a:t>
            </a:r>
            <a:r>
              <a:rPr lang="ru-RU" sz="4000" b="1" dirty="0" err="1"/>
              <a:t>можливо</a:t>
            </a:r>
            <a:r>
              <a:rPr lang="ru-RU" sz="4000" b="1" dirty="0"/>
              <a:t> </a:t>
            </a:r>
            <a:r>
              <a:rPr lang="ru-RU" sz="4000" b="1" dirty="0" err="1"/>
              <a:t>отримати</a:t>
            </a:r>
            <a:r>
              <a:rPr lang="ru-RU" sz="4000" b="1" dirty="0"/>
              <a:t> </a:t>
            </a:r>
            <a:r>
              <a:rPr lang="ru-RU" sz="4000" b="1" dirty="0" err="1"/>
              <a:t>електрику</a:t>
            </a:r>
            <a:r>
              <a:rPr lang="ru-RU" sz="4000" b="1" dirty="0"/>
              <a:t> </a:t>
            </a:r>
            <a:r>
              <a:rPr lang="ru-RU" sz="4000" b="1" dirty="0" err="1"/>
              <a:t>тертям</a:t>
            </a:r>
            <a:r>
              <a:rPr lang="ru-RU" sz="4000" b="1" dirty="0"/>
              <a:t>?</a:t>
            </a:r>
            <a:endParaRPr lang="ru-UA" sz="4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5DF96F-A4FD-E102-DF7A-EDF2C365B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593" y="189773"/>
            <a:ext cx="6605103" cy="317087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14163-3818-8062-A43F-BC6956D3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231" y="3855945"/>
            <a:ext cx="6757240" cy="26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50364-4F9E-8460-A347-F638898C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79176" cy="4601183"/>
          </a:xfrm>
        </p:spPr>
        <p:txBody>
          <a:bodyPr>
            <a:normAutofit/>
          </a:bodyPr>
          <a:lstStyle/>
          <a:p>
            <a:r>
              <a:rPr lang="uk-UA" sz="4000" b="1" dirty="0"/>
              <a:t>Електричний заряд</a:t>
            </a:r>
            <a:endParaRPr lang="ru-UA" sz="4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34CC9D-D8D0-C55E-468A-B320583C8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094" y="1132980"/>
            <a:ext cx="8304038" cy="4715819"/>
          </a:xfrm>
        </p:spPr>
      </p:pic>
    </p:spTree>
    <p:extLst>
      <p:ext uri="{BB962C8B-B14F-4D97-AF65-F5344CB8AC3E}">
        <p14:creationId xmlns:p14="http://schemas.microsoft.com/office/powerpoint/2010/main" val="319888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34D8B-6416-E356-FD82-345BD4B6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/>
              <a:t>Що</a:t>
            </a:r>
            <a:r>
              <a:rPr lang="ru-RU" sz="4000" b="1" dirty="0"/>
              <a:t> </a:t>
            </a:r>
            <a:r>
              <a:rPr lang="ru-RU" sz="4000" b="1" dirty="0" err="1"/>
              <a:t>таке</a:t>
            </a:r>
            <a:r>
              <a:rPr lang="ru-RU" sz="4000" b="1" dirty="0"/>
              <a:t> </a:t>
            </a:r>
            <a:r>
              <a:rPr lang="ru-RU" sz="4000" b="1" dirty="0" err="1"/>
              <a:t>електрони</a:t>
            </a:r>
            <a:r>
              <a:rPr lang="ru-RU" sz="4000" b="1" dirty="0"/>
              <a:t> і </a:t>
            </a:r>
            <a:r>
              <a:rPr lang="ru-RU" sz="4000" b="1" dirty="0" err="1"/>
              <a:t>протони</a:t>
            </a:r>
            <a:r>
              <a:rPr lang="ru-RU" sz="4000" b="1" dirty="0"/>
              <a:t>?</a:t>
            </a:r>
            <a:endParaRPr lang="ru-UA" sz="4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752DB8-2E55-698A-071B-45668D9F6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424" y="389403"/>
            <a:ext cx="7899400" cy="313778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A1301F-4D2F-D934-4088-00FEDDFF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816" y="3527186"/>
            <a:ext cx="2947482" cy="32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4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D154A-9F7C-A98C-E209-000CC092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електрони</a:t>
            </a:r>
            <a:r>
              <a:rPr lang="ru-RU" dirty="0"/>
              <a:t> і </a:t>
            </a:r>
            <a:r>
              <a:rPr lang="ru-RU" dirty="0" err="1"/>
              <a:t>протони</a:t>
            </a:r>
            <a:r>
              <a:rPr lang="ru-RU" dirty="0"/>
              <a:t>?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FE1EB5-EFB7-A861-0BFE-AC68CA01D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52" r="823"/>
          <a:stretch/>
        </p:blipFill>
        <p:spPr>
          <a:xfrm>
            <a:off x="3462046" y="489697"/>
            <a:ext cx="7654189" cy="18725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EEF29D-5F8A-FFB9-FE49-9DE252EC0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082" y="2835051"/>
            <a:ext cx="5099519" cy="36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43E54-2D51-82E2-E86D-C2E980E2C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/>
              <a:t>Атом</a:t>
            </a:r>
            <a:endParaRPr lang="ru-UA" sz="5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84B2A6-5C15-F7A7-14A1-9C9383A8C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184" y="1544264"/>
            <a:ext cx="8136291" cy="460118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13037B-3057-EACD-D1B7-581EBEB5F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871" y="267803"/>
            <a:ext cx="4526672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6DAA7-F539-0AC1-BBD4-A8534CC7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98493" cy="4601183"/>
          </a:xfrm>
        </p:spPr>
        <p:txBody>
          <a:bodyPr>
            <a:normAutofit/>
          </a:bodyPr>
          <a:lstStyle/>
          <a:p>
            <a:r>
              <a:rPr lang="uk-UA" sz="4000" b="1" dirty="0" err="1"/>
              <a:t>Електично</a:t>
            </a:r>
            <a:r>
              <a:rPr lang="uk-UA" sz="4000" b="1" dirty="0"/>
              <a:t> нейтральний атом</a:t>
            </a:r>
            <a:endParaRPr lang="ru-UA" sz="4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685739-246C-E27D-6045-40EA4F23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128" y="1132980"/>
            <a:ext cx="8175813" cy="4656451"/>
          </a:xfrm>
        </p:spPr>
      </p:pic>
    </p:spTree>
    <p:extLst>
      <p:ext uri="{BB962C8B-B14F-4D97-AF65-F5344CB8AC3E}">
        <p14:creationId xmlns:p14="http://schemas.microsoft.com/office/powerpoint/2010/main" val="229482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2F6DA-4707-7A06-38DB-BE3276DA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82" y="1123837"/>
            <a:ext cx="3657599" cy="4601183"/>
          </a:xfrm>
        </p:spPr>
        <p:txBody>
          <a:bodyPr/>
          <a:lstStyle/>
          <a:p>
            <a:r>
              <a:rPr lang="ru-RU" b="1" dirty="0"/>
              <a:t>Коли </a:t>
            </a: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r>
              <a:rPr lang="ru-RU" b="1" dirty="0" err="1"/>
              <a:t>притягування</a:t>
            </a:r>
            <a:r>
              <a:rPr lang="ru-RU" b="1" dirty="0"/>
              <a:t>, а коли — </a:t>
            </a:r>
            <a:r>
              <a:rPr lang="ru-RU" b="1" dirty="0" err="1"/>
              <a:t>відштовхування</a:t>
            </a:r>
            <a:r>
              <a:rPr lang="ru-RU" b="1" dirty="0"/>
              <a:t>?</a:t>
            </a:r>
            <a:endParaRPr lang="ru-UA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B7F107-C581-9AB3-676E-76FBF2DCA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190" y="261824"/>
            <a:ext cx="8241807" cy="2320011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649CD9-B9B1-E4D4-A942-1C245D66A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51" y="2818921"/>
            <a:ext cx="4679577" cy="37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EBBE4-D92B-238B-41C9-C6C5B711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630706" cy="4601183"/>
          </a:xfrm>
        </p:spPr>
        <p:txBody>
          <a:bodyPr/>
          <a:lstStyle/>
          <a:p>
            <a:r>
              <a:rPr lang="ru-RU" b="1" dirty="0"/>
              <a:t>Коли </a:t>
            </a: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r>
              <a:rPr lang="ru-RU" b="1" dirty="0" err="1"/>
              <a:t>притягування</a:t>
            </a:r>
            <a:r>
              <a:rPr lang="ru-RU" b="1" dirty="0"/>
              <a:t>, а коли — </a:t>
            </a:r>
            <a:r>
              <a:rPr lang="ru-RU" b="1" dirty="0" err="1"/>
              <a:t>відштовхування</a:t>
            </a:r>
            <a:r>
              <a:rPr lang="ru-RU" b="1" dirty="0"/>
              <a:t>?</a:t>
            </a:r>
            <a:endParaRPr lang="ru-UA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0497F3-2BE6-0A90-577F-FAA75DD2D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482" y="89647"/>
            <a:ext cx="6907525" cy="6651351"/>
          </a:xfrm>
        </p:spPr>
      </p:pic>
    </p:spTree>
    <p:extLst>
      <p:ext uri="{BB962C8B-B14F-4D97-AF65-F5344CB8AC3E}">
        <p14:creationId xmlns:p14="http://schemas.microsoft.com/office/powerpoint/2010/main" val="346126371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16</TotalTime>
  <Words>47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Corbel</vt:lpstr>
      <vt:lpstr>Wingdings 2</vt:lpstr>
      <vt:lpstr>Рамка</vt:lpstr>
      <vt:lpstr>Звідки береться електрика?</vt:lpstr>
      <vt:lpstr>Чи можливо отримати електрику тертям?</vt:lpstr>
      <vt:lpstr>Електричний заряд</vt:lpstr>
      <vt:lpstr>Що таке електрони і протони?</vt:lpstr>
      <vt:lpstr>Що таке електрони і протони?</vt:lpstr>
      <vt:lpstr>Атом</vt:lpstr>
      <vt:lpstr>Електично нейтральний атом</vt:lpstr>
      <vt:lpstr>Коли відбувається притягування, а коли — відштовхування?</vt:lpstr>
      <vt:lpstr>Коли відбувається притягування, а коли — відштовхування?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Звідки береться електрика?</dc:title>
  <dc:creator>Инна Семенцова</dc:creator>
  <cp:lastModifiedBy>Инна Семенцова</cp:lastModifiedBy>
  <cp:revision>1</cp:revision>
  <dcterms:created xsi:type="dcterms:W3CDTF">2023-03-09T16:32:38Z</dcterms:created>
  <dcterms:modified xsi:type="dcterms:W3CDTF">2023-03-09T16:48:45Z</dcterms:modified>
</cp:coreProperties>
</file>