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86297" autoAdjust="0"/>
  </p:normalViewPr>
  <p:slideViewPr>
    <p:cSldViewPr>
      <p:cViewPr>
        <p:scale>
          <a:sx n="70" d="100"/>
          <a:sy n="70" d="100"/>
        </p:scale>
        <p:origin x="-1392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\Desktop\water_texture2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908720"/>
            <a:ext cx="9324528" cy="2592288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Вода. Вода як розчинник</a:t>
            </a:r>
            <a:endParaRPr lang="ru-RU" sz="72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941168"/>
            <a:ext cx="3419872" cy="1916832"/>
          </a:xfrm>
        </p:spPr>
        <p:txBody>
          <a:bodyPr>
            <a:normAutofit/>
          </a:bodyPr>
          <a:lstStyle/>
          <a:p>
            <a:pPr algn="r"/>
            <a:endParaRPr lang="ru-RU" sz="2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417638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Розклад води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229200"/>
          </a:xfrm>
        </p:spPr>
        <p:txBody>
          <a:bodyPr/>
          <a:lstStyle/>
          <a:p>
            <a:pPr algn="ctr">
              <a:buNone/>
            </a:pPr>
            <a:r>
              <a:rPr lang="uk-UA" sz="2800" b="1" i="1" dirty="0" smtClean="0">
                <a:latin typeface="Cambria Math" pitchFamily="18" charset="0"/>
                <a:ea typeface="Cambria Math" pitchFamily="18" charset="0"/>
              </a:rPr>
              <a:t>Продуктами розкладу води є водень і кисень:</a:t>
            </a:r>
          </a:p>
          <a:p>
            <a:pPr algn="ctr">
              <a:buNone/>
            </a:pPr>
            <a:r>
              <a:rPr lang="uk-UA" sz="2800" b="1" i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b="1" i="1" dirty="0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uk-UA" sz="2800" b="1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b="1" i="1" dirty="0" smtClean="0">
                <a:latin typeface="Cambria Math" pitchFamily="18" charset="0"/>
                <a:ea typeface="Cambria Math" pitchFamily="18" charset="0"/>
              </a:rPr>
              <a:t>O </a:t>
            </a:r>
            <a:r>
              <a:rPr lang="uk-UA" sz="2800" b="1" i="1" dirty="0" smtClean="0">
                <a:latin typeface="Cambria Math" pitchFamily="18" charset="0"/>
                <a:ea typeface="Cambria Math" pitchFamily="18" charset="0"/>
              </a:rPr>
              <a:t>= 2</a:t>
            </a:r>
            <a:r>
              <a:rPr lang="en-US" sz="2800" b="1" i="1" dirty="0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uk-UA" sz="2800" b="1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uk-UA" sz="2800" b="1" i="1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b="1" i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uk-UA" sz="2800" b="1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endParaRPr lang="uk-UA" sz="2800" b="1" i="1" baseline="-25000" dirty="0" smtClean="0">
              <a:latin typeface="Cambria Math" pitchFamily="18" charset="0"/>
              <a:ea typeface="Cambria Math" pitchFamily="18" charset="0"/>
            </a:endParaRPr>
          </a:p>
          <a:p>
            <a:pPr algn="ctr">
              <a:buNone/>
            </a:pPr>
            <a:r>
              <a:rPr lang="uk-UA" sz="2800" b="1" i="1" dirty="0" smtClean="0">
                <a:latin typeface="Cambria Math" pitchFamily="18" charset="0"/>
                <a:ea typeface="Cambria Math" pitchFamily="18" charset="0"/>
              </a:rPr>
              <a:t>Розклад води під дією електричного струму:</a:t>
            </a:r>
          </a:p>
          <a:p>
            <a:pPr algn="ctr">
              <a:buNone/>
            </a:pPr>
            <a:endParaRPr lang="uk-UA" i="1" baseline="-25000" dirty="0" smtClean="0"/>
          </a:p>
        </p:txBody>
      </p:sp>
      <p:pic>
        <p:nvPicPr>
          <p:cNvPr id="5" name="Рисунок 4" descr="image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861048"/>
            <a:ext cx="5976664" cy="262109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412776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Роль води у природі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30963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У природі вода відіграє надзвичайно важливу роль.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Випаровуючись, вода переноситься на величезні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віддалі і там випадає у вигляді дощу і снігу.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Вологість повітря і кількість атмосферних опадів є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найважливішими факторами, що регулюють клімат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і погоду.</a:t>
            </a:r>
            <a:endParaRPr lang="ru-RU" sz="28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5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21088"/>
            <a:ext cx="4032448" cy="2088232"/>
          </a:xfrm>
          <a:prstGeom prst="rect">
            <a:avLst/>
          </a:prstGeom>
        </p:spPr>
      </p:pic>
      <p:pic>
        <p:nvPicPr>
          <p:cNvPr id="5" name="Рисунок 4" descr="1385384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21088"/>
            <a:ext cx="3888432" cy="20882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Роль води у житті</a:t>
            </a:r>
            <a:br>
              <a:rPr lang="uk-UA" sz="6600" i="1" dirty="0" smtClean="0">
                <a:latin typeface="Cambria Math" pitchFamily="18" charset="0"/>
                <a:ea typeface="Cambria Math" pitchFamily="18" charset="0"/>
              </a:rPr>
            </a:br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людини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hub_9OQVyz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408712" cy="453650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12168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Лікувальні властивості води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5076056" cy="518457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Гаряча вода викликає апетит,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сприяє травленню, легко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переварюється, очищає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сечовий міхур, лікує гикавку,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гази. Ідеальна під час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очищення організму для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страждаючих від кашлю,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токсинів, риніту, задишки і болів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у суглобах.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Закип’ячена, а потім охолоджена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вода не збільшує вологість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всередині тіла, дуже легко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300" b="1" i="1" dirty="0" smtClean="0">
                <a:latin typeface="Cambria Math" pitchFamily="18" charset="0"/>
                <a:ea typeface="Cambria Math" pitchFamily="18" charset="0"/>
              </a:rPr>
              <a:t>засвоюється. </a:t>
            </a:r>
            <a:endParaRPr lang="ru-RU" sz="23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384015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20472" cy="1228998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Вода як розчинник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2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При змішуванні води з іншими</a:t>
            </a:r>
          </a:p>
          <a:p>
            <a:pPr algn="ctr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речовинами часто утворюються розчини.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IGFo6WGt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7848872" cy="31683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340768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Тверді речовини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i="1" u="sng" dirty="0" smtClean="0">
                <a:latin typeface="Cambria Math" pitchFamily="18" charset="0"/>
                <a:ea typeface="Cambria Math" pitchFamily="18" charset="0"/>
              </a:rPr>
              <a:t>Розчинні у воді:  </a:t>
            </a: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кухонна сіль, цукор, лимонна кислота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146a588f575ac4eb029b4c46e88800038be79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4176464" cy="2520280"/>
          </a:xfrm>
          <a:prstGeom prst="rect">
            <a:avLst/>
          </a:prstGeom>
        </p:spPr>
      </p:pic>
      <p:pic>
        <p:nvPicPr>
          <p:cNvPr id="5" name="Рисунок 4" descr="yak-roblyat-cuk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4392488" cy="2376264"/>
          </a:xfrm>
          <a:prstGeom prst="rect">
            <a:avLst/>
          </a:prstGeom>
        </p:spPr>
      </p:pic>
      <p:pic>
        <p:nvPicPr>
          <p:cNvPr id="6" name="Рисунок 5" descr="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913784"/>
            <a:ext cx="3456384" cy="19442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96752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Тверді речовини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/>
          <a:lstStyle/>
          <a:p>
            <a:pPr algn="ctr">
              <a:buNone/>
            </a:pPr>
            <a:r>
              <a:rPr lang="uk-UA" b="1" i="1" u="sng" dirty="0" smtClean="0">
                <a:latin typeface="Cambria Math" pitchFamily="18" charset="0"/>
                <a:ea typeface="Cambria Math" pitchFamily="18" charset="0"/>
              </a:rPr>
              <a:t>Нерозчинні у воді: </a:t>
            </a:r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крейда, скло, золото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OL-100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1"/>
            <a:ext cx="4139952" cy="2304255"/>
          </a:xfrm>
          <a:prstGeom prst="rect">
            <a:avLst/>
          </a:prstGeom>
        </p:spPr>
      </p:pic>
      <p:pic>
        <p:nvPicPr>
          <p:cNvPr id="5" name="Рисунок 4" descr="1392727986_gol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442118"/>
            <a:ext cx="3744416" cy="2415882"/>
          </a:xfrm>
          <a:prstGeom prst="rect">
            <a:avLst/>
          </a:prstGeom>
        </p:spPr>
      </p:pic>
      <p:pic>
        <p:nvPicPr>
          <p:cNvPr id="6" name="Рисунок 5" descr="skl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988840"/>
            <a:ext cx="4211960" cy="233667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52128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Рідкі речовини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79296" cy="5112568"/>
          </a:xfrm>
        </p:spPr>
        <p:txBody>
          <a:bodyPr/>
          <a:lstStyle/>
          <a:p>
            <a:pPr algn="ctr">
              <a:buNone/>
            </a:pPr>
            <a:r>
              <a:rPr lang="uk-UA" b="1" i="1" u="sng" dirty="0" smtClean="0">
                <a:latin typeface="Cambria Math" pitchFamily="18" charset="0"/>
                <a:ea typeface="Cambria Math" pitchFamily="18" charset="0"/>
              </a:rPr>
              <a:t>Розчинні у воді:</a:t>
            </a: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  етиловий спирт, гліцерин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mlconvd-xtE6Ui_html_52dd7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4032448" cy="3753124"/>
          </a:xfrm>
          <a:prstGeom prst="rect">
            <a:avLst/>
          </a:prstGeom>
        </p:spPr>
      </p:pic>
      <p:pic>
        <p:nvPicPr>
          <p:cNvPr id="5" name="Рисунок 4" descr="glicer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72165"/>
            <a:ext cx="4860032" cy="488583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96752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Рідкі речовини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i="1" u="sng" dirty="0" smtClean="0">
                <a:latin typeface="Cambria Math" pitchFamily="18" charset="0"/>
                <a:ea typeface="Cambria Math" pitchFamily="18" charset="0"/>
              </a:rPr>
              <a:t>Нерозчинні у воді:  </a:t>
            </a: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олія, бензин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4392488" cy="3384376"/>
          </a:xfrm>
          <a:prstGeom prst="rect">
            <a:avLst/>
          </a:prstGeom>
        </p:spPr>
      </p:pic>
      <p:pic>
        <p:nvPicPr>
          <p:cNvPr id="5" name="Рисунок 4" descr="2e38c70d939b670684ede65bc86ac7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4067944" cy="338437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МЕТА: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0405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Узагальнити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знання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учнів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про склад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молекули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води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вивчити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будову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її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молекули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фізичні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властивості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поширення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у природі;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з’ясувати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роль води у природі та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її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значення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живих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організмів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,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з’ясувати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лікувальні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властивості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води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формувати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учнів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стійкі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пізнавальні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інтереси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;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розвивати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інтелектуальну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сферу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дитини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;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ініціативність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висловлюванні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думок,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уміння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лаконічно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висловлювати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свою думку;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виховувати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шанобливе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ставлення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природи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активність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дисциплінованість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уважність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340768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Використання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3924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i="1" dirty="0" smtClean="0">
                <a:latin typeface="Cambria Math" pitchFamily="18" charset="0"/>
                <a:ea typeface="Cambria Math" pitchFamily="18" charset="0"/>
              </a:rPr>
              <a:t>Воду як розчинник використовують у</a:t>
            </a:r>
          </a:p>
          <a:p>
            <a:pPr algn="just">
              <a:buNone/>
            </a:pPr>
            <a:r>
              <a:rPr lang="uk-UA" sz="3600" i="1" dirty="0" smtClean="0">
                <a:latin typeface="Cambria Math" pitchFamily="18" charset="0"/>
                <a:ea typeface="Cambria Math" pitchFamily="18" charset="0"/>
              </a:rPr>
              <a:t>різних галузях промисловості, техніці</a:t>
            </a:r>
          </a:p>
          <a:p>
            <a:pPr algn="just">
              <a:buNone/>
            </a:pPr>
            <a:r>
              <a:rPr lang="uk-UA" sz="3600" i="1" dirty="0" smtClean="0">
                <a:latin typeface="Cambria Math" pitchFamily="18" charset="0"/>
                <a:ea typeface="Cambria Math" pitchFamily="18" charset="0"/>
              </a:rPr>
              <a:t>сільському господарстві, будівництві,</a:t>
            </a:r>
          </a:p>
          <a:p>
            <a:pPr algn="just">
              <a:buNone/>
            </a:pPr>
            <a:r>
              <a:rPr lang="uk-UA" sz="3600" i="1" dirty="0" smtClean="0">
                <a:latin typeface="Cambria Math" pitchFamily="18" charset="0"/>
                <a:ea typeface="Cambria Math" pitchFamily="18" charset="0"/>
              </a:rPr>
              <a:t>медицині, наукових дослідженнях.</a:t>
            </a:r>
            <a:endParaRPr lang="ru-RU" sz="36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Домашня робота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latin typeface="Cambria Math" pitchFamily="18" charset="0"/>
                <a:ea typeface="Cambria Math" pitchFamily="18" charset="0"/>
              </a:rPr>
              <a:t>§ 25 – 26 ст. 147-153</a:t>
            </a:r>
          </a:p>
          <a:p>
            <a:pPr>
              <a:buFont typeface="Wingdings" pitchFamily="2" charset="2"/>
              <a:buChar char="§"/>
            </a:pPr>
            <a:r>
              <a:rPr lang="uk-UA" sz="3600" i="1" dirty="0" smtClean="0">
                <a:latin typeface="Cambria Math" pitchFamily="18" charset="0"/>
                <a:ea typeface="Cambria Math" pitchFamily="18" charset="0"/>
              </a:rPr>
              <a:t>Вправа 3 ст. 149, 6 ст. 153</a:t>
            </a:r>
            <a:endParaRPr lang="ru-RU" sz="36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План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5229200"/>
          </a:xfrm>
        </p:spPr>
        <p:txBody>
          <a:bodyPr/>
          <a:lstStyle/>
          <a:p>
            <a:pPr marL="651510" indent="-514350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1) Будова молекули води</a:t>
            </a:r>
          </a:p>
          <a:p>
            <a:pPr marL="651510" indent="-514350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2) Поширеність у природі</a:t>
            </a:r>
          </a:p>
          <a:p>
            <a:pPr marL="651510" indent="-514350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3) Фізичні властивості води</a:t>
            </a:r>
          </a:p>
          <a:p>
            <a:pPr marL="651510" indent="-514350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4) Розклад води</a:t>
            </a:r>
          </a:p>
          <a:p>
            <a:pPr marL="651510" indent="-514350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5) Роль води у природі та її значення для</a:t>
            </a:r>
          </a:p>
          <a:p>
            <a:pPr marL="651510" indent="-514350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живих організмів</a:t>
            </a:r>
          </a:p>
          <a:p>
            <a:pPr marL="651510" indent="-514350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6) Лікувальні властивості води</a:t>
            </a:r>
          </a:p>
          <a:p>
            <a:pPr marL="651510" indent="-514350">
              <a:buNone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7) Вода як розчинник</a:t>
            </a:r>
          </a:p>
          <a:p>
            <a:pPr marL="651510" indent="-514350">
              <a:buAutoNum type="arabicParenR"/>
            </a:pPr>
            <a:endParaRPr lang="uk-UA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Alz4uzkz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23488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Фотографії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, на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яких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зображені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краплі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води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під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мікроскопом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зазнавали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впливу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людських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слів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музики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або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фотографії</a:t>
            </a:r>
            <a:endParaRPr lang="ru-RU" sz="32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Содержимое 3" descr="Результат пошуку зображень за запитом &quot;стан молекули води під мікроскопом&quot;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204864"/>
            <a:ext cx="84249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60640" cy="936104"/>
          </a:xfrm>
        </p:spPr>
        <p:txBody>
          <a:bodyPr>
            <a:noAutofit/>
          </a:bodyPr>
          <a:lstStyle/>
          <a:p>
            <a:pPr algn="ctr"/>
            <a:r>
              <a:rPr lang="uk-UA" sz="6600" i="1" spc="-300" dirty="0" smtClean="0">
                <a:latin typeface="Cambria Math" pitchFamily="18" charset="0"/>
                <a:ea typeface="Cambria Math" pitchFamily="18" charset="0"/>
              </a:rPr>
              <a:t>Поширеність у</a:t>
            </a:r>
            <a:br>
              <a:rPr lang="uk-UA" sz="6600" i="1" spc="-300" dirty="0" smtClean="0">
                <a:latin typeface="Cambria Math" pitchFamily="18" charset="0"/>
                <a:ea typeface="Cambria Math" pitchFamily="18" charset="0"/>
              </a:rPr>
            </a:br>
            <a:r>
              <a:rPr lang="uk-UA" sz="6600" i="1" spc="-300" dirty="0" smtClean="0">
                <a:latin typeface="Cambria Math" pitchFamily="18" charset="0"/>
                <a:ea typeface="Cambria Math" pitchFamily="18" charset="0"/>
              </a:rPr>
              <a:t>природі</a:t>
            </a:r>
            <a:endParaRPr lang="ru-RU" sz="6600" i="1" spc="-3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4834880" cy="41764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Вода вкриває 2/3 поверхні Землі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97% усієї води знаходяться в морях та океанах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3% припадає на прісну воду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latin typeface="Cambria Math" pitchFamily="18" charset="0"/>
                <a:ea typeface="Cambria Math" pitchFamily="18" charset="0"/>
              </a:rPr>
              <a:t>0,03% становить вода річок та озер, яку людина використовує для своїх потреб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IT\Desktop\3A79waDr9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708920" cy="39604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yWMU04aO9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512168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>
                <a:latin typeface="Cambria Math" pitchFamily="18" charset="0"/>
                <a:ea typeface="Cambria Math" pitchFamily="18" charset="0"/>
              </a:rPr>
              <a:t>Фізичні властивості води</a:t>
            </a:r>
            <a:endParaRPr lang="ru-RU" sz="6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467600" cy="4464496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Вода – це прозора речовина без запаху й смаку.</a:t>
            </a:r>
          </a:p>
          <a:p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За нормальних умов (тиск 760 </a:t>
            </a:r>
            <a:r>
              <a:rPr lang="uk-UA" sz="2800" i="1" dirty="0" err="1" smtClean="0">
                <a:latin typeface="Cambria Math" pitchFamily="18" charset="0"/>
                <a:ea typeface="Cambria Math" pitchFamily="18" charset="0"/>
              </a:rPr>
              <a:t>мм.рт.ст</a:t>
            </a: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. й температури 20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º</a:t>
            </a: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С) густина води становить 1000 кг/м</a:t>
            </a:r>
            <a:r>
              <a:rPr lang="uk-UA" sz="2800" i="1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ru-RU" sz="2800" i="1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За температури меншої за 0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º</a:t>
            </a: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С вода кристалізується.</a:t>
            </a:r>
          </a:p>
          <a:p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За температури 100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º</a:t>
            </a:r>
            <a:r>
              <a:rPr lang="uk-UA" sz="2800" i="1" dirty="0" smtClean="0">
                <a:latin typeface="Cambria Math" pitchFamily="18" charset="0"/>
                <a:ea typeface="Cambria Math" pitchFamily="18" charset="0"/>
              </a:rPr>
              <a:t>С вода перетворюється на пару.</a:t>
            </a:r>
            <a:endParaRPr lang="ru-RU" sz="2800" i="1" dirty="0" smtClean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T\Desktop\DE-_-uz-x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0"/>
            <a:ext cx="913922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182</TotalTime>
  <Words>458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Вода. Вода як розчинник</vt:lpstr>
      <vt:lpstr>МЕТА:</vt:lpstr>
      <vt:lpstr>План</vt:lpstr>
      <vt:lpstr>Презентация PowerPoint</vt:lpstr>
      <vt:lpstr>Фотографії, на яких зображені краплі води під мікроскопом, які зазнавали впливу людських слів, музики або фотографії</vt:lpstr>
      <vt:lpstr>Поширеність у природі</vt:lpstr>
      <vt:lpstr>Презентация PowerPoint</vt:lpstr>
      <vt:lpstr>Фізичні властивості води</vt:lpstr>
      <vt:lpstr>Презентация PowerPoint</vt:lpstr>
      <vt:lpstr>Розклад води</vt:lpstr>
      <vt:lpstr>Роль води у природі</vt:lpstr>
      <vt:lpstr>Презентация PowerPoint</vt:lpstr>
      <vt:lpstr>Роль води у житті людини</vt:lpstr>
      <vt:lpstr>Лікувальні властивості води</vt:lpstr>
      <vt:lpstr>Вода як розчинник</vt:lpstr>
      <vt:lpstr>Тверді речовини</vt:lpstr>
      <vt:lpstr>Тверді речовини</vt:lpstr>
      <vt:lpstr>Рідкі речовини</vt:lpstr>
      <vt:lpstr>Рідкі речовини</vt:lpstr>
      <vt:lpstr>Використання</vt:lpstr>
      <vt:lpstr>Домашня робота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IT</dc:creator>
  <cp:lastModifiedBy>ПК</cp:lastModifiedBy>
  <cp:revision>52</cp:revision>
  <dcterms:created xsi:type="dcterms:W3CDTF">2016-09-21T08:19:00Z</dcterms:created>
  <dcterms:modified xsi:type="dcterms:W3CDTF">2023-03-10T14:38:12Z</dcterms:modified>
</cp:coreProperties>
</file>