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76" r:id="rId2"/>
  </p:sldMasterIdLst>
  <p:notesMasterIdLst>
    <p:notesMasterId r:id="rId22"/>
  </p:notesMasterIdLst>
  <p:sldIdLst>
    <p:sldId id="256" r:id="rId3"/>
    <p:sldId id="263" r:id="rId4"/>
    <p:sldId id="275" r:id="rId5"/>
    <p:sldId id="264" r:id="rId6"/>
    <p:sldId id="265" r:id="rId7"/>
    <p:sldId id="276" r:id="rId8"/>
    <p:sldId id="257" r:id="rId9"/>
    <p:sldId id="258" r:id="rId10"/>
    <p:sldId id="259" r:id="rId11"/>
    <p:sldId id="261" r:id="rId12"/>
    <p:sldId id="262" r:id="rId13"/>
    <p:sldId id="267" r:id="rId14"/>
    <p:sldId id="278" r:id="rId15"/>
    <p:sldId id="268" r:id="rId16"/>
    <p:sldId id="279" r:id="rId17"/>
    <p:sldId id="269" r:id="rId18"/>
    <p:sldId id="280" r:id="rId19"/>
    <p:sldId id="282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>
        <p:scale>
          <a:sx n="79" d="100"/>
          <a:sy n="79" d="100"/>
        </p:scale>
        <p:origin x="-3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2D08A-0329-4263-A227-1CA5CF54EF8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5CD76D-F43E-4944-A3FE-D267A39501A1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Периферична ланка– нюховий епітелій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E1C690-3C2A-48FA-A406-6074B319667D}" type="parTrans" cxnId="{9DE34928-85BB-4F61-8A97-117561DF79A3}">
      <dgm:prSet/>
      <dgm:spPr/>
      <dgm:t>
        <a:bodyPr/>
        <a:lstStyle/>
        <a:p>
          <a:endParaRPr lang="ru-RU"/>
        </a:p>
      </dgm:t>
    </dgm:pt>
    <dgm:pt modelId="{6955AF8E-D7A9-4B92-B7EB-8C1E59E932FB}" type="sibTrans" cxnId="{9DE34928-85BB-4F61-8A97-117561DF79A3}">
      <dgm:prSet/>
      <dgm:spPr/>
      <dgm:t>
        <a:bodyPr/>
        <a:lstStyle/>
        <a:p>
          <a:endParaRPr lang="ru-RU"/>
        </a:p>
      </dgm:t>
    </dgm:pt>
    <dgm:pt modelId="{25FB91DF-4096-46E5-9F59-D2E71545156F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 ланка – нюховий нерв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4AA87C-8C5A-45BF-9231-7D0174ED0C04}" type="parTrans" cxnId="{4C58EA2E-E216-480B-8B51-DB6F12CDD3BB}">
      <dgm:prSet/>
      <dgm:spPr/>
      <dgm:t>
        <a:bodyPr/>
        <a:lstStyle/>
        <a:p>
          <a:endParaRPr lang="ru-RU"/>
        </a:p>
      </dgm:t>
    </dgm:pt>
    <dgm:pt modelId="{CA0F7676-4CD2-488E-AC54-1FB9B33223D2}" type="sibTrans" cxnId="{4C58EA2E-E216-480B-8B51-DB6F12CDD3BB}">
      <dgm:prSet/>
      <dgm:spPr/>
      <dgm:t>
        <a:bodyPr/>
        <a:lstStyle/>
        <a:p>
          <a:endParaRPr lang="ru-RU"/>
        </a:p>
      </dgm:t>
    </dgm:pt>
    <dgm:pt modelId="{AE69B5AA-510F-415A-B7C0-34E6F3CFF2A2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Центральна ланка – нюхова чутлива кора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F0987-F01A-430F-8B77-A36973D033E4}" type="parTrans" cxnId="{7BFD2051-DAAE-4D8A-8B93-EB5001E9023B}">
      <dgm:prSet/>
      <dgm:spPr/>
      <dgm:t>
        <a:bodyPr/>
        <a:lstStyle/>
        <a:p>
          <a:endParaRPr lang="ru-RU"/>
        </a:p>
      </dgm:t>
    </dgm:pt>
    <dgm:pt modelId="{3997D81E-4B24-4ACC-B724-626D3447E0B5}" type="sibTrans" cxnId="{7BFD2051-DAAE-4D8A-8B93-EB5001E9023B}">
      <dgm:prSet/>
      <dgm:spPr/>
      <dgm:t>
        <a:bodyPr/>
        <a:lstStyle/>
        <a:p>
          <a:endParaRPr lang="ru-RU"/>
        </a:p>
      </dgm:t>
    </dgm:pt>
    <dgm:pt modelId="{723B44A0-CF9D-44D0-B123-50118AE8A7E7}" type="pres">
      <dgm:prSet presAssocID="{1F42D08A-0329-4263-A227-1CA5CF54E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C0F26C-6C1E-4DA4-A165-C85EAFA1257A}" type="pres">
      <dgm:prSet presAssocID="{2B5CD76D-F43E-4944-A3FE-D267A39501A1}" presName="parentLin" presStyleCnt="0"/>
      <dgm:spPr/>
    </dgm:pt>
    <dgm:pt modelId="{92FDC74A-4755-4746-8631-CB206C6AB58A}" type="pres">
      <dgm:prSet presAssocID="{2B5CD76D-F43E-4944-A3FE-D267A39501A1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E5B97FFE-1C6B-43DC-B0B5-E209AACFD56B}" type="pres">
      <dgm:prSet presAssocID="{2B5CD76D-F43E-4944-A3FE-D267A39501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07DC5-4061-41B1-800B-4BFD63DA28C9}" type="pres">
      <dgm:prSet presAssocID="{2B5CD76D-F43E-4944-A3FE-D267A39501A1}" presName="negativeSpace" presStyleCnt="0"/>
      <dgm:spPr/>
    </dgm:pt>
    <dgm:pt modelId="{61683315-5504-478B-AED4-E4EB4EF1D933}" type="pres">
      <dgm:prSet presAssocID="{2B5CD76D-F43E-4944-A3FE-D267A39501A1}" presName="childText" presStyleLbl="conFgAcc1" presStyleIdx="0" presStyleCnt="3">
        <dgm:presLayoutVars>
          <dgm:bulletEnabled val="1"/>
        </dgm:presLayoutVars>
      </dgm:prSet>
      <dgm:spPr/>
    </dgm:pt>
    <dgm:pt modelId="{B1AB3F20-72CF-40BC-BB19-C827FAB3B1F1}" type="pres">
      <dgm:prSet presAssocID="{6955AF8E-D7A9-4B92-B7EB-8C1E59E932FB}" presName="spaceBetweenRectangles" presStyleCnt="0"/>
      <dgm:spPr/>
    </dgm:pt>
    <dgm:pt modelId="{439DB642-C5F9-4209-9C1D-533FCB69A87D}" type="pres">
      <dgm:prSet presAssocID="{25FB91DF-4096-46E5-9F59-D2E71545156F}" presName="parentLin" presStyleCnt="0"/>
      <dgm:spPr/>
    </dgm:pt>
    <dgm:pt modelId="{3473F259-8E9C-4EBE-B7C3-B0A35960283E}" type="pres">
      <dgm:prSet presAssocID="{25FB91DF-4096-46E5-9F59-D2E71545156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8A978EC-C0EC-4CF2-AFF6-CB03FFA9FE3F}" type="pres">
      <dgm:prSet presAssocID="{25FB91DF-4096-46E5-9F59-D2E7154515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559D0-A958-4BD0-8AF4-31D2EC356203}" type="pres">
      <dgm:prSet presAssocID="{25FB91DF-4096-46E5-9F59-D2E71545156F}" presName="negativeSpace" presStyleCnt="0"/>
      <dgm:spPr/>
    </dgm:pt>
    <dgm:pt modelId="{9E93E3F5-196D-4876-978D-7DA8C4B6FF03}" type="pres">
      <dgm:prSet presAssocID="{25FB91DF-4096-46E5-9F59-D2E71545156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CB6C2-F986-4531-8F6F-D6BEBFD8BA7A}" type="pres">
      <dgm:prSet presAssocID="{CA0F7676-4CD2-488E-AC54-1FB9B33223D2}" presName="spaceBetweenRectangles" presStyleCnt="0"/>
      <dgm:spPr/>
    </dgm:pt>
    <dgm:pt modelId="{161C8753-F9FC-4B3A-B82A-19D2C176452C}" type="pres">
      <dgm:prSet presAssocID="{AE69B5AA-510F-415A-B7C0-34E6F3CFF2A2}" presName="parentLin" presStyleCnt="0"/>
      <dgm:spPr/>
    </dgm:pt>
    <dgm:pt modelId="{FDBC0416-5097-4AC8-A3B4-78C2AB89F4B8}" type="pres">
      <dgm:prSet presAssocID="{AE69B5AA-510F-415A-B7C0-34E6F3CFF2A2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AA146092-4957-4988-A8E2-8A9884F348FD}" type="pres">
      <dgm:prSet presAssocID="{AE69B5AA-510F-415A-B7C0-34E6F3CFF2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A3CED-ABA2-43AE-BF8C-766E4D6114C4}" type="pres">
      <dgm:prSet presAssocID="{AE69B5AA-510F-415A-B7C0-34E6F3CFF2A2}" presName="negativeSpace" presStyleCnt="0"/>
      <dgm:spPr/>
    </dgm:pt>
    <dgm:pt modelId="{351764C5-3C52-4D1C-8730-37155F3FA5D0}" type="pres">
      <dgm:prSet presAssocID="{AE69B5AA-510F-415A-B7C0-34E6F3CFF2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A00D0E-C6C0-4D38-9C34-9FA9FE3419E3}" type="presOf" srcId="{AE69B5AA-510F-415A-B7C0-34E6F3CFF2A2}" destId="{FDBC0416-5097-4AC8-A3B4-78C2AB89F4B8}" srcOrd="0" destOrd="0" presId="urn:microsoft.com/office/officeart/2005/8/layout/list1"/>
    <dgm:cxn modelId="{7BFD2051-DAAE-4D8A-8B93-EB5001E9023B}" srcId="{1F42D08A-0329-4263-A227-1CA5CF54EF8F}" destId="{AE69B5AA-510F-415A-B7C0-34E6F3CFF2A2}" srcOrd="2" destOrd="0" parTransId="{394F0987-F01A-430F-8B77-A36973D033E4}" sibTransId="{3997D81E-4B24-4ACC-B724-626D3447E0B5}"/>
    <dgm:cxn modelId="{EF50609F-2912-48C7-B81D-EB0A02887A50}" type="presOf" srcId="{2B5CD76D-F43E-4944-A3FE-D267A39501A1}" destId="{E5B97FFE-1C6B-43DC-B0B5-E209AACFD56B}" srcOrd="1" destOrd="0" presId="urn:microsoft.com/office/officeart/2005/8/layout/list1"/>
    <dgm:cxn modelId="{4C58EA2E-E216-480B-8B51-DB6F12CDD3BB}" srcId="{1F42D08A-0329-4263-A227-1CA5CF54EF8F}" destId="{25FB91DF-4096-46E5-9F59-D2E71545156F}" srcOrd="1" destOrd="0" parTransId="{5C4AA87C-8C5A-45BF-9231-7D0174ED0C04}" sibTransId="{CA0F7676-4CD2-488E-AC54-1FB9B33223D2}"/>
    <dgm:cxn modelId="{9DE34928-85BB-4F61-8A97-117561DF79A3}" srcId="{1F42D08A-0329-4263-A227-1CA5CF54EF8F}" destId="{2B5CD76D-F43E-4944-A3FE-D267A39501A1}" srcOrd="0" destOrd="0" parTransId="{F2E1C690-3C2A-48FA-A406-6074B319667D}" sibTransId="{6955AF8E-D7A9-4B92-B7EB-8C1E59E932FB}"/>
    <dgm:cxn modelId="{D0ED9760-E5D3-4587-9382-5EAAFAB84C72}" type="presOf" srcId="{2B5CD76D-F43E-4944-A3FE-D267A39501A1}" destId="{92FDC74A-4755-4746-8631-CB206C6AB58A}" srcOrd="0" destOrd="0" presId="urn:microsoft.com/office/officeart/2005/8/layout/list1"/>
    <dgm:cxn modelId="{B6CE349E-3E39-4968-B5EB-CCE6E75E4BF3}" type="presOf" srcId="{AE69B5AA-510F-415A-B7C0-34E6F3CFF2A2}" destId="{AA146092-4957-4988-A8E2-8A9884F348FD}" srcOrd="1" destOrd="0" presId="urn:microsoft.com/office/officeart/2005/8/layout/list1"/>
    <dgm:cxn modelId="{D022FC51-D561-4E11-9173-A402D16E4FD6}" type="presOf" srcId="{25FB91DF-4096-46E5-9F59-D2E71545156F}" destId="{3473F259-8E9C-4EBE-B7C3-B0A35960283E}" srcOrd="0" destOrd="0" presId="urn:microsoft.com/office/officeart/2005/8/layout/list1"/>
    <dgm:cxn modelId="{9A87603C-A1D8-44C3-B806-E2B4CF845211}" type="presOf" srcId="{1F42D08A-0329-4263-A227-1CA5CF54EF8F}" destId="{723B44A0-CF9D-44D0-B123-50118AE8A7E7}" srcOrd="0" destOrd="0" presId="urn:microsoft.com/office/officeart/2005/8/layout/list1"/>
    <dgm:cxn modelId="{E086D327-E0DA-4AED-8165-67AF6B6C89CA}" type="presOf" srcId="{25FB91DF-4096-46E5-9F59-D2E71545156F}" destId="{D8A978EC-C0EC-4CF2-AFF6-CB03FFA9FE3F}" srcOrd="1" destOrd="0" presId="urn:microsoft.com/office/officeart/2005/8/layout/list1"/>
    <dgm:cxn modelId="{3ECC4AF6-6D20-4CD9-97C8-84CFA8E1A069}" type="presParOf" srcId="{723B44A0-CF9D-44D0-B123-50118AE8A7E7}" destId="{77C0F26C-6C1E-4DA4-A165-C85EAFA1257A}" srcOrd="0" destOrd="0" presId="urn:microsoft.com/office/officeart/2005/8/layout/list1"/>
    <dgm:cxn modelId="{BF04F765-821F-4AD9-B786-DEF3D3AB631F}" type="presParOf" srcId="{77C0F26C-6C1E-4DA4-A165-C85EAFA1257A}" destId="{92FDC74A-4755-4746-8631-CB206C6AB58A}" srcOrd="0" destOrd="0" presId="urn:microsoft.com/office/officeart/2005/8/layout/list1"/>
    <dgm:cxn modelId="{B25188EC-609F-4752-B11A-D53271B2E416}" type="presParOf" srcId="{77C0F26C-6C1E-4DA4-A165-C85EAFA1257A}" destId="{E5B97FFE-1C6B-43DC-B0B5-E209AACFD56B}" srcOrd="1" destOrd="0" presId="urn:microsoft.com/office/officeart/2005/8/layout/list1"/>
    <dgm:cxn modelId="{9DEA8F4B-87E3-4A1D-8BB5-4E5F117A1C3C}" type="presParOf" srcId="{723B44A0-CF9D-44D0-B123-50118AE8A7E7}" destId="{E7A07DC5-4061-41B1-800B-4BFD63DA28C9}" srcOrd="1" destOrd="0" presId="urn:microsoft.com/office/officeart/2005/8/layout/list1"/>
    <dgm:cxn modelId="{C3EEDF52-29DE-4AB5-87D6-65ED73E52C8B}" type="presParOf" srcId="{723B44A0-CF9D-44D0-B123-50118AE8A7E7}" destId="{61683315-5504-478B-AED4-E4EB4EF1D933}" srcOrd="2" destOrd="0" presId="urn:microsoft.com/office/officeart/2005/8/layout/list1"/>
    <dgm:cxn modelId="{3C25AFCB-1F14-4C7D-8D63-EBFAC73075E1}" type="presParOf" srcId="{723B44A0-CF9D-44D0-B123-50118AE8A7E7}" destId="{B1AB3F20-72CF-40BC-BB19-C827FAB3B1F1}" srcOrd="3" destOrd="0" presId="urn:microsoft.com/office/officeart/2005/8/layout/list1"/>
    <dgm:cxn modelId="{8B807D31-2954-4205-8E15-7EF1512073A1}" type="presParOf" srcId="{723B44A0-CF9D-44D0-B123-50118AE8A7E7}" destId="{439DB642-C5F9-4209-9C1D-533FCB69A87D}" srcOrd="4" destOrd="0" presId="urn:microsoft.com/office/officeart/2005/8/layout/list1"/>
    <dgm:cxn modelId="{EA831F19-4487-4F26-9919-BB9B351C05D3}" type="presParOf" srcId="{439DB642-C5F9-4209-9C1D-533FCB69A87D}" destId="{3473F259-8E9C-4EBE-B7C3-B0A35960283E}" srcOrd="0" destOrd="0" presId="urn:microsoft.com/office/officeart/2005/8/layout/list1"/>
    <dgm:cxn modelId="{C8E2DC86-8E7A-449A-8F6E-9C857858F94A}" type="presParOf" srcId="{439DB642-C5F9-4209-9C1D-533FCB69A87D}" destId="{D8A978EC-C0EC-4CF2-AFF6-CB03FFA9FE3F}" srcOrd="1" destOrd="0" presId="urn:microsoft.com/office/officeart/2005/8/layout/list1"/>
    <dgm:cxn modelId="{628DA9C9-7FF8-41F8-AF1E-0F01F517E4C3}" type="presParOf" srcId="{723B44A0-CF9D-44D0-B123-50118AE8A7E7}" destId="{281559D0-A958-4BD0-8AF4-31D2EC356203}" srcOrd="5" destOrd="0" presId="urn:microsoft.com/office/officeart/2005/8/layout/list1"/>
    <dgm:cxn modelId="{1E95C398-0A47-4262-86F4-7C3708398595}" type="presParOf" srcId="{723B44A0-CF9D-44D0-B123-50118AE8A7E7}" destId="{9E93E3F5-196D-4876-978D-7DA8C4B6FF03}" srcOrd="6" destOrd="0" presId="urn:microsoft.com/office/officeart/2005/8/layout/list1"/>
    <dgm:cxn modelId="{3EA300F5-E7C3-4CF6-81CB-AAF151D33F57}" type="presParOf" srcId="{723B44A0-CF9D-44D0-B123-50118AE8A7E7}" destId="{7F1CB6C2-F986-4531-8F6F-D6BEBFD8BA7A}" srcOrd="7" destOrd="0" presId="urn:microsoft.com/office/officeart/2005/8/layout/list1"/>
    <dgm:cxn modelId="{2ACEF9EE-9762-4FAA-A0F5-ECCF80EF7B5C}" type="presParOf" srcId="{723B44A0-CF9D-44D0-B123-50118AE8A7E7}" destId="{161C8753-F9FC-4B3A-B82A-19D2C176452C}" srcOrd="8" destOrd="0" presId="urn:microsoft.com/office/officeart/2005/8/layout/list1"/>
    <dgm:cxn modelId="{03BE8BBA-0030-4DD9-A657-BA27C3D8ED22}" type="presParOf" srcId="{161C8753-F9FC-4B3A-B82A-19D2C176452C}" destId="{FDBC0416-5097-4AC8-A3B4-78C2AB89F4B8}" srcOrd="0" destOrd="0" presId="urn:microsoft.com/office/officeart/2005/8/layout/list1"/>
    <dgm:cxn modelId="{35A3DDBF-A698-4840-83D3-6F9D01F39824}" type="presParOf" srcId="{161C8753-F9FC-4B3A-B82A-19D2C176452C}" destId="{AA146092-4957-4988-A8E2-8A9884F348FD}" srcOrd="1" destOrd="0" presId="urn:microsoft.com/office/officeart/2005/8/layout/list1"/>
    <dgm:cxn modelId="{D1F12DD0-0CAB-42AC-B8B7-0726E256BA7F}" type="presParOf" srcId="{723B44A0-CF9D-44D0-B123-50118AE8A7E7}" destId="{2ABA3CED-ABA2-43AE-BF8C-766E4D6114C4}" srcOrd="9" destOrd="0" presId="urn:microsoft.com/office/officeart/2005/8/layout/list1"/>
    <dgm:cxn modelId="{150FA05D-3227-4985-ADA5-CC704EA1C891}" type="presParOf" srcId="{723B44A0-CF9D-44D0-B123-50118AE8A7E7}" destId="{351764C5-3C52-4D1C-8730-37155F3FA5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2D08A-0329-4263-A227-1CA5CF54EF8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5CD76D-F43E-4944-A3FE-D267A39501A1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Периферична ланка– смакові сосочки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E1C690-3C2A-48FA-A406-6074B319667D}" type="parTrans" cxnId="{9DE34928-85BB-4F61-8A97-117561DF79A3}">
      <dgm:prSet/>
      <dgm:spPr/>
      <dgm:t>
        <a:bodyPr/>
        <a:lstStyle/>
        <a:p>
          <a:endParaRPr lang="ru-RU"/>
        </a:p>
      </dgm:t>
    </dgm:pt>
    <dgm:pt modelId="{6955AF8E-D7A9-4B92-B7EB-8C1E59E932FB}" type="sibTrans" cxnId="{9DE34928-85BB-4F61-8A97-117561DF79A3}">
      <dgm:prSet/>
      <dgm:spPr/>
      <dgm:t>
        <a:bodyPr/>
        <a:lstStyle/>
        <a:p>
          <a:endParaRPr lang="ru-RU"/>
        </a:p>
      </dgm:t>
    </dgm:pt>
    <dgm:pt modelId="{25FB91DF-4096-46E5-9F59-D2E71545156F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 ланка –смакові шляхи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4AA87C-8C5A-45BF-9231-7D0174ED0C04}" type="parTrans" cxnId="{4C58EA2E-E216-480B-8B51-DB6F12CDD3BB}">
      <dgm:prSet/>
      <dgm:spPr/>
      <dgm:t>
        <a:bodyPr/>
        <a:lstStyle/>
        <a:p>
          <a:endParaRPr lang="ru-RU"/>
        </a:p>
      </dgm:t>
    </dgm:pt>
    <dgm:pt modelId="{CA0F7676-4CD2-488E-AC54-1FB9B33223D2}" type="sibTrans" cxnId="{4C58EA2E-E216-480B-8B51-DB6F12CDD3BB}">
      <dgm:prSet/>
      <dgm:spPr/>
      <dgm:t>
        <a:bodyPr/>
        <a:lstStyle/>
        <a:p>
          <a:endParaRPr lang="ru-RU"/>
        </a:p>
      </dgm:t>
    </dgm:pt>
    <dgm:pt modelId="{AE69B5AA-510F-415A-B7C0-34E6F3CFF2A2}">
      <dgm:prSet phldrT="[Текст]" custT="1"/>
      <dgm:spPr/>
      <dgm:t>
        <a:bodyPr/>
        <a:lstStyle/>
        <a:p>
          <a:r>
            <a:rPr lang="uk-UA" sz="3600" b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Центральна ланка – смакова чутлива кора</a:t>
          </a:r>
          <a:endParaRPr lang="ru-RU" sz="3600" b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F0987-F01A-430F-8B77-A36973D033E4}" type="parTrans" cxnId="{7BFD2051-DAAE-4D8A-8B93-EB5001E9023B}">
      <dgm:prSet/>
      <dgm:spPr/>
      <dgm:t>
        <a:bodyPr/>
        <a:lstStyle/>
        <a:p>
          <a:endParaRPr lang="ru-RU"/>
        </a:p>
      </dgm:t>
    </dgm:pt>
    <dgm:pt modelId="{3997D81E-4B24-4ACC-B724-626D3447E0B5}" type="sibTrans" cxnId="{7BFD2051-DAAE-4D8A-8B93-EB5001E9023B}">
      <dgm:prSet/>
      <dgm:spPr/>
      <dgm:t>
        <a:bodyPr/>
        <a:lstStyle/>
        <a:p>
          <a:endParaRPr lang="ru-RU"/>
        </a:p>
      </dgm:t>
    </dgm:pt>
    <dgm:pt modelId="{723B44A0-CF9D-44D0-B123-50118AE8A7E7}" type="pres">
      <dgm:prSet presAssocID="{1F42D08A-0329-4263-A227-1CA5CF54E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C0F26C-6C1E-4DA4-A165-C85EAFA1257A}" type="pres">
      <dgm:prSet presAssocID="{2B5CD76D-F43E-4944-A3FE-D267A39501A1}" presName="parentLin" presStyleCnt="0"/>
      <dgm:spPr/>
    </dgm:pt>
    <dgm:pt modelId="{92FDC74A-4755-4746-8631-CB206C6AB58A}" type="pres">
      <dgm:prSet presAssocID="{2B5CD76D-F43E-4944-A3FE-D267A39501A1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E5B97FFE-1C6B-43DC-B0B5-E209AACFD56B}" type="pres">
      <dgm:prSet presAssocID="{2B5CD76D-F43E-4944-A3FE-D267A39501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07DC5-4061-41B1-800B-4BFD63DA28C9}" type="pres">
      <dgm:prSet presAssocID="{2B5CD76D-F43E-4944-A3FE-D267A39501A1}" presName="negativeSpace" presStyleCnt="0"/>
      <dgm:spPr/>
    </dgm:pt>
    <dgm:pt modelId="{61683315-5504-478B-AED4-E4EB4EF1D933}" type="pres">
      <dgm:prSet presAssocID="{2B5CD76D-F43E-4944-A3FE-D267A39501A1}" presName="childText" presStyleLbl="conFgAcc1" presStyleIdx="0" presStyleCnt="3">
        <dgm:presLayoutVars>
          <dgm:bulletEnabled val="1"/>
        </dgm:presLayoutVars>
      </dgm:prSet>
      <dgm:spPr/>
    </dgm:pt>
    <dgm:pt modelId="{B1AB3F20-72CF-40BC-BB19-C827FAB3B1F1}" type="pres">
      <dgm:prSet presAssocID="{6955AF8E-D7A9-4B92-B7EB-8C1E59E932FB}" presName="spaceBetweenRectangles" presStyleCnt="0"/>
      <dgm:spPr/>
    </dgm:pt>
    <dgm:pt modelId="{439DB642-C5F9-4209-9C1D-533FCB69A87D}" type="pres">
      <dgm:prSet presAssocID="{25FB91DF-4096-46E5-9F59-D2E71545156F}" presName="parentLin" presStyleCnt="0"/>
      <dgm:spPr/>
    </dgm:pt>
    <dgm:pt modelId="{3473F259-8E9C-4EBE-B7C3-B0A35960283E}" type="pres">
      <dgm:prSet presAssocID="{25FB91DF-4096-46E5-9F59-D2E71545156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8A978EC-C0EC-4CF2-AFF6-CB03FFA9FE3F}" type="pres">
      <dgm:prSet presAssocID="{25FB91DF-4096-46E5-9F59-D2E7154515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559D0-A958-4BD0-8AF4-31D2EC356203}" type="pres">
      <dgm:prSet presAssocID="{25FB91DF-4096-46E5-9F59-D2E71545156F}" presName="negativeSpace" presStyleCnt="0"/>
      <dgm:spPr/>
    </dgm:pt>
    <dgm:pt modelId="{9E93E3F5-196D-4876-978D-7DA8C4B6FF03}" type="pres">
      <dgm:prSet presAssocID="{25FB91DF-4096-46E5-9F59-D2E71545156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CB6C2-F986-4531-8F6F-D6BEBFD8BA7A}" type="pres">
      <dgm:prSet presAssocID="{CA0F7676-4CD2-488E-AC54-1FB9B33223D2}" presName="spaceBetweenRectangles" presStyleCnt="0"/>
      <dgm:spPr/>
    </dgm:pt>
    <dgm:pt modelId="{161C8753-F9FC-4B3A-B82A-19D2C176452C}" type="pres">
      <dgm:prSet presAssocID="{AE69B5AA-510F-415A-B7C0-34E6F3CFF2A2}" presName="parentLin" presStyleCnt="0"/>
      <dgm:spPr/>
    </dgm:pt>
    <dgm:pt modelId="{FDBC0416-5097-4AC8-A3B4-78C2AB89F4B8}" type="pres">
      <dgm:prSet presAssocID="{AE69B5AA-510F-415A-B7C0-34E6F3CFF2A2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AA146092-4957-4988-A8E2-8A9884F348FD}" type="pres">
      <dgm:prSet presAssocID="{AE69B5AA-510F-415A-B7C0-34E6F3CFF2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A3CED-ABA2-43AE-BF8C-766E4D6114C4}" type="pres">
      <dgm:prSet presAssocID="{AE69B5AA-510F-415A-B7C0-34E6F3CFF2A2}" presName="negativeSpace" presStyleCnt="0"/>
      <dgm:spPr/>
    </dgm:pt>
    <dgm:pt modelId="{351764C5-3C52-4D1C-8730-37155F3FA5D0}" type="pres">
      <dgm:prSet presAssocID="{AE69B5AA-510F-415A-B7C0-34E6F3CFF2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FD2051-DAAE-4D8A-8B93-EB5001E9023B}" srcId="{1F42D08A-0329-4263-A227-1CA5CF54EF8F}" destId="{AE69B5AA-510F-415A-B7C0-34E6F3CFF2A2}" srcOrd="2" destOrd="0" parTransId="{394F0987-F01A-430F-8B77-A36973D033E4}" sibTransId="{3997D81E-4B24-4ACC-B724-626D3447E0B5}"/>
    <dgm:cxn modelId="{4C58EA2E-E216-480B-8B51-DB6F12CDD3BB}" srcId="{1F42D08A-0329-4263-A227-1CA5CF54EF8F}" destId="{25FB91DF-4096-46E5-9F59-D2E71545156F}" srcOrd="1" destOrd="0" parTransId="{5C4AA87C-8C5A-45BF-9231-7D0174ED0C04}" sibTransId="{CA0F7676-4CD2-488E-AC54-1FB9B33223D2}"/>
    <dgm:cxn modelId="{A29D09B5-CACA-471F-ABDB-FB4912E0C7F7}" type="presOf" srcId="{2B5CD76D-F43E-4944-A3FE-D267A39501A1}" destId="{E5B97FFE-1C6B-43DC-B0B5-E209AACFD56B}" srcOrd="1" destOrd="0" presId="urn:microsoft.com/office/officeart/2005/8/layout/list1"/>
    <dgm:cxn modelId="{302B9DC3-FBFA-4436-83E8-B89E631331CF}" type="presOf" srcId="{AE69B5AA-510F-415A-B7C0-34E6F3CFF2A2}" destId="{FDBC0416-5097-4AC8-A3B4-78C2AB89F4B8}" srcOrd="0" destOrd="0" presId="urn:microsoft.com/office/officeart/2005/8/layout/list1"/>
    <dgm:cxn modelId="{9DE34928-85BB-4F61-8A97-117561DF79A3}" srcId="{1F42D08A-0329-4263-A227-1CA5CF54EF8F}" destId="{2B5CD76D-F43E-4944-A3FE-D267A39501A1}" srcOrd="0" destOrd="0" parTransId="{F2E1C690-3C2A-48FA-A406-6074B319667D}" sibTransId="{6955AF8E-D7A9-4B92-B7EB-8C1E59E932FB}"/>
    <dgm:cxn modelId="{4BC140C2-F1F1-4D86-9974-8F2DFC15E958}" type="presOf" srcId="{25FB91DF-4096-46E5-9F59-D2E71545156F}" destId="{3473F259-8E9C-4EBE-B7C3-B0A35960283E}" srcOrd="0" destOrd="0" presId="urn:microsoft.com/office/officeart/2005/8/layout/list1"/>
    <dgm:cxn modelId="{F09C9982-4D1D-4296-94D5-F944EF6B5E25}" type="presOf" srcId="{25FB91DF-4096-46E5-9F59-D2E71545156F}" destId="{D8A978EC-C0EC-4CF2-AFF6-CB03FFA9FE3F}" srcOrd="1" destOrd="0" presId="urn:microsoft.com/office/officeart/2005/8/layout/list1"/>
    <dgm:cxn modelId="{41C53C65-6B17-485B-B9EE-6EAAF9896AA5}" type="presOf" srcId="{2B5CD76D-F43E-4944-A3FE-D267A39501A1}" destId="{92FDC74A-4755-4746-8631-CB206C6AB58A}" srcOrd="0" destOrd="0" presId="urn:microsoft.com/office/officeart/2005/8/layout/list1"/>
    <dgm:cxn modelId="{3946FC47-F6DB-4F73-84B2-DEB8368B08F1}" type="presOf" srcId="{1F42D08A-0329-4263-A227-1CA5CF54EF8F}" destId="{723B44A0-CF9D-44D0-B123-50118AE8A7E7}" srcOrd="0" destOrd="0" presId="urn:microsoft.com/office/officeart/2005/8/layout/list1"/>
    <dgm:cxn modelId="{C604334E-DFB1-4CB9-9FB1-922B5D81691D}" type="presOf" srcId="{AE69B5AA-510F-415A-B7C0-34E6F3CFF2A2}" destId="{AA146092-4957-4988-A8E2-8A9884F348FD}" srcOrd="1" destOrd="0" presId="urn:microsoft.com/office/officeart/2005/8/layout/list1"/>
    <dgm:cxn modelId="{59BF644C-1E59-4E45-8F5F-EA910B9897FE}" type="presParOf" srcId="{723B44A0-CF9D-44D0-B123-50118AE8A7E7}" destId="{77C0F26C-6C1E-4DA4-A165-C85EAFA1257A}" srcOrd="0" destOrd="0" presId="urn:microsoft.com/office/officeart/2005/8/layout/list1"/>
    <dgm:cxn modelId="{1D06D20A-8BCF-4D90-B2CE-0D3953DB63CD}" type="presParOf" srcId="{77C0F26C-6C1E-4DA4-A165-C85EAFA1257A}" destId="{92FDC74A-4755-4746-8631-CB206C6AB58A}" srcOrd="0" destOrd="0" presId="urn:microsoft.com/office/officeart/2005/8/layout/list1"/>
    <dgm:cxn modelId="{2103C916-69CB-4962-90A2-3DBCBA23C722}" type="presParOf" srcId="{77C0F26C-6C1E-4DA4-A165-C85EAFA1257A}" destId="{E5B97FFE-1C6B-43DC-B0B5-E209AACFD56B}" srcOrd="1" destOrd="0" presId="urn:microsoft.com/office/officeart/2005/8/layout/list1"/>
    <dgm:cxn modelId="{17B44019-18CA-4BA0-A737-B93C03CE18D9}" type="presParOf" srcId="{723B44A0-CF9D-44D0-B123-50118AE8A7E7}" destId="{E7A07DC5-4061-41B1-800B-4BFD63DA28C9}" srcOrd="1" destOrd="0" presId="urn:microsoft.com/office/officeart/2005/8/layout/list1"/>
    <dgm:cxn modelId="{F71B8246-36B6-4CC8-AD2D-EE8067814C00}" type="presParOf" srcId="{723B44A0-CF9D-44D0-B123-50118AE8A7E7}" destId="{61683315-5504-478B-AED4-E4EB4EF1D933}" srcOrd="2" destOrd="0" presId="urn:microsoft.com/office/officeart/2005/8/layout/list1"/>
    <dgm:cxn modelId="{140129AA-A0B6-4035-A2CD-A67115DDD09E}" type="presParOf" srcId="{723B44A0-CF9D-44D0-B123-50118AE8A7E7}" destId="{B1AB3F20-72CF-40BC-BB19-C827FAB3B1F1}" srcOrd="3" destOrd="0" presId="urn:microsoft.com/office/officeart/2005/8/layout/list1"/>
    <dgm:cxn modelId="{A0713EA2-B232-45AC-A797-15223C3E95B1}" type="presParOf" srcId="{723B44A0-CF9D-44D0-B123-50118AE8A7E7}" destId="{439DB642-C5F9-4209-9C1D-533FCB69A87D}" srcOrd="4" destOrd="0" presId="urn:microsoft.com/office/officeart/2005/8/layout/list1"/>
    <dgm:cxn modelId="{3870E5F4-F20A-47A4-922D-D42C9A6E2B1C}" type="presParOf" srcId="{439DB642-C5F9-4209-9C1D-533FCB69A87D}" destId="{3473F259-8E9C-4EBE-B7C3-B0A35960283E}" srcOrd="0" destOrd="0" presId="urn:microsoft.com/office/officeart/2005/8/layout/list1"/>
    <dgm:cxn modelId="{2378150F-DAD6-451E-B530-102E8334D80E}" type="presParOf" srcId="{439DB642-C5F9-4209-9C1D-533FCB69A87D}" destId="{D8A978EC-C0EC-4CF2-AFF6-CB03FFA9FE3F}" srcOrd="1" destOrd="0" presId="urn:microsoft.com/office/officeart/2005/8/layout/list1"/>
    <dgm:cxn modelId="{462DC0B0-EADE-4341-AAD1-8F57E099AA65}" type="presParOf" srcId="{723B44A0-CF9D-44D0-B123-50118AE8A7E7}" destId="{281559D0-A958-4BD0-8AF4-31D2EC356203}" srcOrd="5" destOrd="0" presId="urn:microsoft.com/office/officeart/2005/8/layout/list1"/>
    <dgm:cxn modelId="{33718CCF-18FA-44B8-B26E-3A81BB359AD1}" type="presParOf" srcId="{723B44A0-CF9D-44D0-B123-50118AE8A7E7}" destId="{9E93E3F5-196D-4876-978D-7DA8C4B6FF03}" srcOrd="6" destOrd="0" presId="urn:microsoft.com/office/officeart/2005/8/layout/list1"/>
    <dgm:cxn modelId="{75500BC2-9CDB-49B7-945C-0EBCC0410FE3}" type="presParOf" srcId="{723B44A0-CF9D-44D0-B123-50118AE8A7E7}" destId="{7F1CB6C2-F986-4531-8F6F-D6BEBFD8BA7A}" srcOrd="7" destOrd="0" presId="urn:microsoft.com/office/officeart/2005/8/layout/list1"/>
    <dgm:cxn modelId="{A0149D30-A3BD-4D38-AE0B-6F98C6923526}" type="presParOf" srcId="{723B44A0-CF9D-44D0-B123-50118AE8A7E7}" destId="{161C8753-F9FC-4B3A-B82A-19D2C176452C}" srcOrd="8" destOrd="0" presId="urn:microsoft.com/office/officeart/2005/8/layout/list1"/>
    <dgm:cxn modelId="{38C140C7-E522-4E2A-B794-D254DB5CD422}" type="presParOf" srcId="{161C8753-F9FC-4B3A-B82A-19D2C176452C}" destId="{FDBC0416-5097-4AC8-A3B4-78C2AB89F4B8}" srcOrd="0" destOrd="0" presId="urn:microsoft.com/office/officeart/2005/8/layout/list1"/>
    <dgm:cxn modelId="{DC1B5C58-51BC-4AC9-ABA3-10D46911EBEB}" type="presParOf" srcId="{161C8753-F9FC-4B3A-B82A-19D2C176452C}" destId="{AA146092-4957-4988-A8E2-8A9884F348FD}" srcOrd="1" destOrd="0" presId="urn:microsoft.com/office/officeart/2005/8/layout/list1"/>
    <dgm:cxn modelId="{43D3E955-72F3-4A5E-AB01-64BE921C03F3}" type="presParOf" srcId="{723B44A0-CF9D-44D0-B123-50118AE8A7E7}" destId="{2ABA3CED-ABA2-43AE-BF8C-766E4D6114C4}" srcOrd="9" destOrd="0" presId="urn:microsoft.com/office/officeart/2005/8/layout/list1"/>
    <dgm:cxn modelId="{769446B4-EEC1-43DE-B504-0F87182B946C}" type="presParOf" srcId="{723B44A0-CF9D-44D0-B123-50118AE8A7E7}" destId="{351764C5-3C52-4D1C-8730-37155F3FA5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315D6-AD3E-49F8-A167-021ABF4CEF48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6023A4-0F7A-4702-95B0-60AA076E2F4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Аналізатор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шкірного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чуття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або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сомато-сенсорна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система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здійснює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сприйняття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аналіз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і синтез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зовнішніх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контактних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подразнень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шкіри</a:t>
          </a:r>
          <a:r>
            <a:rPr lang="ru-RU" sz="20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Різні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види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рецепторів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відрізняються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за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своєю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будовою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розташовані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в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вигляді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своєрідної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мозаїки</a:t>
          </a: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51522C6-63A7-460B-A168-E8621452DE41}" type="parTrans" cxnId="{9ECBFF23-A50A-477C-8D94-1383A187B7C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28FB0EA-6F3E-4FE1-B7B5-F9FC78D8801E}" type="sibTrans" cxnId="{9ECBFF23-A50A-477C-8D94-1383A187B7C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96F0EC1-E8A4-425D-8719-C14723F2A34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Механорецептори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або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тактильні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сприймають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механічні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подразнення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що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супроводжуються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відчуттям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дотику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тиску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вібрації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AE5CB00-F7E5-4E7F-8B9D-1937EF9D17CC}" type="parTrans" cxnId="{4A537FF6-23BB-4B23-A408-2D0F1E5E93B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42241EC-4FD3-4AD9-920F-A631B785FCD8}" type="sibTrans" cxnId="{4A537FF6-23BB-4B23-A408-2D0F1E5E93B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D1FD429-D235-4EED-A129-AC944600692A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Терморецептори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сприймають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холодові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та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теплові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подразнення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беруть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участь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регуляції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теплообміну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.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Розміщені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вони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а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також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слизовій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оболонці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носа, рота,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гортані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стравоходу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шлунка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і кишечнику.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Мають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вигляд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клубочків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тонких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нервових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закінчень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які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містяться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в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сполучнотканинних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капсулах</a:t>
          </a: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2652C02-3AEC-4A6C-B98D-E68B1C8982A1}" type="parTrans" cxnId="{038EE000-2DAB-40A4-9E00-A4A3CB3D694C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641B682-C328-4564-9DD2-38797A415F18}" type="sibTrans" cxnId="{038EE000-2DAB-40A4-9E00-A4A3CB3D694C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571C5D-6EB0-4488-8C54-E466F167238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Больові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—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знаходяться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не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тільки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але й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м’язах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кістках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внутрішніх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органах.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загальна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кількість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на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всій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поверхні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складає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близько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2 – 4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мільйони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на 1 см²шкіри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знаходиться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близько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100 – 200 шт.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розташування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нерівномірне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: у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пахвовій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паховій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ділянках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більше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; на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підошвах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долонях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вушних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 раковинах ― </a:t>
          </a:r>
          <a:r>
            <a:rPr lang="ru-RU" sz="16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найменше</a:t>
          </a:r>
          <a:r>
            <a:rPr lang="ru-RU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CADB6A1-AA85-427A-A9E3-9CD44BE7AECC}" type="parTrans" cxnId="{B0FB7177-5270-406D-9173-46DB064B56A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AA7541A-137F-4FCD-824F-D8C007C5D6D8}" type="sibTrans" cxnId="{B0FB7177-5270-406D-9173-46DB064B56A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9B1E224-0399-4123-9FDF-45F304DE19FA}" type="pres">
      <dgm:prSet presAssocID="{614315D6-AD3E-49F8-A167-021ABF4CEF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9FDB4-B9A8-409B-9C30-4E8A06E2C8DE}" type="pres">
      <dgm:prSet presAssocID="{1A6023A4-0F7A-4702-95B0-60AA076E2F47}" presName="roof" presStyleLbl="dkBgShp" presStyleIdx="0" presStyleCnt="2" custLinFactNeighborX="-141" custLinFactNeighborY="-1152"/>
      <dgm:spPr/>
      <dgm:t>
        <a:bodyPr/>
        <a:lstStyle/>
        <a:p>
          <a:endParaRPr lang="ru-RU"/>
        </a:p>
      </dgm:t>
    </dgm:pt>
    <dgm:pt modelId="{2FF55C8F-D0C4-48B6-8C1B-4CADAC429E72}" type="pres">
      <dgm:prSet presAssocID="{1A6023A4-0F7A-4702-95B0-60AA076E2F47}" presName="pillars" presStyleCnt="0"/>
      <dgm:spPr/>
    </dgm:pt>
    <dgm:pt modelId="{025F7E01-8679-4942-91F5-654E48C50268}" type="pres">
      <dgm:prSet presAssocID="{1A6023A4-0F7A-4702-95B0-60AA076E2F4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D1E5B-A64B-4760-9EAA-64F02A46B435}" type="pres">
      <dgm:prSet presAssocID="{2D1FD429-D235-4EED-A129-AC944600692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2CE80-9855-4EF4-AA85-35B332176484}" type="pres">
      <dgm:prSet presAssocID="{44571C5D-6EB0-4488-8C54-E466F1672384}" presName="pillarX" presStyleLbl="node1" presStyleIdx="2" presStyleCnt="3" custLinFactNeighborX="-284" custLinFactNeighborY="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E498C-91F0-4F30-9314-931CCD618975}" type="pres">
      <dgm:prSet presAssocID="{1A6023A4-0F7A-4702-95B0-60AA076E2F47}" presName="base" presStyleLbl="dkBgShp" presStyleIdx="1" presStyleCnt="2"/>
      <dgm:spPr/>
    </dgm:pt>
  </dgm:ptLst>
  <dgm:cxnLst>
    <dgm:cxn modelId="{6720EDD2-2F8F-408B-AE28-F3FE67334DA2}" type="presOf" srcId="{1A6023A4-0F7A-4702-95B0-60AA076E2F47}" destId="{0979FDB4-B9A8-409B-9C30-4E8A06E2C8DE}" srcOrd="0" destOrd="0" presId="urn:microsoft.com/office/officeart/2005/8/layout/hList3"/>
    <dgm:cxn modelId="{86A2DB31-F047-4AF1-AF1F-B83D82017C0C}" type="presOf" srcId="{614315D6-AD3E-49F8-A167-021ABF4CEF48}" destId="{99B1E224-0399-4123-9FDF-45F304DE19FA}" srcOrd="0" destOrd="0" presId="urn:microsoft.com/office/officeart/2005/8/layout/hList3"/>
    <dgm:cxn modelId="{4A537FF6-23BB-4B23-A408-2D0F1E5E93B7}" srcId="{1A6023A4-0F7A-4702-95B0-60AA076E2F47}" destId="{296F0EC1-E8A4-425D-8719-C14723F2A348}" srcOrd="0" destOrd="0" parTransId="{2AE5CB00-F7E5-4E7F-8B9D-1937EF9D17CC}" sibTransId="{042241EC-4FD3-4AD9-920F-A631B785FCD8}"/>
    <dgm:cxn modelId="{9ECBFF23-A50A-477C-8D94-1383A187B7C5}" srcId="{614315D6-AD3E-49F8-A167-021ABF4CEF48}" destId="{1A6023A4-0F7A-4702-95B0-60AA076E2F47}" srcOrd="0" destOrd="0" parTransId="{251522C6-63A7-460B-A168-E8621452DE41}" sibTransId="{128FB0EA-6F3E-4FE1-B7B5-F9FC78D8801E}"/>
    <dgm:cxn modelId="{B0FB7177-5270-406D-9173-46DB064B56A4}" srcId="{1A6023A4-0F7A-4702-95B0-60AA076E2F47}" destId="{44571C5D-6EB0-4488-8C54-E466F1672384}" srcOrd="2" destOrd="0" parTransId="{DCADB6A1-AA85-427A-A9E3-9CD44BE7AECC}" sibTransId="{EAA7541A-137F-4FCD-824F-D8C007C5D6D8}"/>
    <dgm:cxn modelId="{2768F6BB-5A8C-41BB-BB6E-211A4570A3C3}" type="presOf" srcId="{2D1FD429-D235-4EED-A129-AC944600692A}" destId="{0B2D1E5B-A64B-4760-9EAA-64F02A46B435}" srcOrd="0" destOrd="0" presId="urn:microsoft.com/office/officeart/2005/8/layout/hList3"/>
    <dgm:cxn modelId="{BFD609B0-1C88-4C1C-BC6C-798EAB4EBD7A}" type="presOf" srcId="{44571C5D-6EB0-4488-8C54-E466F1672384}" destId="{D482CE80-9855-4EF4-AA85-35B332176484}" srcOrd="0" destOrd="0" presId="urn:microsoft.com/office/officeart/2005/8/layout/hList3"/>
    <dgm:cxn modelId="{038EE000-2DAB-40A4-9E00-A4A3CB3D694C}" srcId="{1A6023A4-0F7A-4702-95B0-60AA076E2F47}" destId="{2D1FD429-D235-4EED-A129-AC944600692A}" srcOrd="1" destOrd="0" parTransId="{C2652C02-3AEC-4A6C-B98D-E68B1C8982A1}" sibTransId="{0641B682-C328-4564-9DD2-38797A415F18}"/>
    <dgm:cxn modelId="{8C928DA9-6A9D-4144-B573-D651486C9A08}" type="presOf" srcId="{296F0EC1-E8A4-425D-8719-C14723F2A348}" destId="{025F7E01-8679-4942-91F5-654E48C50268}" srcOrd="0" destOrd="0" presId="urn:microsoft.com/office/officeart/2005/8/layout/hList3"/>
    <dgm:cxn modelId="{29638D1E-627F-4464-AA80-142E8778F697}" type="presParOf" srcId="{99B1E224-0399-4123-9FDF-45F304DE19FA}" destId="{0979FDB4-B9A8-409B-9C30-4E8A06E2C8DE}" srcOrd="0" destOrd="0" presId="urn:microsoft.com/office/officeart/2005/8/layout/hList3"/>
    <dgm:cxn modelId="{3E80D7DD-869C-430F-A529-D404CE4BC82D}" type="presParOf" srcId="{99B1E224-0399-4123-9FDF-45F304DE19FA}" destId="{2FF55C8F-D0C4-48B6-8C1B-4CADAC429E72}" srcOrd="1" destOrd="0" presId="urn:microsoft.com/office/officeart/2005/8/layout/hList3"/>
    <dgm:cxn modelId="{31617908-DA43-445E-A9FD-F3D09B9D9B8E}" type="presParOf" srcId="{2FF55C8F-D0C4-48B6-8C1B-4CADAC429E72}" destId="{025F7E01-8679-4942-91F5-654E48C50268}" srcOrd="0" destOrd="0" presId="urn:microsoft.com/office/officeart/2005/8/layout/hList3"/>
    <dgm:cxn modelId="{68166137-35BF-493E-B0A0-19BBED30AD8D}" type="presParOf" srcId="{2FF55C8F-D0C4-48B6-8C1B-4CADAC429E72}" destId="{0B2D1E5B-A64B-4760-9EAA-64F02A46B435}" srcOrd="1" destOrd="0" presId="urn:microsoft.com/office/officeart/2005/8/layout/hList3"/>
    <dgm:cxn modelId="{45E57B2D-8FDE-4A7B-A887-C4FBC12897CB}" type="presParOf" srcId="{2FF55C8F-D0C4-48B6-8C1B-4CADAC429E72}" destId="{D482CE80-9855-4EF4-AA85-35B332176484}" srcOrd="2" destOrd="0" presId="urn:microsoft.com/office/officeart/2005/8/layout/hList3"/>
    <dgm:cxn modelId="{0C6ABD54-0C36-4D10-98F2-3087C99605EB}" type="presParOf" srcId="{99B1E224-0399-4123-9FDF-45F304DE19FA}" destId="{211E498C-91F0-4F30-9314-931CCD61897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3315-5504-478B-AED4-E4EB4EF1D933}">
      <dsp:nvSpPr>
        <dsp:cNvPr id="0" name=""/>
        <dsp:cNvSpPr/>
      </dsp:nvSpPr>
      <dsp:spPr>
        <a:xfrm>
          <a:off x="0" y="648153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97FFE-1C6B-43DC-B0B5-E209AACFD56B}">
      <dsp:nvSpPr>
        <dsp:cNvPr id="0" name=""/>
        <dsp:cNvSpPr/>
      </dsp:nvSpPr>
      <dsp:spPr>
        <a:xfrm>
          <a:off x="504552" y="57753"/>
          <a:ext cx="7063739" cy="1180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Периферична ланка– нюховий епітелій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115395"/>
        <a:ext cx="6948455" cy="1065516"/>
      </dsp:txXfrm>
    </dsp:sp>
    <dsp:sp modelId="{9E93E3F5-196D-4876-978D-7DA8C4B6FF03}">
      <dsp:nvSpPr>
        <dsp:cNvPr id="0" name=""/>
        <dsp:cNvSpPr/>
      </dsp:nvSpPr>
      <dsp:spPr>
        <a:xfrm>
          <a:off x="0" y="2462554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4955217"/>
              <a:satOff val="1767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978EC-C0EC-4CF2-AFF6-CB03FFA9FE3F}">
      <dsp:nvSpPr>
        <dsp:cNvPr id="0" name=""/>
        <dsp:cNvSpPr/>
      </dsp:nvSpPr>
      <dsp:spPr>
        <a:xfrm>
          <a:off x="504552" y="1872154"/>
          <a:ext cx="7063739" cy="1180800"/>
        </a:xfrm>
        <a:prstGeom prst="roundRect">
          <a:avLst/>
        </a:prstGeom>
        <a:solidFill>
          <a:schemeClr val="accent5">
            <a:hueOff val="4955217"/>
            <a:satOff val="1767"/>
            <a:lumOff val="-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 ланка – нюховий нерв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1929796"/>
        <a:ext cx="6948455" cy="1065516"/>
      </dsp:txXfrm>
    </dsp:sp>
    <dsp:sp modelId="{351764C5-3C52-4D1C-8730-37155F3FA5D0}">
      <dsp:nvSpPr>
        <dsp:cNvPr id="0" name=""/>
        <dsp:cNvSpPr/>
      </dsp:nvSpPr>
      <dsp:spPr>
        <a:xfrm>
          <a:off x="0" y="4276954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9910433"/>
              <a:satOff val="3534"/>
              <a:lumOff val="-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6092-4957-4988-A8E2-8A9884F348FD}">
      <dsp:nvSpPr>
        <dsp:cNvPr id="0" name=""/>
        <dsp:cNvSpPr/>
      </dsp:nvSpPr>
      <dsp:spPr>
        <a:xfrm>
          <a:off x="504552" y="3686554"/>
          <a:ext cx="7063739" cy="1180800"/>
        </a:xfrm>
        <a:prstGeom prst="roundRect">
          <a:avLst/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Центральна ланка – нюхова чутлива кора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3744196"/>
        <a:ext cx="6948455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3315-5504-478B-AED4-E4EB4EF1D933}">
      <dsp:nvSpPr>
        <dsp:cNvPr id="0" name=""/>
        <dsp:cNvSpPr/>
      </dsp:nvSpPr>
      <dsp:spPr>
        <a:xfrm>
          <a:off x="0" y="648153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97FFE-1C6B-43DC-B0B5-E209AACFD56B}">
      <dsp:nvSpPr>
        <dsp:cNvPr id="0" name=""/>
        <dsp:cNvSpPr/>
      </dsp:nvSpPr>
      <dsp:spPr>
        <a:xfrm>
          <a:off x="504552" y="57753"/>
          <a:ext cx="7063739" cy="1180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Периферична ланка– смакові сосочки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115395"/>
        <a:ext cx="6948455" cy="1065516"/>
      </dsp:txXfrm>
    </dsp:sp>
    <dsp:sp modelId="{9E93E3F5-196D-4876-978D-7DA8C4B6FF03}">
      <dsp:nvSpPr>
        <dsp:cNvPr id="0" name=""/>
        <dsp:cNvSpPr/>
      </dsp:nvSpPr>
      <dsp:spPr>
        <a:xfrm>
          <a:off x="0" y="2462554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4955217"/>
              <a:satOff val="1767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978EC-C0EC-4CF2-AFF6-CB03FFA9FE3F}">
      <dsp:nvSpPr>
        <dsp:cNvPr id="0" name=""/>
        <dsp:cNvSpPr/>
      </dsp:nvSpPr>
      <dsp:spPr>
        <a:xfrm>
          <a:off x="504552" y="1872154"/>
          <a:ext cx="7063739" cy="1180800"/>
        </a:xfrm>
        <a:prstGeom prst="roundRect">
          <a:avLst/>
        </a:prstGeom>
        <a:solidFill>
          <a:schemeClr val="accent5">
            <a:hueOff val="4955217"/>
            <a:satOff val="1767"/>
            <a:lumOff val="-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 ланка –смакові шляхи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1929796"/>
        <a:ext cx="6948455" cy="1065516"/>
      </dsp:txXfrm>
    </dsp:sp>
    <dsp:sp modelId="{351764C5-3C52-4D1C-8730-37155F3FA5D0}">
      <dsp:nvSpPr>
        <dsp:cNvPr id="0" name=""/>
        <dsp:cNvSpPr/>
      </dsp:nvSpPr>
      <dsp:spPr>
        <a:xfrm>
          <a:off x="0" y="4276954"/>
          <a:ext cx="1009105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9910433"/>
              <a:satOff val="3534"/>
              <a:lumOff val="-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6092-4957-4988-A8E2-8A9884F348FD}">
      <dsp:nvSpPr>
        <dsp:cNvPr id="0" name=""/>
        <dsp:cNvSpPr/>
      </dsp:nvSpPr>
      <dsp:spPr>
        <a:xfrm>
          <a:off x="504552" y="3686554"/>
          <a:ext cx="7063739" cy="1180800"/>
        </a:xfrm>
        <a:prstGeom prst="roundRect">
          <a:avLst/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93" tIns="0" rIns="2669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Центральна ланка – смакова чутлива кора</a:t>
          </a:r>
          <a:endParaRPr lang="ru-RU" sz="3600" b="0" kern="120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4" y="3744196"/>
        <a:ext cx="6948455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9FDB4-B9A8-409B-9C30-4E8A06E2C8DE}">
      <dsp:nvSpPr>
        <dsp:cNvPr id="0" name=""/>
        <dsp:cNvSpPr/>
      </dsp:nvSpPr>
      <dsp:spPr>
        <a:xfrm>
          <a:off x="0" y="0"/>
          <a:ext cx="11664619" cy="196581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Аналізатор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шкірного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чуття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або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сомато-сенсорна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система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здійснює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сприйняття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аналіз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синтез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зовнішніх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контактних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подразнень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шкіри</a:t>
          </a:r>
          <a:r>
            <a:rPr lang="ru-RU" sz="2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Різні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види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рецепторів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відрізняються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за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своєю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будовою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розташовані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в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вигляді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своєрідної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мозаїки</a:t>
          </a:r>
          <a:endParaRPr lang="ru-RU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0" y="0"/>
        <a:ext cx="11664619" cy="1965818"/>
      </dsp:txXfrm>
    </dsp:sp>
    <dsp:sp modelId="{025F7E01-8679-4942-91F5-654E48C50268}">
      <dsp:nvSpPr>
        <dsp:cNvPr id="0" name=""/>
        <dsp:cNvSpPr/>
      </dsp:nvSpPr>
      <dsp:spPr>
        <a:xfrm>
          <a:off x="5695" y="1965818"/>
          <a:ext cx="3884409" cy="41282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Механорецептори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або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тактильні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сприймають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механічні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подразнення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що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супроводжуються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відчуттям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дотику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тиску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вібрації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695" y="1965818"/>
        <a:ext cx="3884409" cy="4128218"/>
      </dsp:txXfrm>
    </dsp:sp>
    <dsp:sp modelId="{0B2D1E5B-A64B-4760-9EAA-64F02A46B435}">
      <dsp:nvSpPr>
        <dsp:cNvPr id="0" name=""/>
        <dsp:cNvSpPr/>
      </dsp:nvSpPr>
      <dsp:spPr>
        <a:xfrm>
          <a:off x="3890104" y="1965818"/>
          <a:ext cx="3884409" cy="41282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4955217"/>
                <a:satOff val="1767"/>
                <a:lumOff val="-4510"/>
                <a:alphaOff val="0"/>
                <a:shade val="88000"/>
                <a:lumMod val="88000"/>
              </a:schemeClr>
              <a:schemeClr val="accent5">
                <a:hueOff val="4955217"/>
                <a:satOff val="1767"/>
                <a:lumOff val="-451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Терморецептори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сприймають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холодові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та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теплові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подразнення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беруть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участь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регуляції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теплообміну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.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Розміщені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вони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а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також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слизовій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оболонці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носа, рота,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гортані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стравоходу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шлунка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кишечнику.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Мають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вигляд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клубочків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тонких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нервових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закінчень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які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містяться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в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сполучнотканинних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капсулах</a:t>
          </a:r>
          <a:endParaRPr lang="ru-RU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890104" y="1965818"/>
        <a:ext cx="3884409" cy="4128218"/>
      </dsp:txXfrm>
    </dsp:sp>
    <dsp:sp modelId="{D482CE80-9855-4EF4-AA85-35B332176484}">
      <dsp:nvSpPr>
        <dsp:cNvPr id="0" name=""/>
        <dsp:cNvSpPr/>
      </dsp:nvSpPr>
      <dsp:spPr>
        <a:xfrm>
          <a:off x="7763482" y="1998390"/>
          <a:ext cx="3884409" cy="41282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10433"/>
                <a:satOff val="3534"/>
                <a:lumOff val="-9020"/>
                <a:alphaOff val="0"/>
                <a:shade val="88000"/>
                <a:lumMod val="88000"/>
              </a:schemeClr>
              <a:schemeClr val="accent5">
                <a:hueOff val="9910433"/>
                <a:satOff val="3534"/>
                <a:lumOff val="-902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Больові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рецептори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—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знаходяться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не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тільки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але й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м’язах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кістках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внутрішніх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органах.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загальна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кількість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на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всій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поверхні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шкіри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складає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близько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2 – 4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мільйони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на 1 см²шкіри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знаходиться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близько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100 – 200 шт.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розташування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нерівномірне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: у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пахвовій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і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паховій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ділянках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їх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більше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; на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підошвах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долонях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вушних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раковинах ― </a:t>
          </a:r>
          <a:r>
            <a:rPr lang="ru-RU" sz="1600" kern="12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найменше</a:t>
          </a:r>
          <a:r>
            <a:rPr lang="ru-RU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763482" y="1998390"/>
        <a:ext cx="3884409" cy="4128218"/>
      </dsp:txXfrm>
    </dsp:sp>
    <dsp:sp modelId="{211E498C-91F0-4F30-9314-931CCD618975}">
      <dsp:nvSpPr>
        <dsp:cNvPr id="0" name=""/>
        <dsp:cNvSpPr/>
      </dsp:nvSpPr>
      <dsp:spPr>
        <a:xfrm>
          <a:off x="0" y="6094037"/>
          <a:ext cx="11664619" cy="45869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610A-9E14-4919-BCEF-82E9248D594F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DE492-A752-4747-ADA0-32A3FA613C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10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D5DF-2F7C-4025-8726-AAE4EB9B68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5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225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3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42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2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3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3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9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7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55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7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1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1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1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38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3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29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2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62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1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87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03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8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3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6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5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9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8006AB2-8312-4034-AEF3-E811DAB53702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2368681-24A8-4605-933A-E5D499B32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1161" y="661138"/>
            <a:ext cx="9813198" cy="2766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Сенсорні системи смаку і нюху дотику і рівноваги</a:t>
            </a:r>
            <a:endParaRPr lang="ru-RU" sz="6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Picture 8" descr="http://content-bis.com.ru/wp-content/uploads/2013/08/x_ba5168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0" y="3136794"/>
            <a:ext cx="5707371" cy="37212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86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766" y="1533309"/>
            <a:ext cx="2847703" cy="3311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uk-UA" sz="3600" dirty="0" smtClean="0"/>
              <a:t>Солодке</a:t>
            </a:r>
          </a:p>
          <a:p>
            <a:r>
              <a:rPr lang="uk-UA" sz="3600" dirty="0" smtClean="0"/>
              <a:t>Солоне</a:t>
            </a:r>
          </a:p>
          <a:p>
            <a:r>
              <a:rPr lang="uk-UA" sz="3600" dirty="0" smtClean="0"/>
              <a:t>Кисле</a:t>
            </a:r>
          </a:p>
          <a:p>
            <a:r>
              <a:rPr lang="uk-UA" sz="3600" dirty="0" smtClean="0"/>
              <a:t>гірке</a:t>
            </a:r>
            <a:endParaRPr lang="ru-RU" sz="3600" dirty="0"/>
          </a:p>
        </p:txBody>
      </p:sp>
      <p:pic>
        <p:nvPicPr>
          <p:cNvPr id="5122" name="Picture 2" descr="http://intranet.tdmu.edu.te.ua/data/cd/norm_fiziolog/html/slide/3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"/>
          <a:stretch/>
        </p:blipFill>
        <p:spPr bwMode="auto">
          <a:xfrm>
            <a:off x="3125998" y="21204"/>
            <a:ext cx="6295117" cy="68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ntranet.tdmu.edu.te.ua/data/cd/norm_fiziolog/html/slide/4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237954"/>
            <a:ext cx="9705703" cy="59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0000">
            <a:off x="671297" y="252294"/>
            <a:ext cx="9755187" cy="4346881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Сенсорні системи дотику і температури</a:t>
            </a:r>
            <a:endParaRPr lang="ru-RU" b="1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353" y="891499"/>
            <a:ext cx="406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98789" y="1045029"/>
            <a:ext cx="572363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У </a:t>
            </a:r>
            <a:r>
              <a:rPr lang="ru-RU" b="1" dirty="0" err="1">
                <a:latin typeface="Comic Sans MS" panose="030F0702030302020204" pitchFamily="66" charset="0"/>
              </a:rPr>
              <a:t>зору</a:t>
            </a:r>
            <a:r>
              <a:rPr lang="ru-RU" b="1" dirty="0">
                <a:latin typeface="Comic Sans MS" panose="030F0702030302020204" pitchFamily="66" charset="0"/>
              </a:rPr>
              <a:t> є око, у слуху – </a:t>
            </a:r>
            <a:r>
              <a:rPr lang="ru-RU" b="1" dirty="0" err="1">
                <a:latin typeface="Comic Sans MS" panose="030F0702030302020204" pitchFamily="66" charset="0"/>
              </a:rPr>
              <a:t>вухо</a:t>
            </a:r>
            <a:r>
              <a:rPr lang="ru-RU" b="1" dirty="0">
                <a:latin typeface="Comic Sans MS" panose="030F0702030302020204" pitchFamily="66" charset="0"/>
              </a:rPr>
              <a:t>, у нюху – </a:t>
            </a:r>
            <a:r>
              <a:rPr lang="ru-RU" b="1" dirty="0" err="1">
                <a:latin typeface="Comic Sans MS" panose="030F0702030302020204" pitchFamily="66" charset="0"/>
              </a:rPr>
              <a:t>ніс</a:t>
            </a:r>
            <a:r>
              <a:rPr lang="ru-RU" b="1" dirty="0">
                <a:latin typeface="Comic Sans MS" panose="030F0702030302020204" pitchFamily="66" charset="0"/>
              </a:rPr>
              <a:t>, у смаку – </a:t>
            </a:r>
            <a:r>
              <a:rPr lang="ru-RU" b="1" dirty="0" err="1">
                <a:latin typeface="Comic Sans MS" panose="030F0702030302020204" pitchFamily="66" charset="0"/>
              </a:rPr>
              <a:t>язик</a:t>
            </a:r>
            <a:r>
              <a:rPr lang="ru-RU" b="1" dirty="0">
                <a:latin typeface="Comic Sans MS" panose="030F0702030302020204" pitchFamily="66" charset="0"/>
              </a:rPr>
              <a:t>. А за </a:t>
            </a:r>
            <a:r>
              <a:rPr lang="ru-RU" b="1" dirty="0" err="1">
                <a:latin typeface="Comic Sans MS" panose="030F0702030302020204" pitchFamily="66" charset="0"/>
              </a:rPr>
              <a:t>дотик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відповідає</a:t>
            </a:r>
            <a:r>
              <a:rPr lang="ru-RU" b="1" dirty="0">
                <a:latin typeface="Comic Sans MS" panose="030F0702030302020204" pitchFamily="66" charset="0"/>
              </a:rPr>
              <a:t> вся </a:t>
            </a:r>
            <a:r>
              <a:rPr lang="ru-RU" b="1" dirty="0" err="1">
                <a:latin typeface="Comic Sans MS" panose="030F0702030302020204" pitchFamily="66" charset="0"/>
              </a:rPr>
              <a:t>поверхня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тіла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людини</a:t>
            </a:r>
            <a:r>
              <a:rPr lang="ru-RU" b="1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latin typeface="Comic Sans MS" panose="030F0702030302020204" pitchFamily="66" charset="0"/>
              </a:rPr>
              <a:t>Його</a:t>
            </a:r>
            <a:r>
              <a:rPr lang="ru-RU" b="1" dirty="0">
                <a:latin typeface="Comic Sans MS" panose="030F0702030302020204" pitchFamily="66" charset="0"/>
              </a:rPr>
              <a:t> орган – </a:t>
            </a:r>
            <a:r>
              <a:rPr lang="ru-RU" b="1" dirty="0" err="1">
                <a:latin typeface="Comic Sans MS" panose="030F0702030302020204" pitchFamily="66" charset="0"/>
              </a:rPr>
              <a:t>шкіра</a:t>
            </a:r>
            <a:r>
              <a:rPr lang="ru-RU" b="1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latin typeface="Comic Sans MS" panose="030F0702030302020204" pitchFamily="66" charset="0"/>
              </a:rPr>
              <a:t>Види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рецепторів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шкіри</a:t>
            </a:r>
            <a:r>
              <a:rPr lang="ru-RU" b="1" dirty="0">
                <a:latin typeface="Comic Sans MS" panose="030F0702030302020204" pitchFamily="66" charset="0"/>
              </a:rPr>
              <a:t>: </a:t>
            </a:r>
            <a:r>
              <a:rPr lang="ru-RU" b="1" dirty="0" err="1">
                <a:latin typeface="Comic Sans MS" panose="030F0702030302020204" pitchFamily="66" charset="0"/>
              </a:rPr>
              <a:t>механорецептори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терморецептори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больові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2730137"/>
            <a:ext cx="5672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Людина </a:t>
            </a:r>
            <a:r>
              <a:rPr lang="ru-RU" b="1" dirty="0" err="1">
                <a:latin typeface="Arial Black" pitchFamily="34" charset="0"/>
              </a:rPr>
              <a:t>може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лишатися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зору</a:t>
            </a:r>
            <a:r>
              <a:rPr lang="ru-RU" b="1" dirty="0">
                <a:latin typeface="Arial Black" pitchFamily="34" charset="0"/>
              </a:rPr>
              <a:t> та слуху. Є </a:t>
            </a:r>
            <a:r>
              <a:rPr lang="ru-RU" b="1" dirty="0" err="1">
                <a:latin typeface="Arial Black" pitchFamily="34" charset="0"/>
              </a:rPr>
              <a:t>хвороби</a:t>
            </a:r>
            <a:r>
              <a:rPr lang="ru-RU" b="1" dirty="0">
                <a:latin typeface="Arial Black" pitchFamily="34" charset="0"/>
              </a:rPr>
              <a:t>, при </a:t>
            </a:r>
            <a:r>
              <a:rPr lang="ru-RU" b="1" dirty="0" err="1">
                <a:latin typeface="Arial Black" pitchFamily="34" charset="0"/>
              </a:rPr>
              <a:t>яких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зникає</a:t>
            </a:r>
            <a:r>
              <a:rPr lang="ru-RU" b="1" dirty="0">
                <a:latin typeface="Arial Black" pitchFamily="34" charset="0"/>
              </a:rPr>
              <a:t> смак. Нежить – і до </a:t>
            </a:r>
            <a:r>
              <a:rPr lang="ru-RU" b="1" dirty="0" err="1">
                <a:latin typeface="Arial Black" pitchFamily="34" charset="0"/>
              </a:rPr>
              <a:t>побачення</a:t>
            </a:r>
            <a:r>
              <a:rPr lang="ru-RU" b="1" dirty="0">
                <a:latin typeface="Arial Black" pitchFamily="34" charset="0"/>
              </a:rPr>
              <a:t> нюх. </a:t>
            </a:r>
            <a:r>
              <a:rPr lang="ru-RU" b="1" dirty="0" err="1">
                <a:latin typeface="Arial Black" pitchFamily="34" charset="0"/>
              </a:rPr>
              <a:t>Тільки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одне</a:t>
            </a:r>
            <a:r>
              <a:rPr lang="ru-RU" b="1" dirty="0">
                <a:latin typeface="Arial Black" pitchFamily="34" charset="0"/>
              </a:rPr>
              <a:t> з </a:t>
            </a:r>
            <a:r>
              <a:rPr lang="ru-RU" b="1" dirty="0" err="1">
                <a:latin typeface="Arial Black" pitchFamily="34" charset="0"/>
              </a:rPr>
              <a:t>головних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чуттів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ніколи</a:t>
            </a:r>
            <a:r>
              <a:rPr lang="ru-RU" b="1" dirty="0">
                <a:latin typeface="Arial Black" pitchFamily="34" charset="0"/>
              </a:rPr>
              <a:t> не </a:t>
            </a:r>
            <a:r>
              <a:rPr lang="ru-RU" b="1" dirty="0" err="1">
                <a:latin typeface="Arial Black" pitchFamily="34" charset="0"/>
              </a:rPr>
              <a:t>кидає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людину</a:t>
            </a:r>
            <a:r>
              <a:rPr lang="ru-RU" b="1" dirty="0">
                <a:latin typeface="Arial Black" pitchFamily="34" charset="0"/>
              </a:rPr>
              <a:t>. </a:t>
            </a:r>
            <a:r>
              <a:rPr lang="ru-RU" b="1" dirty="0" err="1">
                <a:latin typeface="Arial Black" pitchFamily="34" charset="0"/>
              </a:rPr>
              <a:t>Це</a:t>
            </a:r>
            <a:r>
              <a:rPr lang="ru-RU" b="1" dirty="0">
                <a:latin typeface="Arial Black" pitchFamily="34" charset="0"/>
              </a:rPr>
              <a:t> – </a:t>
            </a:r>
            <a:r>
              <a:rPr lang="ru-RU" b="1" dirty="0" err="1">
                <a:latin typeface="Arial Black" pitchFamily="34" charset="0"/>
              </a:rPr>
              <a:t>дотик</a:t>
            </a:r>
            <a:r>
              <a:rPr lang="ru-RU" b="1" dirty="0">
                <a:latin typeface="Arial Black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081" y="229427"/>
            <a:ext cx="113952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 Black" pitchFamily="34" charset="0"/>
              </a:rPr>
              <a:t>Дотик</a:t>
            </a:r>
            <a:r>
              <a:rPr lang="ru-RU" b="1" dirty="0">
                <a:latin typeface="Arial Black" pitchFamily="34" charset="0"/>
              </a:rPr>
              <a:t>, температура, </a:t>
            </a:r>
            <a:r>
              <a:rPr lang="ru-RU" b="1" dirty="0" err="1">
                <a:latin typeface="Arial Black" pitchFamily="34" charset="0"/>
              </a:rPr>
              <a:t>біль</a:t>
            </a:r>
            <a:r>
              <a:rPr lang="ru-RU" b="1" dirty="0">
                <a:latin typeface="Arial Black" pitchFamily="34" charset="0"/>
              </a:rPr>
              <a:t>. </a:t>
            </a:r>
            <a:r>
              <a:rPr lang="ru-RU" b="1" dirty="0" err="1">
                <a:latin typeface="Arial Black" pitchFamily="34" charset="0"/>
              </a:rPr>
              <a:t>Ці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рецептори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містяться</a:t>
            </a:r>
            <a:r>
              <a:rPr lang="ru-RU" b="1" dirty="0">
                <a:latin typeface="Arial Black" pitchFamily="34" charset="0"/>
              </a:rPr>
              <a:t> на </a:t>
            </a:r>
            <a:r>
              <a:rPr lang="ru-RU" b="1" dirty="0" err="1">
                <a:latin typeface="Arial Black" pitchFamily="34" charset="0"/>
              </a:rPr>
              <a:t>шкірі</a:t>
            </a:r>
            <a:r>
              <a:rPr lang="ru-RU" b="1" dirty="0">
                <a:latin typeface="Arial Black" pitchFamily="34" charset="0"/>
              </a:rPr>
              <a:t>, яка є </a:t>
            </a:r>
            <a:r>
              <a:rPr lang="ru-RU" b="1" dirty="0" err="1">
                <a:latin typeface="Arial Black" pitchFamily="34" charset="0"/>
              </a:rPr>
              <a:t>величезним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рецепторним</a:t>
            </a:r>
            <a:r>
              <a:rPr lang="ru-RU" b="1" dirty="0">
                <a:latin typeface="Arial Black" pitchFamily="34" charset="0"/>
              </a:rPr>
              <a:t> полем.....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intranet.tdmu.edu.te.ua/data/cd/norm_fiziolog/html/slide/1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105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intranet.tdmu.edu.te.ua/data/cd/norm_fiziolog/html/slide/1_9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78047" y="12217"/>
            <a:ext cx="4199708" cy="29953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uk-UA" sz="3200" dirty="0" smtClean="0"/>
              <a:t>Механорецептори</a:t>
            </a:r>
          </a:p>
          <a:p>
            <a:pPr lvl="1"/>
            <a:r>
              <a:rPr lang="uk-UA" sz="2800" dirty="0" smtClean="0"/>
              <a:t>Тиск</a:t>
            </a:r>
          </a:p>
          <a:p>
            <a:pPr lvl="1"/>
            <a:r>
              <a:rPr lang="uk-UA" sz="2800" dirty="0" smtClean="0"/>
              <a:t>Дотик</a:t>
            </a:r>
          </a:p>
          <a:p>
            <a:pPr lvl="1"/>
            <a:r>
              <a:rPr lang="uk-UA" sz="2800" dirty="0" smtClean="0"/>
              <a:t>Вібрації</a:t>
            </a:r>
          </a:p>
          <a:p>
            <a:pPr lvl="1"/>
            <a:r>
              <a:rPr lang="uk-UA" sz="2800" dirty="0" smtClean="0"/>
              <a:t>лоскотання</a:t>
            </a:r>
            <a:endParaRPr lang="ru-RU" sz="2800" dirty="0"/>
          </a:p>
        </p:txBody>
      </p:sp>
      <p:sp>
        <p:nvSpPr>
          <p:cNvPr id="5" name="AutoShape 4" descr="http://intranet.tdmu.edu.te.ua/data/cd/norm_fiziolog/html/slide/1_9.jpg"/>
          <p:cNvSpPr>
            <a:spLocks noChangeAspect="1" noChangeArrowheads="1"/>
          </p:cNvSpPr>
          <p:nvPr/>
        </p:nvSpPr>
        <p:spPr bwMode="auto">
          <a:xfrm>
            <a:off x="847906" y="-7941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intranet.tdmu.edu.te.ua/data/cd/norm_fiziolog/html/slide/1_9.jpg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://intranet.tdmu.edu.te.ua/data/cd/norm_fiziolog/html/slide/1_9.jpg"/>
          <p:cNvSpPr txBox="1">
            <a:spLocks noChangeAspect="1" noChangeArrowheads="1"/>
          </p:cNvSpPr>
          <p:nvPr/>
        </p:nvSpPr>
        <p:spPr bwMode="auto">
          <a:xfrm>
            <a:off x="709989" y="3007521"/>
            <a:ext cx="4199708" cy="18467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/>
              <a:t>терморецептори</a:t>
            </a:r>
          </a:p>
          <a:p>
            <a:pPr lvl="1"/>
            <a:r>
              <a:rPr lang="uk-UA" sz="2800" dirty="0" smtClean="0"/>
              <a:t>Холод</a:t>
            </a:r>
          </a:p>
          <a:p>
            <a:pPr lvl="1"/>
            <a:r>
              <a:rPr lang="uk-UA" sz="2800" dirty="0" smtClean="0"/>
              <a:t>тепло</a:t>
            </a:r>
            <a:endParaRPr lang="ru-RU" sz="2800" dirty="0"/>
          </a:p>
        </p:txBody>
      </p:sp>
      <p:sp>
        <p:nvSpPr>
          <p:cNvPr id="9" name="AutoShape 2" descr="http://intranet.tdmu.edu.te.ua/data/cd/norm_fiziolog/html/slide/1_9.jpg"/>
          <p:cNvSpPr txBox="1">
            <a:spLocks noChangeAspect="1" noChangeArrowheads="1"/>
          </p:cNvSpPr>
          <p:nvPr/>
        </p:nvSpPr>
        <p:spPr bwMode="auto">
          <a:xfrm>
            <a:off x="-19911" y="4858163"/>
            <a:ext cx="4199708" cy="65370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/>
              <a:t>Рецептори болю</a:t>
            </a:r>
            <a:endParaRPr lang="ru-RU" sz="2800" dirty="0"/>
          </a:p>
        </p:txBody>
      </p:sp>
      <p:sp>
        <p:nvSpPr>
          <p:cNvPr id="10" name="AutoShape 2" descr="http://intranet.tdmu.edu.te.ua/data/cd/norm_fiziolog/html/slide/1_9.jpg"/>
          <p:cNvSpPr txBox="1">
            <a:spLocks noChangeAspect="1" noChangeArrowheads="1"/>
          </p:cNvSpPr>
          <p:nvPr/>
        </p:nvSpPr>
        <p:spPr bwMode="auto">
          <a:xfrm>
            <a:off x="610099" y="5552751"/>
            <a:ext cx="4199708" cy="685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/>
              <a:t>Рецептори руху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73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t="7298"/>
          <a:stretch>
            <a:fillRect/>
          </a:stretch>
        </p:blipFill>
        <p:spPr>
          <a:xfrm>
            <a:off x="407194" y="222068"/>
            <a:ext cx="9985339" cy="51311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44137" y="0"/>
            <a:ext cx="9300268" cy="613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Вільні закінчення реагують на: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5818" y="4467497"/>
            <a:ext cx="2999454" cy="5094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дотик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0378" y="3749041"/>
            <a:ext cx="1933302" cy="431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біль  тепло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09808" y="3161212"/>
            <a:ext cx="1384661" cy="4180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тиск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7349" y="3409407"/>
            <a:ext cx="2050868" cy="7707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д</a:t>
            </a:r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отик,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тиск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06" y="198389"/>
            <a:ext cx="10396882" cy="1151965"/>
          </a:xfrm>
        </p:spPr>
        <p:txBody>
          <a:bodyPr/>
          <a:lstStyle/>
          <a:p>
            <a:r>
              <a:rPr lang="uk-UA" dirty="0" smtClean="0"/>
              <a:t>Внутрішні рецептори</a:t>
            </a:r>
            <a:endParaRPr lang="ru-RU" dirty="0"/>
          </a:p>
        </p:txBody>
      </p:sp>
      <p:sp>
        <p:nvSpPr>
          <p:cNvPr id="4" name="AutoShape 2" descr="http://intranet.tdmu.edu.te.ua/data/cd/norm_fiziolog/html/slide/1_9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434009" y="1521738"/>
            <a:ext cx="4575313" cy="22551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uk-UA" sz="3200" dirty="0" smtClean="0"/>
              <a:t>Рецептори болю – майже у всіх органах</a:t>
            </a:r>
            <a:endParaRPr lang="ru-RU" sz="2800" dirty="0"/>
          </a:p>
        </p:txBody>
      </p:sp>
      <p:sp>
        <p:nvSpPr>
          <p:cNvPr id="5" name="AutoShape 4" descr="http://intranet.tdmu.edu.te.ua/data/cd/norm_fiziolog/html/slide/1_9.jpg"/>
          <p:cNvSpPr>
            <a:spLocks noChangeAspect="1" noChangeArrowheads="1"/>
          </p:cNvSpPr>
          <p:nvPr/>
        </p:nvSpPr>
        <p:spPr bwMode="auto">
          <a:xfrm>
            <a:off x="847906" y="-7941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intranet.tdmu.edu.te.ua/data/cd/norm_fiziolog/html/slide/1_9.jpg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://intranet.tdmu.edu.te.ua/data/cd/norm_fiziolog/html/slide/1_9.jpg"/>
          <p:cNvSpPr txBox="1">
            <a:spLocks noChangeAspect="1" noChangeArrowheads="1"/>
          </p:cNvSpPr>
          <p:nvPr/>
        </p:nvSpPr>
        <p:spPr bwMode="auto">
          <a:xfrm>
            <a:off x="5608962" y="3070188"/>
            <a:ext cx="5496360" cy="2423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/>
              <a:t>механорецептори</a:t>
            </a:r>
          </a:p>
          <a:p>
            <a:pPr lvl="1"/>
            <a:r>
              <a:rPr lang="uk-UA" sz="2800" dirty="0" smtClean="0"/>
              <a:t>Рецептори розтягнення у </a:t>
            </a:r>
            <a:r>
              <a:rPr lang="uk-UA" sz="2800" dirty="0" err="1" smtClean="0"/>
              <a:t>звязках</a:t>
            </a:r>
            <a:r>
              <a:rPr lang="uk-UA" sz="2800" dirty="0" smtClean="0"/>
              <a:t> і сухожилках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6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1" y="5373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2171" y="1762040"/>
            <a:ext cx="412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6858998"/>
              </p:ext>
            </p:extLst>
          </p:nvPr>
        </p:nvGraphicFramePr>
        <p:xfrm>
          <a:off x="239349" y="116632"/>
          <a:ext cx="11664619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1219199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629" y="4232366"/>
            <a:ext cx="2999211" cy="780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parajita" pitchFamily="34" charset="0"/>
              </a:rPr>
              <a:t>Подразники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1. Чому кажуть, що голод – кращий кухар?</a:t>
            </a:r>
          </a:p>
          <a:p>
            <a:r>
              <a:rPr lang="uk-UA" dirty="0" smtClean="0">
                <a:latin typeface="Arial Black" pitchFamily="34" charset="0"/>
              </a:rPr>
              <a:t>2. Чому людина, щоб краще розрізнити запах, принюхується і робить кілька сильних вдихів?</a:t>
            </a:r>
          </a:p>
          <a:p>
            <a:r>
              <a:rPr lang="uk-UA" dirty="0" smtClean="0">
                <a:latin typeface="Arial Black" pitchFamily="34" charset="0"/>
              </a:rPr>
              <a:t>3. Які рефлекси проявляються у людини при подразненні органів нюху?</a:t>
            </a:r>
          </a:p>
          <a:p>
            <a:r>
              <a:rPr lang="uk-UA" dirty="0" smtClean="0">
                <a:latin typeface="Arial Black" pitchFamily="34" charset="0"/>
              </a:rPr>
              <a:t>4. Які рефлекси захищають органи дихання?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6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Система рівноваги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9708" y="276418"/>
            <a:ext cx="5476021" cy="21532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Вестибулярний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апарат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створює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образ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довжини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шляху,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поворотів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підйомів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спусків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ньому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– орган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відчуття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простору.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48" descr="http://files.school-collection.edu.ru/dlrstore/b03aa849-10ba-4b02-a3a9-c044e401ed84/%5bBI8ZD_5-04%5d_%5bIL_03%5d-k.jpg"/>
          <p:cNvPicPr>
            <a:picLocks noChangeAspect="1" noChangeArrowheads="1"/>
          </p:cNvPicPr>
          <p:nvPr/>
        </p:nvPicPr>
        <p:blipFill rotWithShape="1">
          <a:blip r:embed="rId3" cstate="print"/>
          <a:srcRect l="1146" t="2969" r="2220" b="7229"/>
          <a:stretch/>
        </p:blipFill>
        <p:spPr bwMode="auto">
          <a:xfrm>
            <a:off x="5947294" y="276417"/>
            <a:ext cx="6026421" cy="3407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FFEE"/>
              </a:clrFrom>
              <a:clrTo>
                <a:srgbClr val="DDFFEE">
                  <a:alpha val="0"/>
                </a:srgbClr>
              </a:clrTo>
            </a:clrChange>
          </a:blip>
          <a:srcRect l="19464" t="17720" r="19786" b="8749"/>
          <a:stretch>
            <a:fillRect/>
          </a:stretch>
        </p:blipFill>
        <p:spPr bwMode="auto">
          <a:xfrm>
            <a:off x="166600" y="2348881"/>
            <a:ext cx="5905541" cy="338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6178730" y="3866607"/>
            <a:ext cx="5747659" cy="2560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Вестибулярний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аппарат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складається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: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а) круглого та овального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мішечків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б)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переддвер'я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в)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трьох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півколових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каналів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60" y="5445225"/>
            <a:ext cx="2167205" cy="12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98"/>
            <a:ext cx="10396882" cy="1151965"/>
          </a:xfrm>
        </p:spPr>
        <p:txBody>
          <a:bodyPr/>
          <a:lstStyle/>
          <a:p>
            <a:r>
              <a:rPr lang="uk-UA" dirty="0" smtClean="0"/>
              <a:t>Вестибулярний апарат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354" y="1155963"/>
            <a:ext cx="5102087" cy="52614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3200" dirty="0" smtClean="0"/>
              <a:t>Орган рівноваги – вестибулярний апарат</a:t>
            </a:r>
          </a:p>
          <a:p>
            <a:r>
              <a:rPr lang="uk-UA" sz="3200" dirty="0" smtClean="0"/>
              <a:t>Складається з 2х мішечків і 3х півколових каналів</a:t>
            </a:r>
          </a:p>
          <a:p>
            <a:r>
              <a:rPr lang="uk-UA" sz="3200" dirty="0" smtClean="0"/>
              <a:t>Заповнений рідиною</a:t>
            </a:r>
          </a:p>
          <a:p>
            <a:r>
              <a:rPr lang="uk-UA" sz="3200" dirty="0" smtClean="0"/>
              <a:t>Всередині чутливі клітини</a:t>
            </a:r>
            <a:endParaRPr lang="ru-RU" sz="3200" dirty="0"/>
          </a:p>
        </p:txBody>
      </p:sp>
      <p:pic>
        <p:nvPicPr>
          <p:cNvPr id="7170" name="Picture 2" descr="http://intranet.tdmu.edu.te.ua/data/cd/norm_fiziolog/html/slide/37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5" y="222469"/>
            <a:ext cx="8216348" cy="59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ntranet.tdmu.edu.te.ua/data/cd/norm_fiziolog/html/slide/38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50" y="1261782"/>
            <a:ext cx="4969676" cy="359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Picture 4" descr="http://intranet.tdmu.edu.te.ua/data/cd/norm_fiziolog/html/slide/39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5012" r="6554" b="9591"/>
          <a:stretch/>
        </p:blipFill>
        <p:spPr bwMode="auto">
          <a:xfrm>
            <a:off x="0" y="32157"/>
            <a:ext cx="4227443" cy="340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ntranet.tdmu.edu.te.ua/data/cd/norm_fiziolog/html/slide/40_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2827" r="5373" b="11445"/>
          <a:stretch/>
        </p:blipFill>
        <p:spPr bwMode="auto">
          <a:xfrm>
            <a:off x="7398899" y="2692482"/>
            <a:ext cx="4452730" cy="388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80094" y="192431"/>
            <a:ext cx="2121617" cy="25003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71411" y="1442584"/>
            <a:ext cx="3308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Функції</a:t>
            </a:r>
            <a:r>
              <a:rPr lang="ru-RU" sz="2400" b="1" dirty="0">
                <a:latin typeface="Comic Sans MS" panose="030F0702030302020204" pitchFamily="66" charset="0"/>
              </a:rPr>
              <a:t> носа: </a:t>
            </a:r>
            <a:r>
              <a:rPr lang="ru-RU" sz="2400" b="1" dirty="0" err="1">
                <a:latin typeface="Comic Sans MS" panose="030F0702030302020204" pitchFamily="66" charset="0"/>
              </a:rPr>
              <a:t>дихальна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захисна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кондиціонер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мімічна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резонансна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нюхова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13" y="546302"/>
            <a:ext cx="5156200" cy="3781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65" y="46531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– </a:t>
            </a:r>
            <a:r>
              <a:rPr lang="ru-RU" dirty="0" err="1" smtClean="0"/>
              <a:t>носові</a:t>
            </a:r>
            <a:r>
              <a:rPr lang="ru-RU" dirty="0" smtClean="0"/>
              <a:t>   </a:t>
            </a:r>
            <a:r>
              <a:rPr lang="ru-RU" dirty="0"/>
              <a:t>ходи </a:t>
            </a:r>
            <a:r>
              <a:rPr lang="ru-RU" dirty="0" err="1" smtClean="0"/>
              <a:t>носової</a:t>
            </a:r>
            <a:r>
              <a:rPr lang="ru-RU" dirty="0" smtClean="0"/>
              <a:t>  </a:t>
            </a:r>
            <a:r>
              <a:rPr lang="ru-RU" dirty="0" err="1"/>
              <a:t>порожнини</a:t>
            </a:r>
            <a:r>
              <a:rPr lang="ru-RU" dirty="0"/>
              <a:t>; Б – </a:t>
            </a:r>
            <a:r>
              <a:rPr lang="ru-RU" dirty="0" err="1"/>
              <a:t>нюхові</a:t>
            </a:r>
            <a:r>
              <a:rPr lang="ru-RU" dirty="0"/>
              <a:t> </a:t>
            </a:r>
            <a:r>
              <a:rPr lang="ru-RU" dirty="0" err="1"/>
              <a:t>рецепторні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; В – </a:t>
            </a:r>
            <a:r>
              <a:rPr lang="ru-RU" dirty="0" err="1"/>
              <a:t>кірковий</a:t>
            </a:r>
            <a:r>
              <a:rPr lang="ru-RU" dirty="0"/>
              <a:t> центр нюху (</a:t>
            </a:r>
            <a:r>
              <a:rPr lang="ru-RU" dirty="0" err="1"/>
              <a:t>скронева</a:t>
            </a:r>
            <a:r>
              <a:rPr lang="ru-RU" dirty="0"/>
              <a:t> доля великих </a:t>
            </a:r>
            <a:r>
              <a:rPr lang="ru-RU" dirty="0" err="1"/>
              <a:t>півкуль</a:t>
            </a:r>
            <a:r>
              <a:rPr lang="ru-RU" dirty="0"/>
              <a:t>); Г – </a:t>
            </a:r>
            <a:r>
              <a:rPr lang="ru-RU" dirty="0" err="1"/>
              <a:t>епітелій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нюхової</a:t>
            </a:r>
            <a:r>
              <a:rPr lang="ru-RU" dirty="0" smtClean="0"/>
              <a:t>  </a:t>
            </a:r>
            <a:r>
              <a:rPr lang="ru-RU" dirty="0" err="1" smtClean="0"/>
              <a:t>ділянки</a:t>
            </a:r>
            <a:r>
              <a:rPr lang="ru-RU" dirty="0" smtClean="0"/>
              <a:t>  </a:t>
            </a:r>
            <a:r>
              <a:rPr lang="ru-RU" dirty="0" err="1" smtClean="0"/>
              <a:t>носової</a:t>
            </a:r>
            <a:r>
              <a:rPr lang="ru-RU" dirty="0" smtClean="0"/>
              <a:t>  </a:t>
            </a:r>
            <a:r>
              <a:rPr lang="ru-RU" dirty="0" err="1" smtClean="0"/>
              <a:t>порожнини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99" y="202474"/>
            <a:ext cx="10396882" cy="1151965"/>
          </a:xfrm>
        </p:spPr>
        <p:txBody>
          <a:bodyPr/>
          <a:lstStyle/>
          <a:p>
            <a:r>
              <a:rPr lang="uk-UA" dirty="0" smtClean="0"/>
              <a:t>Нюхова сенсорна система	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4617514"/>
              </p:ext>
            </p:extLst>
          </p:nvPr>
        </p:nvGraphicFramePr>
        <p:xfrm>
          <a:off x="215537" y="1045030"/>
          <a:ext cx="10091057" cy="534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ntranet.tdmu.edu.te.ua/data/cd/norm_fiziolog/html/slide/5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/>
          <a:stretch/>
        </p:blipFill>
        <p:spPr bwMode="auto">
          <a:xfrm>
            <a:off x="4068417" y="119270"/>
            <a:ext cx="8123583" cy="57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rcy;&amp;iecy;&amp;dcy;&amp;scy;&amp;tcy;&amp;acy;&amp;vcy;&amp;icy;&amp;tcy;&amp;iecy;&amp;lcy;&amp;softcy;&amp;scy;&amp;tcy;&amp;vcy;&amp;acy; &amp;ocy;&amp;rcy;&amp;gcy;&amp;acy;&amp;ncy;&amp;ocy;&amp;vcy; &amp;chcy;&amp;ucy;&amp;vcy;&amp;scy;&amp;tcy;&amp;vcy; &amp;vcy; &amp;kcy;&amp;ocy;&amp;rcy;&amp;iecy; &amp;mcy;&amp;ocy;&amp;zcy;&amp;gcy;&amp;acy; &amp;chcy;&amp;iecy;&amp;lcy;&amp;ocy;&amp;vcy;&amp;iecy;&amp;kcy;&amp;acy;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b="45451"/>
          <a:stretch/>
        </p:blipFill>
        <p:spPr bwMode="auto">
          <a:xfrm>
            <a:off x="3582319" y="4016164"/>
            <a:ext cx="3952751" cy="255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013433" y="4783660"/>
            <a:ext cx="1470991" cy="1431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nkj.ru/upload/iblock/1e9/1e9fb46555dc65affc91120e7f89fa1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r="2171"/>
          <a:stretch/>
        </p:blipFill>
        <p:spPr bwMode="auto">
          <a:xfrm>
            <a:off x="0" y="45259"/>
            <a:ext cx="4280454" cy="468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780" y="77561"/>
            <a:ext cx="10396882" cy="1151965"/>
          </a:xfrm>
        </p:spPr>
        <p:txBody>
          <a:bodyPr/>
          <a:lstStyle/>
          <a:p>
            <a:r>
              <a:rPr lang="uk-UA" dirty="0" smtClean="0"/>
              <a:t>Смакова сенсорна система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7464792"/>
              </p:ext>
            </p:extLst>
          </p:nvPr>
        </p:nvGraphicFramePr>
        <p:xfrm>
          <a:off x="215537" y="1045030"/>
          <a:ext cx="10091057" cy="534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catgallery.ru/info/cats/cat-tongu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865" r="-2535" b="-824"/>
          <a:stretch/>
        </p:blipFill>
        <p:spPr bwMode="auto">
          <a:xfrm>
            <a:off x="7911548" y="-115082"/>
            <a:ext cx="3449155" cy="407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&amp;Pcy;&amp;rcy;&amp;iecy;&amp;dcy;&amp;scy;&amp;tcy;&amp;acy;&amp;vcy;&amp;icy;&amp;tcy;&amp;iecy;&amp;lcy;&amp;softcy;&amp;scy;&amp;tcy;&amp;vcy;&amp;acy; &amp;ocy;&amp;rcy;&amp;gcy;&amp;acy;&amp;ncy;&amp;ocy;&amp;vcy; &amp;chcy;&amp;ucy;&amp;vcy;&amp;scy;&amp;tcy;&amp;vcy; &amp;vcy; &amp;kcy;&amp;ocy;&amp;rcy;&amp;iecy; &amp;mcy;&amp;ocy;&amp;zcy;&amp;gcy;&amp;acy; &amp;chcy;&amp;iecy;&amp;lcy;&amp;ocy;&amp;vcy;&amp;iecy;&amp;kcy;&amp;acy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b="45451"/>
          <a:stretch/>
        </p:blipFill>
        <p:spPr bwMode="auto">
          <a:xfrm>
            <a:off x="7911548" y="3962401"/>
            <a:ext cx="3952751" cy="255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9342662" y="4729897"/>
            <a:ext cx="1470991" cy="1431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199</TotalTime>
  <Words>519</Words>
  <Application>Microsoft Office PowerPoint</Application>
  <PresentationFormat>Произвольный</PresentationFormat>
  <Paragraphs>66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1_Главное мероприятие</vt:lpstr>
      <vt:lpstr>Главное мероприятие</vt:lpstr>
      <vt:lpstr>Сенсорні системи смаку і нюху дотику і рівноваги</vt:lpstr>
      <vt:lpstr>Система рівноваги</vt:lpstr>
      <vt:lpstr>Презентация PowerPoint</vt:lpstr>
      <vt:lpstr>Вестибулярний апарат</vt:lpstr>
      <vt:lpstr>Презентация PowerPoint</vt:lpstr>
      <vt:lpstr>Презентация PowerPoint</vt:lpstr>
      <vt:lpstr>Нюхова сенсорна система </vt:lpstr>
      <vt:lpstr>Презентация PowerPoint</vt:lpstr>
      <vt:lpstr>Смакова сенсорна система</vt:lpstr>
      <vt:lpstr>Презентация PowerPoint</vt:lpstr>
      <vt:lpstr>Презентация PowerPoint</vt:lpstr>
      <vt:lpstr>Сенсорні системи дотику і температури</vt:lpstr>
      <vt:lpstr>Презентация PowerPoint</vt:lpstr>
      <vt:lpstr>Презентация PowerPoint</vt:lpstr>
      <vt:lpstr>Презентация PowerPoint</vt:lpstr>
      <vt:lpstr>Внутрішні рецептори</vt:lpstr>
      <vt:lpstr>Презентация PowerPoint</vt:lpstr>
      <vt:lpstr>Презентация PowerPoint</vt:lpstr>
      <vt:lpstr>Дай відповіді на запитання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70</cp:revision>
  <dcterms:created xsi:type="dcterms:W3CDTF">2015-03-12T07:46:32Z</dcterms:created>
  <dcterms:modified xsi:type="dcterms:W3CDTF">2023-03-11T12:45:49Z</dcterms:modified>
</cp:coreProperties>
</file>