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matic SC" panose="020B0604020202020204" charset="-79"/>
      <p:regular r:id="rId17"/>
      <p:bold r:id="rId18"/>
    </p:embeddedFont>
    <p:embeddedFont>
      <p:font typeface="Source Code Pr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1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5d3d0f7e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15d3d0f7e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5f74877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15f74877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5d3d0f7e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15d3d0f7e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5d3d0f7e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15d3d0f7ef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5d3d0f7e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15d3d0f7e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5d3d0f7e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15d3d0f7e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5d3d0f7e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5d3d0f7e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5d3d0f7e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15d3d0f7e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5d3d0f7ef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5d3d0f7ef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5d3d0f7e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5d3d0f7e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5d3d0f7e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5d3d0f7e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5d3d0f7e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15d3d0f7e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5d3d0f7e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5d3d0f7e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888"/>
              <a:t>Поява і розселення людини на Землі.Перші люди на українських теренах</a:t>
            </a:r>
            <a:endParaRPr sz="5777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Розвиток людства упродовж історії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Пітекантроп . 1,7 млн. років тому</a:t>
            </a:r>
            <a:endParaRPr sz="5800"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39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Був кремезною, високою на зріст істотою, що впевнено пересувалася на задніх ногах, саме тому пітекантропа називають </a:t>
            </a:r>
            <a:r>
              <a:rPr lang="ru" sz="139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«людиною прямоходячою».</a:t>
            </a:r>
            <a:r>
              <a:rPr lang="ru" sz="139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Мали розвиненіший мозок. </a:t>
            </a:r>
            <a:r>
              <a:rPr lang="ru" sz="139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Вперше рештки цих істот знайшов Ежен Дюбуа в 1891 році на о. Ява в Індонезії.</a:t>
            </a:r>
            <a:endParaRPr sz="1395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39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Першими мешканцями Європи були саме пітекантропи. На території України вони з’явилися приблизно 1 млн. років тому. </a:t>
            </a:r>
            <a:r>
              <a:rPr lang="ru" sz="139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Найдавнішою пам’яткою є стоянка біля с.Королевого в Закарпатті.</a:t>
            </a:r>
            <a:endParaRPr sz="1395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39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Основним знаряддям праці пітекантропів було ручне рубило.</a:t>
            </a:r>
            <a:endParaRPr sz="1395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295"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1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28675"/>
            <a:ext cx="2617325" cy="33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725" y="1339975"/>
            <a:ext cx="1304925" cy="24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Що таке стоянка?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D5A6BD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000" b="1"/>
              <a:t>- це короткочасне поселення первісних людей.</a:t>
            </a:r>
            <a:endParaRPr sz="3000" b="1"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125" y="1885550"/>
            <a:ext cx="3879924" cy="25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Неандертальці. 150-28 тис. років тому</a:t>
            </a:r>
            <a:endParaRPr sz="580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Кремезна, спритна та витривала істота, яка вміла виготовляти понад 60 різновидів знарядь праці.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Рештки такої істоти вперше знайшли в долині річки Неадер (Німеччина)</a:t>
            </a:r>
            <a:endParaRPr sz="17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Найвідомішою стоянкою неандертальців на території України є стоянка Киїк -Коба в Криму.</a:t>
            </a:r>
            <a:endParaRPr sz="17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2"/>
          </p:nvPr>
        </p:nvSpPr>
        <p:spPr>
          <a:xfrm>
            <a:off x="4832400" y="1093750"/>
            <a:ext cx="3663600" cy="3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28675"/>
            <a:ext cx="3663699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Кроманьйонець, або людина розумна. В Африці понад 100 тис. років тому, в Європі 40-35 тис. років тому</a:t>
            </a:r>
            <a:r>
              <a:rPr lang="ru" sz="2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900"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Мали тендітну статуру порівняно з неандертальцями, меншу фізичну силу, але більший об’єм мозку. Середній зріст становив 172 см. Обличчя схоже до облич сучасних людей.</a:t>
            </a:r>
            <a:endParaRPr sz="2208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8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Рештки «людини розумної» були знайдені  в місцевості Кро- Маньйон (Франція).</a:t>
            </a:r>
            <a:endParaRPr sz="2208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2721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28675"/>
            <a:ext cx="2721750" cy="33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Знаряддя праці та зразки мистецтва кроманьйонців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22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591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3999900" cy="22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228675"/>
            <a:ext cx="3590925" cy="24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380"/>
              <a:t>Скільки часу існує наша планета та коли на ній з’явилося життя?</a:t>
            </a:r>
            <a:endParaRPr sz="338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Вік планети Земля становить понад 4,5 млрд. років.</a:t>
            </a:r>
            <a:endParaRPr sz="24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/>
              <a:t>Близько 3,8 млрд років тому на Землі з’явилися істоти, що жили в морі.</a:t>
            </a:r>
            <a:endParaRPr sz="2400" b="1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28675"/>
            <a:ext cx="3999901" cy="38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Що таке теорія?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900" b="1"/>
              <a:t>- це система вірогідних знань, сукупність висновків.</a:t>
            </a:r>
            <a:endParaRPr sz="39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Теорії походження людини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2838851" cy="33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450" y="1228675"/>
            <a:ext cx="2920101" cy="33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4450" y="1228675"/>
            <a:ext cx="2526275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Що таке еволюція?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38614"/>
            <a:ext cx="8520600" cy="33402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000" b="1"/>
              <a:t>- це поступове вдосконалення живих організмів.</a:t>
            </a:r>
            <a:endParaRPr sz="3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Кого вважають автором еволюційної теорії?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/>
              <a:t>Автором еволюційної теорії вважають англійського вченого </a:t>
            </a:r>
            <a:r>
              <a:rPr lang="ru" sz="2400" b="1"/>
              <a:t>Чарльза Дарвіна (1809-1882 рр.).</a:t>
            </a:r>
            <a:endParaRPr sz="2400" b="1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572050" y="1093875"/>
            <a:ext cx="3614700" cy="3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93850"/>
            <a:ext cx="3614650" cy="36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Що таке антропогенез?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507000" cy="33402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000" b="1"/>
              <a:t>- це процес формування фізичного типу людини.</a:t>
            </a:r>
            <a:endParaRPr sz="3000" b="1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3975" y="1093850"/>
            <a:ext cx="4858326" cy="39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ru" sz="30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Австралопітек. Понад 4 млн. років тому</a:t>
            </a:r>
            <a:endParaRPr sz="5580"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Наземні істоти, які могли пересуватися на задніх кінцівках. Вони мали більший мозок, ніж у мавп та помітне протиставлення великого пальця руки до інших пальців.</a:t>
            </a:r>
            <a:endParaRPr sz="2500"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055800" cy="32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28675"/>
            <a:ext cx="3055900" cy="32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Гомо габіліс (людина вміла). 2,5 млн. років тому</a:t>
            </a:r>
            <a:endParaRPr sz="580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Виникли в середовищі австралопітеків. Використовували найпростіші виготовлені знаряддя праці. </a:t>
            </a:r>
            <a:r>
              <a:rPr lang="ru" sz="1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Саме цю істоту вважають першою пралюдиною.</a:t>
            </a: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Залишки «людини вмілої» та виготовлені нею знаряддя праці були знайдені </a:t>
            </a:r>
            <a:r>
              <a:rPr lang="ru" sz="1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1960 році Льюїсом Лікі в ущелині Олдувей у Східній Африці.</a:t>
            </a:r>
            <a:endParaRPr sz="19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2578500" cy="3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28680"/>
            <a:ext cx="2578525" cy="34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Экран (16:9)</PresentationFormat>
  <Paragraphs>33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Amatic SC</vt:lpstr>
      <vt:lpstr>Arial</vt:lpstr>
      <vt:lpstr>Source Code Pro</vt:lpstr>
      <vt:lpstr>Times New Roman</vt:lpstr>
      <vt:lpstr>Beach Day</vt:lpstr>
      <vt:lpstr> Поява і розселення людини на Землі.Перші люди на українських теренах</vt:lpstr>
      <vt:lpstr>Скільки часу існує наша планета та коли на ній з’явилося життя?</vt:lpstr>
      <vt:lpstr>Що таке теорія?</vt:lpstr>
      <vt:lpstr>Теорії походження людини</vt:lpstr>
      <vt:lpstr>Що таке еволюція?</vt:lpstr>
      <vt:lpstr>Кого вважають автором еволюційної теорії?</vt:lpstr>
      <vt:lpstr>Що таке антропогенез?</vt:lpstr>
      <vt:lpstr>Австралопітек. Понад 4 млн. років тому</vt:lpstr>
      <vt:lpstr>Гомо габіліс (людина вміла). 2,5 млн. років тому</vt:lpstr>
      <vt:lpstr>Пітекантроп . 1,7 млн. років тому</vt:lpstr>
      <vt:lpstr>Що таке стоянка?</vt:lpstr>
      <vt:lpstr>Неандертальці. 150-28 тис. років тому</vt:lpstr>
      <vt:lpstr>Кроманьйонець, або людина розумна. В Африці понад 100 тис. років тому, в Європі 40-35 тис. років тому.</vt:lpstr>
      <vt:lpstr>Знаряддя праці та зразки мистецтва кроманьйонців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Поява і розселення людини на Землі.Перші люди на українських теренах</dc:title>
  <cp:lastModifiedBy>HP</cp:lastModifiedBy>
  <cp:revision>1</cp:revision>
  <dcterms:modified xsi:type="dcterms:W3CDTF">2023-03-11T12:34:54Z</dcterms:modified>
</cp:coreProperties>
</file>