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300" r:id="rId9"/>
    <p:sldId id="264" r:id="rId10"/>
    <p:sldId id="265" r:id="rId11"/>
    <p:sldId id="273" r:id="rId12"/>
    <p:sldId id="271" r:id="rId13"/>
    <p:sldId id="272" r:id="rId14"/>
    <p:sldId id="301" r:id="rId15"/>
    <p:sldId id="269" r:id="rId16"/>
    <p:sldId id="268" r:id="rId17"/>
    <p:sldId id="277" r:id="rId18"/>
    <p:sldId id="270" r:id="rId19"/>
    <p:sldId id="275" r:id="rId20"/>
    <p:sldId id="276" r:id="rId21"/>
    <p:sldId id="274" r:id="rId22"/>
    <p:sldId id="286" r:id="rId23"/>
    <p:sldId id="287" r:id="rId24"/>
    <p:sldId id="290" r:id="rId25"/>
    <p:sldId id="295" r:id="rId26"/>
    <p:sldId id="278" r:id="rId27"/>
    <p:sldId id="279" r:id="rId28"/>
    <p:sldId id="280" r:id="rId29"/>
    <p:sldId id="297" r:id="rId30"/>
    <p:sldId id="298" r:id="rId31"/>
    <p:sldId id="293" r:id="rId32"/>
    <p:sldId id="282" r:id="rId33"/>
    <p:sldId id="284" r:id="rId34"/>
    <p:sldId id="302" r:id="rId35"/>
    <p:sldId id="283" r:id="rId36"/>
    <p:sldId id="285" r:id="rId37"/>
    <p:sldId id="281" r:id="rId38"/>
    <p:sldId id="291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29ACA-EA81-4EA9-8ED7-F01A0DD555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95B9F5-4C99-4C0A-8DE8-302AC82BF7C2}">
      <dgm:prSet phldrT="[Текст]"/>
      <dgm:spPr/>
      <dgm:t>
        <a:bodyPr/>
        <a:lstStyle/>
        <a:p>
          <a:r>
            <a:rPr lang="uk-UA" b="1" dirty="0" smtClean="0">
              <a:solidFill>
                <a:schemeClr val="accent5">
                  <a:lumMod val="75000"/>
                </a:schemeClr>
              </a:solidFill>
            </a:rPr>
            <a:t>1). Що відчув лось вранці?</a:t>
          </a:r>
          <a:endParaRPr lang="ru-RU" dirty="0"/>
        </a:p>
      </dgm:t>
    </dgm:pt>
    <dgm:pt modelId="{0D33F370-6880-44B6-8D5E-C0606F7366D8}" type="parTrans" cxnId="{FEF9A2BB-314D-4FC5-B828-38E9349EEF6E}">
      <dgm:prSet/>
      <dgm:spPr/>
      <dgm:t>
        <a:bodyPr/>
        <a:lstStyle/>
        <a:p>
          <a:endParaRPr lang="ru-RU"/>
        </a:p>
      </dgm:t>
    </dgm:pt>
    <dgm:pt modelId="{C69DE31D-6639-4EE3-94CE-6493F1E16C02}" type="sibTrans" cxnId="{FEF9A2BB-314D-4FC5-B828-38E9349EEF6E}">
      <dgm:prSet/>
      <dgm:spPr/>
      <dgm:t>
        <a:bodyPr/>
        <a:lstStyle/>
        <a:p>
          <a:endParaRPr lang="ru-RU"/>
        </a:p>
      </dgm:t>
    </dgm:pt>
    <dgm:pt modelId="{15D766DC-568F-4DF4-9D77-C6396B2B1E39}">
      <dgm:prSet phldrT="[Текст]"/>
      <dgm:spPr/>
      <dgm:t>
        <a:bodyPr/>
        <a:lstStyle/>
        <a:p>
          <a:r>
            <a:rPr lang="uk-UA" b="1" dirty="0" smtClean="0">
              <a:solidFill>
                <a:schemeClr val="accent5">
                  <a:lumMod val="75000"/>
                </a:schemeClr>
              </a:solidFill>
            </a:rPr>
            <a:t>2). Яка пригода трапилась з ним на річці?</a:t>
          </a:r>
          <a:endParaRPr lang="ru-RU" dirty="0"/>
        </a:p>
      </dgm:t>
    </dgm:pt>
    <dgm:pt modelId="{AA5B748C-5AD0-457D-92F8-A1C1CF8C7862}" type="parTrans" cxnId="{A13BA1FD-6F37-4707-91EF-C63ED7338130}">
      <dgm:prSet/>
      <dgm:spPr/>
      <dgm:t>
        <a:bodyPr/>
        <a:lstStyle/>
        <a:p>
          <a:endParaRPr lang="ru-RU"/>
        </a:p>
      </dgm:t>
    </dgm:pt>
    <dgm:pt modelId="{234CFF24-8A73-4236-8C1C-01C341438AEF}" type="sibTrans" cxnId="{A13BA1FD-6F37-4707-91EF-C63ED7338130}">
      <dgm:prSet/>
      <dgm:spPr/>
      <dgm:t>
        <a:bodyPr/>
        <a:lstStyle/>
        <a:p>
          <a:endParaRPr lang="ru-RU"/>
        </a:p>
      </dgm:t>
    </dgm:pt>
    <dgm:pt modelId="{29149B18-FA64-4582-89F6-5516BA6E6CC8}">
      <dgm:prSet phldrT="[Текст]"/>
      <dgm:spPr/>
      <dgm:t>
        <a:bodyPr/>
        <a:lstStyle/>
        <a:p>
          <a:r>
            <a:rPr lang="uk-UA" b="1" dirty="0" smtClean="0">
              <a:solidFill>
                <a:schemeClr val="accent5">
                  <a:lumMod val="75000"/>
                </a:schemeClr>
              </a:solidFill>
            </a:rPr>
            <a:t>3). Які риси людської поведінки уособлює лось? </a:t>
          </a:r>
          <a:endParaRPr lang="ru-RU" dirty="0"/>
        </a:p>
      </dgm:t>
    </dgm:pt>
    <dgm:pt modelId="{633870B2-E056-4A11-A51F-1E5E4ECF91F3}" type="parTrans" cxnId="{25D10BBA-C477-4E6A-9C42-FC02266D250B}">
      <dgm:prSet/>
      <dgm:spPr/>
      <dgm:t>
        <a:bodyPr/>
        <a:lstStyle/>
        <a:p>
          <a:endParaRPr lang="ru-RU"/>
        </a:p>
      </dgm:t>
    </dgm:pt>
    <dgm:pt modelId="{D4E54295-74BB-4519-9C7C-641E27AEF0DF}" type="sibTrans" cxnId="{25D10BBA-C477-4E6A-9C42-FC02266D250B}">
      <dgm:prSet/>
      <dgm:spPr/>
      <dgm:t>
        <a:bodyPr/>
        <a:lstStyle/>
        <a:p>
          <a:endParaRPr lang="ru-RU"/>
        </a:p>
      </dgm:t>
    </dgm:pt>
    <dgm:pt modelId="{E4805CB5-FAB1-4312-98B4-D13C9EB345E7}">
      <dgm:prSet/>
      <dgm:spPr/>
      <dgm:t>
        <a:bodyPr/>
        <a:lstStyle/>
        <a:p>
          <a:r>
            <a:rPr lang="uk-UA" b="1" dirty="0" smtClean="0">
              <a:solidFill>
                <a:schemeClr val="accent5">
                  <a:lumMod val="75000"/>
                </a:schemeClr>
              </a:solidFill>
            </a:rPr>
            <a:t>4). Що обірвало життя красеня? </a:t>
          </a:r>
          <a:endParaRPr lang="ru-RU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122BA8F5-4430-471E-B303-DFD2AFD7CE50}" type="parTrans" cxnId="{8E06F814-293A-4483-9DE3-5F8508B55549}">
      <dgm:prSet/>
      <dgm:spPr/>
      <dgm:t>
        <a:bodyPr/>
        <a:lstStyle/>
        <a:p>
          <a:endParaRPr lang="ru-RU"/>
        </a:p>
      </dgm:t>
    </dgm:pt>
    <dgm:pt modelId="{F7DB9B51-0FC9-4C7A-9FBA-40228E328A65}" type="sibTrans" cxnId="{8E06F814-293A-4483-9DE3-5F8508B55549}">
      <dgm:prSet/>
      <dgm:spPr/>
      <dgm:t>
        <a:bodyPr/>
        <a:lstStyle/>
        <a:p>
          <a:endParaRPr lang="ru-RU"/>
        </a:p>
      </dgm:t>
    </dgm:pt>
    <dgm:pt modelId="{9E723FE5-E88C-4B7B-8B0F-726D0C0CA3EF}">
      <dgm:prSet/>
      <dgm:spPr/>
      <dgm:t>
        <a:bodyPr/>
        <a:lstStyle/>
        <a:p>
          <a:endParaRPr lang="uk-UA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4B4D09F0-779D-4C7A-9D18-5D9C4B3F7018}" type="parTrans" cxnId="{C78743BD-AB1D-4BA6-849C-FB45977DA4B2}">
      <dgm:prSet/>
      <dgm:spPr/>
      <dgm:t>
        <a:bodyPr/>
        <a:lstStyle/>
        <a:p>
          <a:endParaRPr lang="ru-RU"/>
        </a:p>
      </dgm:t>
    </dgm:pt>
    <dgm:pt modelId="{B8FEB754-F123-484F-8736-4F0E117A881C}" type="sibTrans" cxnId="{C78743BD-AB1D-4BA6-849C-FB45977DA4B2}">
      <dgm:prSet/>
      <dgm:spPr/>
      <dgm:t>
        <a:bodyPr/>
        <a:lstStyle/>
        <a:p>
          <a:endParaRPr lang="ru-RU"/>
        </a:p>
      </dgm:t>
    </dgm:pt>
    <dgm:pt modelId="{2AFA302F-AC12-44E5-BCB1-A9376799C66B}">
      <dgm:prSet/>
      <dgm:spPr/>
      <dgm:t>
        <a:bodyPr/>
        <a:lstStyle/>
        <a:p>
          <a:endParaRPr lang="ru-RU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D6057B68-5747-4460-B38C-36E2F00873ED}" type="parTrans" cxnId="{4537D147-3BA0-4C9D-ABB5-B62C154AE577}">
      <dgm:prSet/>
      <dgm:spPr/>
      <dgm:t>
        <a:bodyPr/>
        <a:lstStyle/>
        <a:p>
          <a:endParaRPr lang="ru-RU"/>
        </a:p>
      </dgm:t>
    </dgm:pt>
    <dgm:pt modelId="{9BFE4822-2447-492C-9E2F-BAA37A2E7662}" type="sibTrans" cxnId="{4537D147-3BA0-4C9D-ABB5-B62C154AE577}">
      <dgm:prSet/>
      <dgm:spPr/>
      <dgm:t>
        <a:bodyPr/>
        <a:lstStyle/>
        <a:p>
          <a:endParaRPr lang="ru-RU"/>
        </a:p>
      </dgm:t>
    </dgm:pt>
    <dgm:pt modelId="{CD1842FC-9894-4556-84E4-6FE13A344061}">
      <dgm:prSet/>
      <dgm:spPr/>
      <dgm:t>
        <a:bodyPr/>
        <a:lstStyle/>
        <a:p>
          <a:endParaRPr lang="uk-UA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20F1C7A5-5802-4289-BF5A-087A0FF20E57}" type="parTrans" cxnId="{3F69E6CA-2D8B-422D-AD7C-A54645205D41}">
      <dgm:prSet/>
      <dgm:spPr/>
      <dgm:t>
        <a:bodyPr/>
        <a:lstStyle/>
        <a:p>
          <a:endParaRPr lang="ru-RU"/>
        </a:p>
      </dgm:t>
    </dgm:pt>
    <dgm:pt modelId="{B772E513-8AEC-45FB-A215-631896E8BDED}" type="sibTrans" cxnId="{3F69E6CA-2D8B-422D-AD7C-A54645205D41}">
      <dgm:prSet/>
      <dgm:spPr/>
      <dgm:t>
        <a:bodyPr/>
        <a:lstStyle/>
        <a:p>
          <a:endParaRPr lang="ru-RU"/>
        </a:p>
      </dgm:t>
    </dgm:pt>
    <dgm:pt modelId="{CCB392F7-DBBF-4606-A48D-5DE3961938EA}">
      <dgm:prSet/>
      <dgm:spPr/>
      <dgm:t>
        <a:bodyPr/>
        <a:lstStyle/>
        <a:p>
          <a:endParaRPr lang="ru-RU"/>
        </a:p>
      </dgm:t>
    </dgm:pt>
    <dgm:pt modelId="{82134215-F827-4EBF-9290-B56D1D170B2E}" type="parTrans" cxnId="{1975E168-14E3-4B52-B9C7-C0623C60CED3}">
      <dgm:prSet/>
      <dgm:spPr/>
      <dgm:t>
        <a:bodyPr/>
        <a:lstStyle/>
        <a:p>
          <a:endParaRPr lang="ru-RU"/>
        </a:p>
      </dgm:t>
    </dgm:pt>
    <dgm:pt modelId="{0DF8B132-DEF6-4CC1-8716-E1C8B35A21B6}" type="sibTrans" cxnId="{1975E168-14E3-4B52-B9C7-C0623C60CED3}">
      <dgm:prSet/>
      <dgm:spPr/>
      <dgm:t>
        <a:bodyPr/>
        <a:lstStyle/>
        <a:p>
          <a:endParaRPr lang="ru-RU"/>
        </a:p>
      </dgm:t>
    </dgm:pt>
    <dgm:pt modelId="{0F96FE5F-A1C5-4FBE-A9A1-5BC199776777}">
      <dgm:prSet/>
      <dgm:spPr/>
      <dgm:t>
        <a:bodyPr/>
        <a:lstStyle/>
        <a:p>
          <a:endParaRPr lang="uk-UA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6AE101ED-4EAB-438D-BE11-1E4FE51E0AA0}" type="parTrans" cxnId="{ECA601DC-C873-45E3-9BCB-018E03798193}">
      <dgm:prSet/>
      <dgm:spPr/>
      <dgm:t>
        <a:bodyPr/>
        <a:lstStyle/>
        <a:p>
          <a:endParaRPr lang="ru-RU"/>
        </a:p>
      </dgm:t>
    </dgm:pt>
    <dgm:pt modelId="{B9EBCE4A-C519-4E34-99A6-E6C5E7FF52E5}" type="sibTrans" cxnId="{ECA601DC-C873-45E3-9BCB-018E03798193}">
      <dgm:prSet/>
      <dgm:spPr/>
      <dgm:t>
        <a:bodyPr/>
        <a:lstStyle/>
        <a:p>
          <a:endParaRPr lang="ru-RU"/>
        </a:p>
      </dgm:t>
    </dgm:pt>
    <dgm:pt modelId="{20723C5B-F1DD-4EA9-BA9C-844900BBF8B7}">
      <dgm:prSet/>
      <dgm:spPr/>
      <dgm:t>
        <a:bodyPr/>
        <a:lstStyle/>
        <a:p>
          <a:endParaRPr lang="ru-RU"/>
        </a:p>
      </dgm:t>
    </dgm:pt>
    <dgm:pt modelId="{AA3BCC9C-C06E-445A-B2F2-C7571B1F113F}" type="parTrans" cxnId="{0B83AFB8-F24E-4D49-B3D8-31E6A3670CE2}">
      <dgm:prSet/>
      <dgm:spPr/>
      <dgm:t>
        <a:bodyPr/>
        <a:lstStyle/>
        <a:p>
          <a:endParaRPr lang="ru-RU"/>
        </a:p>
      </dgm:t>
    </dgm:pt>
    <dgm:pt modelId="{09222916-C875-4B2B-9E94-FB72DAA38043}" type="sibTrans" cxnId="{0B83AFB8-F24E-4D49-B3D8-31E6A3670CE2}">
      <dgm:prSet/>
      <dgm:spPr/>
      <dgm:t>
        <a:bodyPr/>
        <a:lstStyle/>
        <a:p>
          <a:endParaRPr lang="ru-RU"/>
        </a:p>
      </dgm:t>
    </dgm:pt>
    <dgm:pt modelId="{CA470A33-FD4D-4747-8314-8E837245BC68}">
      <dgm:prSet/>
      <dgm:spPr/>
      <dgm:t>
        <a:bodyPr/>
        <a:lstStyle/>
        <a:p>
          <a:endParaRPr lang="uk-UA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E96B83F3-4787-4EDD-944C-E13F9ADFB0BC}" type="parTrans" cxnId="{C9E907D2-464A-4280-9FCB-FC8458C4F2D4}">
      <dgm:prSet/>
      <dgm:spPr/>
      <dgm:t>
        <a:bodyPr/>
        <a:lstStyle/>
        <a:p>
          <a:endParaRPr lang="ru-RU"/>
        </a:p>
      </dgm:t>
    </dgm:pt>
    <dgm:pt modelId="{20D3AB47-B224-48E7-AD9D-2CB092A2F9FC}" type="sibTrans" cxnId="{C9E907D2-464A-4280-9FCB-FC8458C4F2D4}">
      <dgm:prSet/>
      <dgm:spPr/>
      <dgm:t>
        <a:bodyPr/>
        <a:lstStyle/>
        <a:p>
          <a:endParaRPr lang="ru-RU"/>
        </a:p>
      </dgm:t>
    </dgm:pt>
    <dgm:pt modelId="{EAE3E0B2-388B-44DF-B82D-9C2DF7A4520F}">
      <dgm:prSet/>
      <dgm:spPr/>
      <dgm:t>
        <a:bodyPr/>
        <a:lstStyle/>
        <a:p>
          <a:endParaRPr lang="ru-RU"/>
        </a:p>
      </dgm:t>
    </dgm:pt>
    <dgm:pt modelId="{4CC76E72-54B3-4CE6-AC7F-B711CE882667}" type="parTrans" cxnId="{38DD9105-31AB-4177-99BF-C5B2CE8E2559}">
      <dgm:prSet/>
      <dgm:spPr/>
      <dgm:t>
        <a:bodyPr/>
        <a:lstStyle/>
        <a:p>
          <a:endParaRPr lang="ru-RU"/>
        </a:p>
      </dgm:t>
    </dgm:pt>
    <dgm:pt modelId="{DEC4ADB3-0534-4073-8BBB-0782A269B30D}" type="sibTrans" cxnId="{38DD9105-31AB-4177-99BF-C5B2CE8E2559}">
      <dgm:prSet/>
      <dgm:spPr/>
      <dgm:t>
        <a:bodyPr/>
        <a:lstStyle/>
        <a:p>
          <a:endParaRPr lang="ru-RU"/>
        </a:p>
      </dgm:t>
    </dgm:pt>
    <dgm:pt modelId="{7618306B-DF1B-41B2-8C4F-79562F6FA4A3}">
      <dgm:prSet/>
      <dgm:spPr/>
      <dgm:t>
        <a:bodyPr/>
        <a:lstStyle/>
        <a:p>
          <a:endParaRPr lang="uk-UA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41A04CD2-BC65-4633-9AE1-E2D6E3F1884D}" type="parTrans" cxnId="{963352DA-6EEC-451C-B221-038B4BFE697E}">
      <dgm:prSet/>
      <dgm:spPr/>
      <dgm:t>
        <a:bodyPr/>
        <a:lstStyle/>
        <a:p>
          <a:endParaRPr lang="ru-RU"/>
        </a:p>
      </dgm:t>
    </dgm:pt>
    <dgm:pt modelId="{C40BD2FB-0EB3-49AD-BDBD-BC9A0F3F648A}" type="sibTrans" cxnId="{963352DA-6EEC-451C-B221-038B4BFE697E}">
      <dgm:prSet/>
      <dgm:spPr/>
      <dgm:t>
        <a:bodyPr/>
        <a:lstStyle/>
        <a:p>
          <a:endParaRPr lang="ru-RU"/>
        </a:p>
      </dgm:t>
    </dgm:pt>
    <dgm:pt modelId="{02EDB948-DFB3-4405-AA69-E973910A0AF0}">
      <dgm:prSet/>
      <dgm:spPr/>
      <dgm:t>
        <a:bodyPr/>
        <a:lstStyle/>
        <a:p>
          <a:endParaRPr lang="ru-RU"/>
        </a:p>
      </dgm:t>
    </dgm:pt>
    <dgm:pt modelId="{D41CEC7D-8BB6-474C-875E-1F01D9226508}" type="parTrans" cxnId="{60D37F0D-EC8D-4F29-A70C-ED968F7C2A9A}">
      <dgm:prSet/>
      <dgm:spPr/>
      <dgm:t>
        <a:bodyPr/>
        <a:lstStyle/>
        <a:p>
          <a:endParaRPr lang="ru-RU"/>
        </a:p>
      </dgm:t>
    </dgm:pt>
    <dgm:pt modelId="{8F41678F-0E2C-4150-8D45-80AE5AD191EF}" type="sibTrans" cxnId="{60D37F0D-EC8D-4F29-A70C-ED968F7C2A9A}">
      <dgm:prSet/>
      <dgm:spPr/>
      <dgm:t>
        <a:bodyPr/>
        <a:lstStyle/>
        <a:p>
          <a:endParaRPr lang="ru-RU"/>
        </a:p>
      </dgm:t>
    </dgm:pt>
    <dgm:pt modelId="{F33D305A-AF48-40BD-A2A0-796BA0BC305B}">
      <dgm:prSet/>
      <dgm:spPr/>
      <dgm:t>
        <a:bodyPr/>
        <a:lstStyle/>
        <a:p>
          <a:endParaRPr lang="uk-UA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AE57D2FF-E048-47E2-9CFD-47870026A6AA}" type="parTrans" cxnId="{32294F00-E1CA-4D4A-A50C-030EF914CA22}">
      <dgm:prSet/>
      <dgm:spPr/>
      <dgm:t>
        <a:bodyPr/>
        <a:lstStyle/>
        <a:p>
          <a:endParaRPr lang="ru-RU"/>
        </a:p>
      </dgm:t>
    </dgm:pt>
    <dgm:pt modelId="{C62F8E7C-7D26-4998-9371-2504BA09B044}" type="sibTrans" cxnId="{32294F00-E1CA-4D4A-A50C-030EF914CA22}">
      <dgm:prSet/>
      <dgm:spPr/>
      <dgm:t>
        <a:bodyPr/>
        <a:lstStyle/>
        <a:p>
          <a:endParaRPr lang="ru-RU"/>
        </a:p>
      </dgm:t>
    </dgm:pt>
    <dgm:pt modelId="{099915F8-223F-445A-B62A-3279279586E8}">
      <dgm:prSet/>
      <dgm:spPr/>
      <dgm:t>
        <a:bodyPr/>
        <a:lstStyle/>
        <a:p>
          <a:endParaRPr lang="ru-RU"/>
        </a:p>
      </dgm:t>
    </dgm:pt>
    <dgm:pt modelId="{DD4E45B9-9A77-4DD5-B25B-A4B957B2A446}" type="parTrans" cxnId="{6E0FF4F4-1C8A-4D92-9913-7872672256BD}">
      <dgm:prSet/>
      <dgm:spPr/>
      <dgm:t>
        <a:bodyPr/>
        <a:lstStyle/>
        <a:p>
          <a:endParaRPr lang="ru-RU"/>
        </a:p>
      </dgm:t>
    </dgm:pt>
    <dgm:pt modelId="{03958F4C-A65C-4227-B09B-11E1745D555B}" type="sibTrans" cxnId="{6E0FF4F4-1C8A-4D92-9913-7872672256BD}">
      <dgm:prSet/>
      <dgm:spPr/>
      <dgm:t>
        <a:bodyPr/>
        <a:lstStyle/>
        <a:p>
          <a:endParaRPr lang="ru-RU"/>
        </a:p>
      </dgm:t>
    </dgm:pt>
    <dgm:pt modelId="{D6BFF147-D2EA-47A0-9ACF-1DA5A53D1928}">
      <dgm:prSet/>
      <dgm:spPr/>
      <dgm:t>
        <a:bodyPr/>
        <a:lstStyle/>
        <a:p>
          <a:endParaRPr lang="uk-UA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F1D05D28-9228-4497-AF78-B30AE055E515}" type="parTrans" cxnId="{B44EBFBE-0F62-4180-A0AA-AB731D121A21}">
      <dgm:prSet/>
      <dgm:spPr/>
      <dgm:t>
        <a:bodyPr/>
        <a:lstStyle/>
        <a:p>
          <a:endParaRPr lang="ru-RU"/>
        </a:p>
      </dgm:t>
    </dgm:pt>
    <dgm:pt modelId="{455D7AD8-0FB4-45E7-ADF0-49803F5B225E}" type="sibTrans" cxnId="{B44EBFBE-0F62-4180-A0AA-AB731D121A21}">
      <dgm:prSet/>
      <dgm:spPr/>
      <dgm:t>
        <a:bodyPr/>
        <a:lstStyle/>
        <a:p>
          <a:endParaRPr lang="ru-RU"/>
        </a:p>
      </dgm:t>
    </dgm:pt>
    <dgm:pt modelId="{CB3758DB-1315-47F6-9672-8F5A90129650}">
      <dgm:prSet/>
      <dgm:spPr/>
      <dgm:t>
        <a:bodyPr/>
        <a:lstStyle/>
        <a:p>
          <a:endParaRPr lang="ru-RU"/>
        </a:p>
      </dgm:t>
    </dgm:pt>
    <dgm:pt modelId="{6A0CFCD9-577A-43F3-9756-EBC57F320305}" type="parTrans" cxnId="{B9700FCC-BFC0-47F6-A1DD-0BA834FCB6DD}">
      <dgm:prSet/>
      <dgm:spPr/>
      <dgm:t>
        <a:bodyPr/>
        <a:lstStyle/>
        <a:p>
          <a:endParaRPr lang="ru-RU"/>
        </a:p>
      </dgm:t>
    </dgm:pt>
    <dgm:pt modelId="{B841915B-8299-4BB5-B04D-3028D074C7CD}" type="sibTrans" cxnId="{B9700FCC-BFC0-47F6-A1DD-0BA834FCB6DD}">
      <dgm:prSet/>
      <dgm:spPr/>
      <dgm:t>
        <a:bodyPr/>
        <a:lstStyle/>
        <a:p>
          <a:endParaRPr lang="ru-RU"/>
        </a:p>
      </dgm:t>
    </dgm:pt>
    <dgm:pt modelId="{CB7203F5-DEC1-4606-B10D-8E84C806D13B}">
      <dgm:prSet/>
      <dgm:spPr/>
      <dgm:t>
        <a:bodyPr/>
        <a:lstStyle/>
        <a:p>
          <a:endParaRPr lang="uk-UA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B4418DA0-6DBF-44E6-BCAB-B611563659DB}" type="parTrans" cxnId="{493C1556-1D36-4875-9262-F73086A24578}">
      <dgm:prSet/>
      <dgm:spPr/>
      <dgm:t>
        <a:bodyPr/>
        <a:lstStyle/>
        <a:p>
          <a:endParaRPr lang="ru-RU"/>
        </a:p>
      </dgm:t>
    </dgm:pt>
    <dgm:pt modelId="{B1ADCA49-0C85-4F4A-BC18-332E6A6BC4E8}" type="sibTrans" cxnId="{493C1556-1D36-4875-9262-F73086A24578}">
      <dgm:prSet/>
      <dgm:spPr/>
      <dgm:t>
        <a:bodyPr/>
        <a:lstStyle/>
        <a:p>
          <a:endParaRPr lang="ru-RU"/>
        </a:p>
      </dgm:t>
    </dgm:pt>
    <dgm:pt modelId="{6EF828BA-5EB1-4F8F-A22D-22DAACAEB597}">
      <dgm:prSet/>
      <dgm:spPr/>
      <dgm:t>
        <a:bodyPr/>
        <a:lstStyle/>
        <a:p>
          <a:endParaRPr lang="ru-RU"/>
        </a:p>
      </dgm:t>
    </dgm:pt>
    <dgm:pt modelId="{AFA3BD6B-B062-4BC4-A910-5FA4E191B871}" type="parTrans" cxnId="{7464BC53-E017-491D-A1AF-4931085D70A4}">
      <dgm:prSet/>
      <dgm:spPr/>
      <dgm:t>
        <a:bodyPr/>
        <a:lstStyle/>
        <a:p>
          <a:endParaRPr lang="ru-RU"/>
        </a:p>
      </dgm:t>
    </dgm:pt>
    <dgm:pt modelId="{9A8EBD03-8EB6-476A-8657-273DBBE631D4}" type="sibTrans" cxnId="{7464BC53-E017-491D-A1AF-4931085D70A4}">
      <dgm:prSet/>
      <dgm:spPr/>
      <dgm:t>
        <a:bodyPr/>
        <a:lstStyle/>
        <a:p>
          <a:endParaRPr lang="ru-RU"/>
        </a:p>
      </dgm:t>
    </dgm:pt>
    <dgm:pt modelId="{A1C7EF2C-7F1D-4BD0-BA8C-879240FF3724}">
      <dgm:prSet/>
      <dgm:spPr/>
      <dgm:t>
        <a:bodyPr/>
        <a:lstStyle/>
        <a:p>
          <a:endParaRPr lang="ru-RU"/>
        </a:p>
      </dgm:t>
    </dgm:pt>
    <dgm:pt modelId="{3D5FE534-DB01-45FA-8CFD-BBB7AB1AA1F3}" type="parTrans" cxnId="{0E46FD3F-8A79-481D-B120-CC169CA9F074}">
      <dgm:prSet/>
      <dgm:spPr/>
      <dgm:t>
        <a:bodyPr/>
        <a:lstStyle/>
        <a:p>
          <a:endParaRPr lang="ru-RU"/>
        </a:p>
      </dgm:t>
    </dgm:pt>
    <dgm:pt modelId="{5C8FE589-EEF0-4F68-9AE4-075850CE1B3B}" type="sibTrans" cxnId="{0E46FD3F-8A79-481D-B120-CC169CA9F074}">
      <dgm:prSet/>
      <dgm:spPr/>
      <dgm:t>
        <a:bodyPr/>
        <a:lstStyle/>
        <a:p>
          <a:endParaRPr lang="ru-RU"/>
        </a:p>
      </dgm:t>
    </dgm:pt>
    <dgm:pt modelId="{B85F7FD1-85DE-49B4-A0D3-F3A856F95113}">
      <dgm:prSet/>
      <dgm:spPr/>
      <dgm:t>
        <a:bodyPr/>
        <a:lstStyle/>
        <a:p>
          <a:r>
            <a:rPr lang="uk-UA" b="1" dirty="0" smtClean="0">
              <a:solidFill>
                <a:schemeClr val="accent5">
                  <a:lumMod val="75000"/>
                </a:schemeClr>
              </a:solidFill>
            </a:rPr>
            <a:t>7). Чи подумали хлопці про небезпеку?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0FD3CE63-E963-4F84-9D27-0EE361A3E552}" type="parTrans" cxnId="{27FC1204-F9EB-4FEC-8376-411BD060C79C}">
      <dgm:prSet/>
      <dgm:spPr/>
      <dgm:t>
        <a:bodyPr/>
        <a:lstStyle/>
        <a:p>
          <a:endParaRPr lang="ru-RU"/>
        </a:p>
      </dgm:t>
    </dgm:pt>
    <dgm:pt modelId="{577C1C09-DCB0-42A6-A6C4-6FEFB68B4F9D}" type="sibTrans" cxnId="{27FC1204-F9EB-4FEC-8376-411BD060C79C}">
      <dgm:prSet/>
      <dgm:spPr/>
      <dgm:t>
        <a:bodyPr/>
        <a:lstStyle/>
        <a:p>
          <a:endParaRPr lang="ru-RU"/>
        </a:p>
      </dgm:t>
    </dgm:pt>
    <dgm:pt modelId="{8F8827DC-A165-4D43-9FA2-8DF1B4AA34D9}">
      <dgm:prSet/>
      <dgm:spPr/>
      <dgm:t>
        <a:bodyPr/>
        <a:lstStyle/>
        <a:p>
          <a:r>
            <a:rPr lang="uk-UA" b="1" dirty="0" smtClean="0">
              <a:solidFill>
                <a:schemeClr val="accent5">
                  <a:lumMod val="75000"/>
                </a:schemeClr>
              </a:solidFill>
            </a:rPr>
            <a:t>5). Хто це зробив?</a:t>
          </a:r>
          <a:endParaRPr lang="ru-RU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23343187-D528-4290-BE29-8AAFE70A7B70}" type="parTrans" cxnId="{2869BF65-7CF4-449E-8FDC-2D5B6F17B4B0}">
      <dgm:prSet/>
      <dgm:spPr/>
      <dgm:t>
        <a:bodyPr/>
        <a:lstStyle/>
        <a:p>
          <a:endParaRPr lang="ru-RU"/>
        </a:p>
      </dgm:t>
    </dgm:pt>
    <dgm:pt modelId="{20499C68-683F-4F93-A3A6-753DEBCEA622}" type="sibTrans" cxnId="{2869BF65-7CF4-449E-8FDC-2D5B6F17B4B0}">
      <dgm:prSet/>
      <dgm:spPr/>
      <dgm:t>
        <a:bodyPr/>
        <a:lstStyle/>
        <a:p>
          <a:endParaRPr lang="ru-RU"/>
        </a:p>
      </dgm:t>
    </dgm:pt>
    <dgm:pt modelId="{62E16D28-634A-4A8D-8AC2-6CB44ED08A35}">
      <dgm:prSet/>
      <dgm:spPr/>
      <dgm:t>
        <a:bodyPr/>
        <a:lstStyle/>
        <a:p>
          <a:r>
            <a:rPr lang="uk-UA" b="1" dirty="0" smtClean="0">
              <a:solidFill>
                <a:schemeClr val="accent5">
                  <a:lumMod val="75000"/>
                </a:schemeClr>
              </a:solidFill>
            </a:rPr>
            <a:t>6). Чому </a:t>
          </a:r>
          <a:r>
            <a:rPr lang="uk-UA" b="1" dirty="0" err="1" smtClean="0">
              <a:solidFill>
                <a:schemeClr val="accent5">
                  <a:lumMod val="75000"/>
                </a:schemeClr>
              </a:solidFill>
            </a:rPr>
            <a:t>д.Шпичак</a:t>
          </a:r>
          <a:r>
            <a:rPr lang="uk-UA" b="1" dirty="0" smtClean="0">
              <a:solidFill>
                <a:schemeClr val="accent5">
                  <a:lumMod val="75000"/>
                </a:schemeClr>
              </a:solidFill>
            </a:rPr>
            <a:t> вчинив саме так?</a:t>
          </a:r>
          <a:endParaRPr lang="ru-RU" b="1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8C0E66D4-E9CC-4BC1-A889-5E3A8CC22740}" type="parTrans" cxnId="{9CAFC0DF-1DC5-41E8-8091-F932EED715CB}">
      <dgm:prSet/>
      <dgm:spPr/>
      <dgm:t>
        <a:bodyPr/>
        <a:lstStyle/>
        <a:p>
          <a:endParaRPr lang="ru-RU"/>
        </a:p>
      </dgm:t>
    </dgm:pt>
    <dgm:pt modelId="{C05399EC-5975-4C6E-8A17-8B3F44BDB511}" type="sibTrans" cxnId="{9CAFC0DF-1DC5-41E8-8091-F932EED715CB}">
      <dgm:prSet/>
      <dgm:spPr/>
      <dgm:t>
        <a:bodyPr/>
        <a:lstStyle/>
        <a:p>
          <a:endParaRPr lang="ru-RU"/>
        </a:p>
      </dgm:t>
    </dgm:pt>
    <dgm:pt modelId="{C0922B73-C6A3-4E18-9A3D-9555022DFD0A}">
      <dgm:prSet/>
      <dgm:spPr/>
      <dgm:t>
        <a:bodyPr/>
        <a:lstStyle/>
        <a:p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5C85E78F-2B92-4F3F-8987-022D05371BDE}" type="parTrans" cxnId="{B4511D22-2CF1-4A01-8B48-841F57690A6C}">
      <dgm:prSet/>
      <dgm:spPr/>
      <dgm:t>
        <a:bodyPr/>
        <a:lstStyle/>
        <a:p>
          <a:endParaRPr lang="ru-RU"/>
        </a:p>
      </dgm:t>
    </dgm:pt>
    <dgm:pt modelId="{84622122-61FF-4675-BE9D-6E19DE424BA7}" type="sibTrans" cxnId="{B4511D22-2CF1-4A01-8B48-841F57690A6C}">
      <dgm:prSet/>
      <dgm:spPr/>
      <dgm:t>
        <a:bodyPr/>
        <a:lstStyle/>
        <a:p>
          <a:endParaRPr lang="ru-RU"/>
        </a:p>
      </dgm:t>
    </dgm:pt>
    <dgm:pt modelId="{93DA0F69-16F8-4EBE-BD57-ED80EED5BB5E}">
      <dgm:prSet/>
      <dgm:spPr/>
      <dgm:t>
        <a:bodyPr/>
        <a:lstStyle/>
        <a:p>
          <a:endParaRPr lang="ru-RU"/>
        </a:p>
      </dgm:t>
    </dgm:pt>
    <dgm:pt modelId="{89F376D0-6E46-4BFC-A8EA-886196FD5C81}" type="parTrans" cxnId="{1BDD6165-6B70-4EAF-9414-0A643788DBFF}">
      <dgm:prSet/>
      <dgm:spPr/>
      <dgm:t>
        <a:bodyPr/>
        <a:lstStyle/>
        <a:p>
          <a:endParaRPr lang="ru-RU"/>
        </a:p>
      </dgm:t>
    </dgm:pt>
    <dgm:pt modelId="{904C56A9-A829-443C-A28D-F7F1E0C7C9E9}" type="sibTrans" cxnId="{1BDD6165-6B70-4EAF-9414-0A643788DBFF}">
      <dgm:prSet/>
      <dgm:spPr/>
      <dgm:t>
        <a:bodyPr/>
        <a:lstStyle/>
        <a:p>
          <a:endParaRPr lang="ru-RU"/>
        </a:p>
      </dgm:t>
    </dgm:pt>
    <dgm:pt modelId="{50EC00A4-E45F-45F9-903F-0811F29A40CC}" type="pres">
      <dgm:prSet presAssocID="{6D729ACA-EA81-4EA9-8ED7-F01A0DD555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037F929-A794-4C86-A25E-A312BAAE261B}" type="pres">
      <dgm:prSet presAssocID="{6D729ACA-EA81-4EA9-8ED7-F01A0DD555C7}" presName="Name1" presStyleCnt="0"/>
      <dgm:spPr/>
    </dgm:pt>
    <dgm:pt modelId="{82466E99-40F1-46C8-A9B9-FBD882615DF7}" type="pres">
      <dgm:prSet presAssocID="{6D729ACA-EA81-4EA9-8ED7-F01A0DD555C7}" presName="cycle" presStyleCnt="0"/>
      <dgm:spPr/>
    </dgm:pt>
    <dgm:pt modelId="{41839F13-838D-4996-B92F-30963E8F22DA}" type="pres">
      <dgm:prSet presAssocID="{6D729ACA-EA81-4EA9-8ED7-F01A0DD555C7}" presName="srcNode" presStyleLbl="node1" presStyleIdx="0" presStyleCnt="7"/>
      <dgm:spPr/>
    </dgm:pt>
    <dgm:pt modelId="{CE76AF6B-EEAD-4AD9-9DE7-6D843E91D1D6}" type="pres">
      <dgm:prSet presAssocID="{6D729ACA-EA81-4EA9-8ED7-F01A0DD555C7}" presName="conn" presStyleLbl="parChTrans1D2" presStyleIdx="0" presStyleCnt="1"/>
      <dgm:spPr/>
      <dgm:t>
        <a:bodyPr/>
        <a:lstStyle/>
        <a:p>
          <a:endParaRPr lang="ru-RU"/>
        </a:p>
      </dgm:t>
    </dgm:pt>
    <dgm:pt modelId="{C614E5BB-BBD9-4A68-BBBA-665EE24FA607}" type="pres">
      <dgm:prSet presAssocID="{6D729ACA-EA81-4EA9-8ED7-F01A0DD555C7}" presName="extraNode" presStyleLbl="node1" presStyleIdx="0" presStyleCnt="7"/>
      <dgm:spPr/>
    </dgm:pt>
    <dgm:pt modelId="{7B355F62-BA73-4D87-AF56-482AC716C7DA}" type="pres">
      <dgm:prSet presAssocID="{6D729ACA-EA81-4EA9-8ED7-F01A0DD555C7}" presName="dstNode" presStyleLbl="node1" presStyleIdx="0" presStyleCnt="7"/>
      <dgm:spPr/>
    </dgm:pt>
    <dgm:pt modelId="{B2538949-B44D-470D-ADF8-1D081BBC5203}" type="pres">
      <dgm:prSet presAssocID="{5B95B9F5-4C99-4C0A-8DE8-302AC82BF7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ECC85-BBD6-4532-A2A6-B843186A2354}" type="pres">
      <dgm:prSet presAssocID="{5B95B9F5-4C99-4C0A-8DE8-302AC82BF7C2}" presName="accent_1" presStyleCnt="0"/>
      <dgm:spPr/>
    </dgm:pt>
    <dgm:pt modelId="{9BFC1649-9C95-4C0F-A60E-2D6E4784E3C8}" type="pres">
      <dgm:prSet presAssocID="{5B95B9F5-4C99-4C0A-8DE8-302AC82BF7C2}" presName="accentRepeatNode" presStyleLbl="solidFgAcc1" presStyleIdx="0" presStyleCnt="7" custLinFactNeighborX="-6189" custLinFactNeighborY="2993"/>
      <dgm:spPr/>
    </dgm:pt>
    <dgm:pt modelId="{AE1834DA-BB27-4C1C-9902-3849523C0048}" type="pres">
      <dgm:prSet presAssocID="{15D766DC-568F-4DF4-9D77-C6396B2B1E3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0D67B-EFBB-4F5F-BD36-F64C1FAC27EE}" type="pres">
      <dgm:prSet presAssocID="{15D766DC-568F-4DF4-9D77-C6396B2B1E39}" presName="accent_2" presStyleCnt="0"/>
      <dgm:spPr/>
    </dgm:pt>
    <dgm:pt modelId="{E0009088-312B-4DEF-8183-537DF3404AC3}" type="pres">
      <dgm:prSet presAssocID="{15D766DC-568F-4DF4-9D77-C6396B2B1E39}" presName="accentRepeatNode" presStyleLbl="solidFgAcc1" presStyleIdx="1" presStyleCnt="7"/>
      <dgm:spPr/>
    </dgm:pt>
    <dgm:pt modelId="{32D98B1E-B17A-4C6E-BBCC-8C56BB54ACBE}" type="pres">
      <dgm:prSet presAssocID="{29149B18-FA64-4582-89F6-5516BA6E6CC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A3328-7986-46C6-9D05-03CCD39C0F55}" type="pres">
      <dgm:prSet presAssocID="{29149B18-FA64-4582-89F6-5516BA6E6CC8}" presName="accent_3" presStyleCnt="0"/>
      <dgm:spPr/>
    </dgm:pt>
    <dgm:pt modelId="{C821248E-11FC-411D-A76D-9E4F04D40A28}" type="pres">
      <dgm:prSet presAssocID="{29149B18-FA64-4582-89F6-5516BA6E6CC8}" presName="accentRepeatNode" presStyleLbl="solidFgAcc1" presStyleIdx="2" presStyleCnt="7"/>
      <dgm:spPr/>
    </dgm:pt>
    <dgm:pt modelId="{F0B7BB34-0340-42B5-B69B-F442F6FA66B0}" type="pres">
      <dgm:prSet presAssocID="{E4805CB5-FAB1-4312-98B4-D13C9EB345E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5B96E-1457-413C-8D0A-6AB6FC76C694}" type="pres">
      <dgm:prSet presAssocID="{E4805CB5-FAB1-4312-98B4-D13C9EB345E7}" presName="accent_4" presStyleCnt="0"/>
      <dgm:spPr/>
    </dgm:pt>
    <dgm:pt modelId="{F45D1FDB-817C-4C4C-8823-2998BABF7240}" type="pres">
      <dgm:prSet presAssocID="{E4805CB5-FAB1-4312-98B4-D13C9EB345E7}" presName="accentRepeatNode" presStyleLbl="solidFgAcc1" presStyleIdx="3" presStyleCnt="7" custLinFactNeighborX="-7718" custLinFactNeighborY="4126"/>
      <dgm:spPr/>
    </dgm:pt>
    <dgm:pt modelId="{89B7F6B7-DADE-4729-AC7A-29871A377C83}" type="pres">
      <dgm:prSet presAssocID="{8F8827DC-A165-4D43-9FA2-8DF1B4AA34D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06830-C3E3-411B-8861-479ABEDC1947}" type="pres">
      <dgm:prSet presAssocID="{8F8827DC-A165-4D43-9FA2-8DF1B4AA34D9}" presName="accent_5" presStyleCnt="0"/>
      <dgm:spPr/>
    </dgm:pt>
    <dgm:pt modelId="{363AC09D-3CD2-4CA9-B5F8-AF541B4E06BF}" type="pres">
      <dgm:prSet presAssocID="{8F8827DC-A165-4D43-9FA2-8DF1B4AA34D9}" presName="accentRepeatNode" presStyleLbl="solidFgAcc1" presStyleIdx="4" presStyleCnt="7"/>
      <dgm:spPr/>
    </dgm:pt>
    <dgm:pt modelId="{C6AA97D4-A256-40BE-8362-F82656D96553}" type="pres">
      <dgm:prSet presAssocID="{62E16D28-634A-4A8D-8AC2-6CB44ED08A3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B6FBD-DFF2-4E55-BAE3-25B7DC39611C}" type="pres">
      <dgm:prSet presAssocID="{62E16D28-634A-4A8D-8AC2-6CB44ED08A35}" presName="accent_6" presStyleCnt="0"/>
      <dgm:spPr/>
    </dgm:pt>
    <dgm:pt modelId="{8169981D-63B1-4A55-A936-1C22C88426FA}" type="pres">
      <dgm:prSet presAssocID="{62E16D28-634A-4A8D-8AC2-6CB44ED08A35}" presName="accentRepeatNode" presStyleLbl="solidFgAcc1" presStyleIdx="5" presStyleCnt="7"/>
      <dgm:spPr/>
    </dgm:pt>
    <dgm:pt modelId="{C5241AA1-5725-4047-B1FB-6C42C71D42FC}" type="pres">
      <dgm:prSet presAssocID="{B85F7FD1-85DE-49B4-A0D3-F3A856F9511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91268-236D-4885-B684-51A6B35F8E83}" type="pres">
      <dgm:prSet presAssocID="{B85F7FD1-85DE-49B4-A0D3-F3A856F95113}" presName="accent_7" presStyleCnt="0"/>
      <dgm:spPr/>
    </dgm:pt>
    <dgm:pt modelId="{659772E1-457B-479E-B239-8771A215E837}" type="pres">
      <dgm:prSet presAssocID="{B85F7FD1-85DE-49B4-A0D3-F3A856F95113}" presName="accentRepeatNode" presStyleLbl="solidFgAcc1" presStyleIdx="6" presStyleCnt="7"/>
      <dgm:spPr/>
    </dgm:pt>
  </dgm:ptLst>
  <dgm:cxnLst>
    <dgm:cxn modelId="{7464BC53-E017-491D-A1AF-4931085D70A4}" srcId="{6D729ACA-EA81-4EA9-8ED7-F01A0DD555C7}" destId="{6EF828BA-5EB1-4F8F-A22D-22DAACAEB597}" srcOrd="25" destOrd="0" parTransId="{AFA3BD6B-B062-4BC4-A910-5FA4E191B871}" sibTransId="{9A8EBD03-8EB6-476A-8657-273DBBE631D4}"/>
    <dgm:cxn modelId="{3F69E6CA-2D8B-422D-AD7C-A54645205D41}" srcId="{6D729ACA-EA81-4EA9-8ED7-F01A0DD555C7}" destId="{CD1842FC-9894-4556-84E4-6FE13A344061}" srcOrd="12" destOrd="0" parTransId="{20F1C7A5-5802-4289-BF5A-087A0FF20E57}" sibTransId="{B772E513-8AEC-45FB-A215-631896E8BDED}"/>
    <dgm:cxn modelId="{A13BA1FD-6F37-4707-91EF-C63ED7338130}" srcId="{6D729ACA-EA81-4EA9-8ED7-F01A0DD555C7}" destId="{15D766DC-568F-4DF4-9D77-C6396B2B1E39}" srcOrd="1" destOrd="0" parTransId="{AA5B748C-5AD0-457D-92F8-A1C1CF8C7862}" sibTransId="{234CFF24-8A73-4236-8C1C-01C341438AEF}"/>
    <dgm:cxn modelId="{493C1556-1D36-4875-9262-F73086A24578}" srcId="{6D729ACA-EA81-4EA9-8ED7-F01A0DD555C7}" destId="{CB7203F5-DEC1-4606-B10D-8E84C806D13B}" srcOrd="24" destOrd="0" parTransId="{B4418DA0-6DBF-44E6-BCAB-B611563659DB}" sibTransId="{B1ADCA49-0C85-4F4A-BC18-332E6A6BC4E8}"/>
    <dgm:cxn modelId="{2BBAFCF8-27B3-477B-9FCC-3FAC897DB171}" type="presOf" srcId="{8F8827DC-A165-4D43-9FA2-8DF1B4AA34D9}" destId="{89B7F6B7-DADE-4729-AC7A-29871A377C83}" srcOrd="0" destOrd="0" presId="urn:microsoft.com/office/officeart/2008/layout/VerticalCurvedList"/>
    <dgm:cxn modelId="{0B83AFB8-F24E-4D49-B3D8-31E6A3670CE2}" srcId="{6D729ACA-EA81-4EA9-8ED7-F01A0DD555C7}" destId="{20723C5B-F1DD-4EA9-BA9C-844900BBF8B7}" srcOrd="15" destOrd="0" parTransId="{AA3BCC9C-C06E-445A-B2F2-C7571B1F113F}" sibTransId="{09222916-C875-4B2B-9E94-FB72DAA38043}"/>
    <dgm:cxn modelId="{1975E168-14E3-4B52-B9C7-C0623C60CED3}" srcId="{6D729ACA-EA81-4EA9-8ED7-F01A0DD555C7}" destId="{CCB392F7-DBBF-4606-A48D-5DE3961938EA}" srcOrd="13" destOrd="0" parTransId="{82134215-F827-4EBF-9290-B56D1D170B2E}" sibTransId="{0DF8B132-DEF6-4CC1-8716-E1C8B35A21B6}"/>
    <dgm:cxn modelId="{2869BF65-7CF4-449E-8FDC-2D5B6F17B4B0}" srcId="{6D729ACA-EA81-4EA9-8ED7-F01A0DD555C7}" destId="{8F8827DC-A165-4D43-9FA2-8DF1B4AA34D9}" srcOrd="4" destOrd="0" parTransId="{23343187-D528-4290-BE29-8AAFE70A7B70}" sibTransId="{20499C68-683F-4F93-A3A6-753DEBCEA622}"/>
    <dgm:cxn modelId="{C9E907D2-464A-4280-9FCB-FC8458C4F2D4}" srcId="{6D729ACA-EA81-4EA9-8ED7-F01A0DD555C7}" destId="{CA470A33-FD4D-4747-8314-8E837245BC68}" srcOrd="16" destOrd="0" parTransId="{E96B83F3-4787-4EDD-944C-E13F9ADFB0BC}" sibTransId="{20D3AB47-B224-48E7-AD9D-2CB092A2F9FC}"/>
    <dgm:cxn modelId="{9CAFC0DF-1DC5-41E8-8091-F932EED715CB}" srcId="{6D729ACA-EA81-4EA9-8ED7-F01A0DD555C7}" destId="{62E16D28-634A-4A8D-8AC2-6CB44ED08A35}" srcOrd="5" destOrd="0" parTransId="{8C0E66D4-E9CC-4BC1-A889-5E3A8CC22740}" sibTransId="{C05399EC-5975-4C6E-8A17-8B3F44BDB511}"/>
    <dgm:cxn modelId="{4537D147-3BA0-4C9D-ABB5-B62C154AE577}" srcId="{6D729ACA-EA81-4EA9-8ED7-F01A0DD555C7}" destId="{2AFA302F-AC12-44E5-BCB1-A9376799C66B}" srcOrd="11" destOrd="0" parTransId="{D6057B68-5747-4460-B38C-36E2F00873ED}" sibTransId="{9BFE4822-2447-492C-9E2F-BAA37A2E7662}"/>
    <dgm:cxn modelId="{AD905372-322C-46DA-AFE9-25105B327AFD}" type="presOf" srcId="{29149B18-FA64-4582-89F6-5516BA6E6CC8}" destId="{32D98B1E-B17A-4C6E-BBCC-8C56BB54ACBE}" srcOrd="0" destOrd="0" presId="urn:microsoft.com/office/officeart/2008/layout/VerticalCurvedList"/>
    <dgm:cxn modelId="{25D10BBA-C477-4E6A-9C42-FC02266D250B}" srcId="{6D729ACA-EA81-4EA9-8ED7-F01A0DD555C7}" destId="{29149B18-FA64-4582-89F6-5516BA6E6CC8}" srcOrd="2" destOrd="0" parTransId="{633870B2-E056-4A11-A51F-1E5E4ECF91F3}" sibTransId="{D4E54295-74BB-4519-9C7C-641E27AEF0DF}"/>
    <dgm:cxn modelId="{963352DA-6EEC-451C-B221-038B4BFE697E}" srcId="{6D729ACA-EA81-4EA9-8ED7-F01A0DD555C7}" destId="{7618306B-DF1B-41B2-8C4F-79562F6FA4A3}" srcOrd="18" destOrd="0" parTransId="{41A04CD2-BC65-4633-9AE1-E2D6E3F1884D}" sibTransId="{C40BD2FB-0EB3-49AD-BDBD-BC9A0F3F648A}"/>
    <dgm:cxn modelId="{89B0D123-8682-4758-B6DB-4E7B0E20C716}" type="presOf" srcId="{6D729ACA-EA81-4EA9-8ED7-F01A0DD555C7}" destId="{50EC00A4-E45F-45F9-903F-0811F29A40CC}" srcOrd="0" destOrd="0" presId="urn:microsoft.com/office/officeart/2008/layout/VerticalCurvedList"/>
    <dgm:cxn modelId="{32294F00-E1CA-4D4A-A50C-030EF914CA22}" srcId="{6D729ACA-EA81-4EA9-8ED7-F01A0DD555C7}" destId="{F33D305A-AF48-40BD-A2A0-796BA0BC305B}" srcOrd="20" destOrd="0" parTransId="{AE57D2FF-E048-47E2-9CFD-47870026A6AA}" sibTransId="{C62F8E7C-7D26-4998-9371-2504BA09B044}"/>
    <dgm:cxn modelId="{60D37F0D-EC8D-4F29-A70C-ED968F7C2A9A}" srcId="{6D729ACA-EA81-4EA9-8ED7-F01A0DD555C7}" destId="{02EDB948-DFB3-4405-AA69-E973910A0AF0}" srcOrd="19" destOrd="0" parTransId="{D41CEC7D-8BB6-474C-875E-1F01D9226508}" sibTransId="{8F41678F-0E2C-4150-8D45-80AE5AD191EF}"/>
    <dgm:cxn modelId="{27FC1204-F9EB-4FEC-8376-411BD060C79C}" srcId="{6D729ACA-EA81-4EA9-8ED7-F01A0DD555C7}" destId="{B85F7FD1-85DE-49B4-A0D3-F3A856F95113}" srcOrd="6" destOrd="0" parTransId="{0FD3CE63-E963-4F84-9D27-0EE361A3E552}" sibTransId="{577C1C09-DCB0-42A6-A6C4-6FEFB68B4F9D}"/>
    <dgm:cxn modelId="{B4511D22-2CF1-4A01-8B48-841F57690A6C}" srcId="{6D729ACA-EA81-4EA9-8ED7-F01A0DD555C7}" destId="{C0922B73-C6A3-4E18-9A3D-9555022DFD0A}" srcOrd="8" destOrd="0" parTransId="{5C85E78F-2B92-4F3F-8987-022D05371BDE}" sibTransId="{84622122-61FF-4675-BE9D-6E19DE424BA7}"/>
    <dgm:cxn modelId="{C78743BD-AB1D-4BA6-849C-FB45977DA4B2}" srcId="{6D729ACA-EA81-4EA9-8ED7-F01A0DD555C7}" destId="{9E723FE5-E88C-4B7B-8B0F-726D0C0CA3EF}" srcOrd="10" destOrd="0" parTransId="{4B4D09F0-779D-4C7A-9D18-5D9C4B3F7018}" sibTransId="{B8FEB754-F123-484F-8736-4F0E117A881C}"/>
    <dgm:cxn modelId="{0E46FD3F-8A79-481D-B120-CC169CA9F074}" srcId="{6D729ACA-EA81-4EA9-8ED7-F01A0DD555C7}" destId="{A1C7EF2C-7F1D-4BD0-BA8C-879240FF3724}" srcOrd="9" destOrd="0" parTransId="{3D5FE534-DB01-45FA-8CFD-BBB7AB1AA1F3}" sibTransId="{5C8FE589-EEF0-4F68-9AE4-075850CE1B3B}"/>
    <dgm:cxn modelId="{ECA601DC-C873-45E3-9BCB-018E03798193}" srcId="{6D729ACA-EA81-4EA9-8ED7-F01A0DD555C7}" destId="{0F96FE5F-A1C5-4FBE-A9A1-5BC199776777}" srcOrd="14" destOrd="0" parTransId="{6AE101ED-4EAB-438D-BE11-1E4FE51E0AA0}" sibTransId="{B9EBCE4A-C519-4E34-99A6-E6C5E7FF52E5}"/>
    <dgm:cxn modelId="{15CAFFAC-D721-437B-BAFC-576D80D55F4D}" type="presOf" srcId="{E4805CB5-FAB1-4312-98B4-D13C9EB345E7}" destId="{F0B7BB34-0340-42B5-B69B-F442F6FA66B0}" srcOrd="0" destOrd="0" presId="urn:microsoft.com/office/officeart/2008/layout/VerticalCurvedList"/>
    <dgm:cxn modelId="{1BDD6165-6B70-4EAF-9414-0A643788DBFF}" srcId="{6D729ACA-EA81-4EA9-8ED7-F01A0DD555C7}" destId="{93DA0F69-16F8-4EBE-BD57-ED80EED5BB5E}" srcOrd="7" destOrd="0" parTransId="{89F376D0-6E46-4BFC-A8EA-886196FD5C81}" sibTransId="{904C56A9-A829-443C-A28D-F7F1E0C7C9E9}"/>
    <dgm:cxn modelId="{B31D2723-DC01-4E96-A090-44C2550AC067}" type="presOf" srcId="{B85F7FD1-85DE-49B4-A0D3-F3A856F95113}" destId="{C5241AA1-5725-4047-B1FB-6C42C71D42FC}" srcOrd="0" destOrd="0" presId="urn:microsoft.com/office/officeart/2008/layout/VerticalCurvedList"/>
    <dgm:cxn modelId="{518DA6D5-E280-41C3-B033-44168F707242}" type="presOf" srcId="{5B95B9F5-4C99-4C0A-8DE8-302AC82BF7C2}" destId="{B2538949-B44D-470D-ADF8-1D081BBC5203}" srcOrd="0" destOrd="0" presId="urn:microsoft.com/office/officeart/2008/layout/VerticalCurvedList"/>
    <dgm:cxn modelId="{21E441C1-630F-4B10-9D11-90B7E6EFDB84}" type="presOf" srcId="{C69DE31D-6639-4EE3-94CE-6493F1E16C02}" destId="{CE76AF6B-EEAD-4AD9-9DE7-6D843E91D1D6}" srcOrd="0" destOrd="0" presId="urn:microsoft.com/office/officeart/2008/layout/VerticalCurvedList"/>
    <dgm:cxn modelId="{B44EBFBE-0F62-4180-A0AA-AB731D121A21}" srcId="{6D729ACA-EA81-4EA9-8ED7-F01A0DD555C7}" destId="{D6BFF147-D2EA-47A0-9ACF-1DA5A53D1928}" srcOrd="22" destOrd="0" parTransId="{F1D05D28-9228-4497-AF78-B30AE055E515}" sibTransId="{455D7AD8-0FB4-45E7-ADF0-49803F5B225E}"/>
    <dgm:cxn modelId="{6E0FF4F4-1C8A-4D92-9913-7872672256BD}" srcId="{6D729ACA-EA81-4EA9-8ED7-F01A0DD555C7}" destId="{099915F8-223F-445A-B62A-3279279586E8}" srcOrd="21" destOrd="0" parTransId="{DD4E45B9-9A77-4DD5-B25B-A4B957B2A446}" sibTransId="{03958F4C-A65C-4227-B09B-11E1745D555B}"/>
    <dgm:cxn modelId="{933C41C2-9821-43F7-88AE-979DE47AA45C}" type="presOf" srcId="{15D766DC-568F-4DF4-9D77-C6396B2B1E39}" destId="{AE1834DA-BB27-4C1C-9902-3849523C0048}" srcOrd="0" destOrd="0" presId="urn:microsoft.com/office/officeart/2008/layout/VerticalCurvedList"/>
    <dgm:cxn modelId="{8E06F814-293A-4483-9DE3-5F8508B55549}" srcId="{6D729ACA-EA81-4EA9-8ED7-F01A0DD555C7}" destId="{E4805CB5-FAB1-4312-98B4-D13C9EB345E7}" srcOrd="3" destOrd="0" parTransId="{122BA8F5-4430-471E-B303-DFD2AFD7CE50}" sibTransId="{F7DB9B51-0FC9-4C7A-9FBA-40228E328A65}"/>
    <dgm:cxn modelId="{FEF9A2BB-314D-4FC5-B828-38E9349EEF6E}" srcId="{6D729ACA-EA81-4EA9-8ED7-F01A0DD555C7}" destId="{5B95B9F5-4C99-4C0A-8DE8-302AC82BF7C2}" srcOrd="0" destOrd="0" parTransId="{0D33F370-6880-44B6-8D5E-C0606F7366D8}" sibTransId="{C69DE31D-6639-4EE3-94CE-6493F1E16C02}"/>
    <dgm:cxn modelId="{B9700FCC-BFC0-47F6-A1DD-0BA834FCB6DD}" srcId="{6D729ACA-EA81-4EA9-8ED7-F01A0DD555C7}" destId="{CB3758DB-1315-47F6-9672-8F5A90129650}" srcOrd="23" destOrd="0" parTransId="{6A0CFCD9-577A-43F3-9756-EBC57F320305}" sibTransId="{B841915B-8299-4BB5-B04D-3028D074C7CD}"/>
    <dgm:cxn modelId="{21E06F5A-09BC-4FDF-892B-46963E040C7C}" type="presOf" srcId="{62E16D28-634A-4A8D-8AC2-6CB44ED08A35}" destId="{C6AA97D4-A256-40BE-8362-F82656D96553}" srcOrd="0" destOrd="0" presId="urn:microsoft.com/office/officeart/2008/layout/VerticalCurvedList"/>
    <dgm:cxn modelId="{38DD9105-31AB-4177-99BF-C5B2CE8E2559}" srcId="{6D729ACA-EA81-4EA9-8ED7-F01A0DD555C7}" destId="{EAE3E0B2-388B-44DF-B82D-9C2DF7A4520F}" srcOrd="17" destOrd="0" parTransId="{4CC76E72-54B3-4CE6-AC7F-B711CE882667}" sibTransId="{DEC4ADB3-0534-4073-8BBB-0782A269B30D}"/>
    <dgm:cxn modelId="{117D984F-0048-4719-B290-E1E6675DFA72}" type="presParOf" srcId="{50EC00A4-E45F-45F9-903F-0811F29A40CC}" destId="{F037F929-A794-4C86-A25E-A312BAAE261B}" srcOrd="0" destOrd="0" presId="urn:microsoft.com/office/officeart/2008/layout/VerticalCurvedList"/>
    <dgm:cxn modelId="{E7B4A157-AA7D-4F96-B30C-28EC709AC61F}" type="presParOf" srcId="{F037F929-A794-4C86-A25E-A312BAAE261B}" destId="{82466E99-40F1-46C8-A9B9-FBD882615DF7}" srcOrd="0" destOrd="0" presId="urn:microsoft.com/office/officeart/2008/layout/VerticalCurvedList"/>
    <dgm:cxn modelId="{CE1893DF-8104-4EEF-985D-0F208380B9CB}" type="presParOf" srcId="{82466E99-40F1-46C8-A9B9-FBD882615DF7}" destId="{41839F13-838D-4996-B92F-30963E8F22DA}" srcOrd="0" destOrd="0" presId="urn:microsoft.com/office/officeart/2008/layout/VerticalCurvedList"/>
    <dgm:cxn modelId="{23FEFCD5-7D4E-4FB5-A5C3-FB0064AA75FB}" type="presParOf" srcId="{82466E99-40F1-46C8-A9B9-FBD882615DF7}" destId="{CE76AF6B-EEAD-4AD9-9DE7-6D843E91D1D6}" srcOrd="1" destOrd="0" presId="urn:microsoft.com/office/officeart/2008/layout/VerticalCurvedList"/>
    <dgm:cxn modelId="{E3E49287-6F06-4712-9941-1A2ABEEAF859}" type="presParOf" srcId="{82466E99-40F1-46C8-A9B9-FBD882615DF7}" destId="{C614E5BB-BBD9-4A68-BBBA-665EE24FA607}" srcOrd="2" destOrd="0" presId="urn:microsoft.com/office/officeart/2008/layout/VerticalCurvedList"/>
    <dgm:cxn modelId="{ED54B5B7-3DBA-40B9-BA0A-80714A33E516}" type="presParOf" srcId="{82466E99-40F1-46C8-A9B9-FBD882615DF7}" destId="{7B355F62-BA73-4D87-AF56-482AC716C7DA}" srcOrd="3" destOrd="0" presId="urn:microsoft.com/office/officeart/2008/layout/VerticalCurvedList"/>
    <dgm:cxn modelId="{45D62B8B-1557-4ACD-9F88-EB6443DC4E11}" type="presParOf" srcId="{F037F929-A794-4C86-A25E-A312BAAE261B}" destId="{B2538949-B44D-470D-ADF8-1D081BBC5203}" srcOrd="1" destOrd="0" presId="urn:microsoft.com/office/officeart/2008/layout/VerticalCurvedList"/>
    <dgm:cxn modelId="{CD1CE9EC-7E87-4085-8969-2154B133D2DA}" type="presParOf" srcId="{F037F929-A794-4C86-A25E-A312BAAE261B}" destId="{9D9ECC85-BBD6-4532-A2A6-B843186A2354}" srcOrd="2" destOrd="0" presId="urn:microsoft.com/office/officeart/2008/layout/VerticalCurvedList"/>
    <dgm:cxn modelId="{1B19E219-3E3B-4C9E-81D9-CEAF363B550E}" type="presParOf" srcId="{9D9ECC85-BBD6-4532-A2A6-B843186A2354}" destId="{9BFC1649-9C95-4C0F-A60E-2D6E4784E3C8}" srcOrd="0" destOrd="0" presId="urn:microsoft.com/office/officeart/2008/layout/VerticalCurvedList"/>
    <dgm:cxn modelId="{95F78932-0DFC-4F25-8601-EB19FBB9011C}" type="presParOf" srcId="{F037F929-A794-4C86-A25E-A312BAAE261B}" destId="{AE1834DA-BB27-4C1C-9902-3849523C0048}" srcOrd="3" destOrd="0" presId="urn:microsoft.com/office/officeart/2008/layout/VerticalCurvedList"/>
    <dgm:cxn modelId="{06C598A6-DA6A-492B-9422-D31B7FACE21B}" type="presParOf" srcId="{F037F929-A794-4C86-A25E-A312BAAE261B}" destId="{6330D67B-EFBB-4F5F-BD36-F64C1FAC27EE}" srcOrd="4" destOrd="0" presId="urn:microsoft.com/office/officeart/2008/layout/VerticalCurvedList"/>
    <dgm:cxn modelId="{B41DB439-8E01-4000-9182-1276A9BE3DAA}" type="presParOf" srcId="{6330D67B-EFBB-4F5F-BD36-F64C1FAC27EE}" destId="{E0009088-312B-4DEF-8183-537DF3404AC3}" srcOrd="0" destOrd="0" presId="urn:microsoft.com/office/officeart/2008/layout/VerticalCurvedList"/>
    <dgm:cxn modelId="{DAB94FA5-C322-4F1A-93FA-29AD569FFE6B}" type="presParOf" srcId="{F037F929-A794-4C86-A25E-A312BAAE261B}" destId="{32D98B1E-B17A-4C6E-BBCC-8C56BB54ACBE}" srcOrd="5" destOrd="0" presId="urn:microsoft.com/office/officeart/2008/layout/VerticalCurvedList"/>
    <dgm:cxn modelId="{680A010F-F48D-44A7-8D16-384955DC15B5}" type="presParOf" srcId="{F037F929-A794-4C86-A25E-A312BAAE261B}" destId="{AFBA3328-7986-46C6-9D05-03CCD39C0F55}" srcOrd="6" destOrd="0" presId="urn:microsoft.com/office/officeart/2008/layout/VerticalCurvedList"/>
    <dgm:cxn modelId="{5C3C829A-A40A-4BC1-8B05-57A0CDA77465}" type="presParOf" srcId="{AFBA3328-7986-46C6-9D05-03CCD39C0F55}" destId="{C821248E-11FC-411D-A76D-9E4F04D40A28}" srcOrd="0" destOrd="0" presId="urn:microsoft.com/office/officeart/2008/layout/VerticalCurvedList"/>
    <dgm:cxn modelId="{8597DDFE-B043-4A5D-A629-0CC3CDD922C6}" type="presParOf" srcId="{F037F929-A794-4C86-A25E-A312BAAE261B}" destId="{F0B7BB34-0340-42B5-B69B-F442F6FA66B0}" srcOrd="7" destOrd="0" presId="urn:microsoft.com/office/officeart/2008/layout/VerticalCurvedList"/>
    <dgm:cxn modelId="{D21D8AB3-2BED-4943-A6BA-69BD4333E4E9}" type="presParOf" srcId="{F037F929-A794-4C86-A25E-A312BAAE261B}" destId="{8BF5B96E-1457-413C-8D0A-6AB6FC76C694}" srcOrd="8" destOrd="0" presId="urn:microsoft.com/office/officeart/2008/layout/VerticalCurvedList"/>
    <dgm:cxn modelId="{9852737C-70EB-4E47-B8CF-A270617B065D}" type="presParOf" srcId="{8BF5B96E-1457-413C-8D0A-6AB6FC76C694}" destId="{F45D1FDB-817C-4C4C-8823-2998BABF7240}" srcOrd="0" destOrd="0" presId="urn:microsoft.com/office/officeart/2008/layout/VerticalCurvedList"/>
    <dgm:cxn modelId="{3D578238-0369-4F96-8408-84655C53401B}" type="presParOf" srcId="{F037F929-A794-4C86-A25E-A312BAAE261B}" destId="{89B7F6B7-DADE-4729-AC7A-29871A377C83}" srcOrd="9" destOrd="0" presId="urn:microsoft.com/office/officeart/2008/layout/VerticalCurvedList"/>
    <dgm:cxn modelId="{AA81D3F7-B06A-40D0-B25A-919949D0A166}" type="presParOf" srcId="{F037F929-A794-4C86-A25E-A312BAAE261B}" destId="{EF206830-C3E3-411B-8861-479ABEDC1947}" srcOrd="10" destOrd="0" presId="urn:microsoft.com/office/officeart/2008/layout/VerticalCurvedList"/>
    <dgm:cxn modelId="{1F7B10A5-32AF-4CA5-B5EA-1A227125A30D}" type="presParOf" srcId="{EF206830-C3E3-411B-8861-479ABEDC1947}" destId="{363AC09D-3CD2-4CA9-B5F8-AF541B4E06BF}" srcOrd="0" destOrd="0" presId="urn:microsoft.com/office/officeart/2008/layout/VerticalCurvedList"/>
    <dgm:cxn modelId="{36DB1394-EABC-44DF-8FF2-3E694E4C14D6}" type="presParOf" srcId="{F037F929-A794-4C86-A25E-A312BAAE261B}" destId="{C6AA97D4-A256-40BE-8362-F82656D96553}" srcOrd="11" destOrd="0" presId="urn:microsoft.com/office/officeart/2008/layout/VerticalCurvedList"/>
    <dgm:cxn modelId="{4BE82853-9492-4751-BF01-CB391C985ABA}" type="presParOf" srcId="{F037F929-A794-4C86-A25E-A312BAAE261B}" destId="{386B6FBD-DFF2-4E55-BAE3-25B7DC39611C}" srcOrd="12" destOrd="0" presId="urn:microsoft.com/office/officeart/2008/layout/VerticalCurvedList"/>
    <dgm:cxn modelId="{52630D6D-7BD3-43BE-8B34-6C8B9DA268B3}" type="presParOf" srcId="{386B6FBD-DFF2-4E55-BAE3-25B7DC39611C}" destId="{8169981D-63B1-4A55-A936-1C22C88426FA}" srcOrd="0" destOrd="0" presId="urn:microsoft.com/office/officeart/2008/layout/VerticalCurvedList"/>
    <dgm:cxn modelId="{3579C628-547A-4A02-B159-C172397861A2}" type="presParOf" srcId="{F037F929-A794-4C86-A25E-A312BAAE261B}" destId="{C5241AA1-5725-4047-B1FB-6C42C71D42FC}" srcOrd="13" destOrd="0" presId="urn:microsoft.com/office/officeart/2008/layout/VerticalCurvedList"/>
    <dgm:cxn modelId="{46F48A7D-E991-401D-B2D4-A15EC8666388}" type="presParOf" srcId="{F037F929-A794-4C86-A25E-A312BAAE261B}" destId="{02D91268-236D-4885-B684-51A6B35F8E83}" srcOrd="14" destOrd="0" presId="urn:microsoft.com/office/officeart/2008/layout/VerticalCurvedList"/>
    <dgm:cxn modelId="{D9A5439B-0FF2-4F24-B857-4DBCDF75A01E}" type="presParOf" srcId="{02D91268-236D-4885-B684-51A6B35F8E83}" destId="{659772E1-457B-479E-B239-8771A215E8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6AF6B-EEAD-4AD9-9DE7-6D843E91D1D6}">
      <dsp:nvSpPr>
        <dsp:cNvPr id="0" name=""/>
        <dsp:cNvSpPr/>
      </dsp:nvSpPr>
      <dsp:spPr>
        <a:xfrm>
          <a:off x="-7589943" y="-1160947"/>
          <a:ext cx="9040195" cy="9040195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38949-B44D-470D-ADF8-1D081BBC5203}">
      <dsp:nvSpPr>
        <dsp:cNvPr id="0" name=""/>
        <dsp:cNvSpPr/>
      </dsp:nvSpPr>
      <dsp:spPr>
        <a:xfrm>
          <a:off x="471288" y="305413"/>
          <a:ext cx="8760821" cy="61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63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accent5">
                  <a:lumMod val="75000"/>
                </a:schemeClr>
              </a:solidFill>
            </a:rPr>
            <a:t>1). Що відчув лось вранці?</a:t>
          </a:r>
          <a:endParaRPr lang="ru-RU" sz="2700" kern="1200" dirty="0"/>
        </a:p>
      </dsp:txBody>
      <dsp:txXfrm>
        <a:off x="471288" y="305413"/>
        <a:ext cx="8760821" cy="610559"/>
      </dsp:txXfrm>
    </dsp:sp>
    <dsp:sp modelId="{9BFC1649-9C95-4C0F-A60E-2D6E4784E3C8}">
      <dsp:nvSpPr>
        <dsp:cNvPr id="0" name=""/>
        <dsp:cNvSpPr/>
      </dsp:nvSpPr>
      <dsp:spPr>
        <a:xfrm>
          <a:off x="42454" y="251936"/>
          <a:ext cx="763198" cy="76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834DA-BB27-4C1C-9902-3849523C0048}">
      <dsp:nvSpPr>
        <dsp:cNvPr id="0" name=""/>
        <dsp:cNvSpPr/>
      </dsp:nvSpPr>
      <dsp:spPr>
        <a:xfrm>
          <a:off x="1024204" y="1221790"/>
          <a:ext cx="8207905" cy="61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63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accent5">
                  <a:lumMod val="75000"/>
                </a:schemeClr>
              </a:solidFill>
            </a:rPr>
            <a:t>2). Яка пригода трапилась з ним на річці?</a:t>
          </a:r>
          <a:endParaRPr lang="ru-RU" sz="2700" kern="1200" dirty="0"/>
        </a:p>
      </dsp:txBody>
      <dsp:txXfrm>
        <a:off x="1024204" y="1221790"/>
        <a:ext cx="8207905" cy="610559"/>
      </dsp:txXfrm>
    </dsp:sp>
    <dsp:sp modelId="{E0009088-312B-4DEF-8183-537DF3404AC3}">
      <dsp:nvSpPr>
        <dsp:cNvPr id="0" name=""/>
        <dsp:cNvSpPr/>
      </dsp:nvSpPr>
      <dsp:spPr>
        <a:xfrm>
          <a:off x="642605" y="1145470"/>
          <a:ext cx="763198" cy="76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98B1E-B17A-4C6E-BBCC-8C56BB54ACBE}">
      <dsp:nvSpPr>
        <dsp:cNvPr id="0" name=""/>
        <dsp:cNvSpPr/>
      </dsp:nvSpPr>
      <dsp:spPr>
        <a:xfrm>
          <a:off x="1327200" y="2137494"/>
          <a:ext cx="7904910" cy="61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63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accent5">
                  <a:lumMod val="75000"/>
                </a:schemeClr>
              </a:solidFill>
            </a:rPr>
            <a:t>3). Які риси людської поведінки уособлює лось? </a:t>
          </a:r>
          <a:endParaRPr lang="ru-RU" sz="2700" kern="1200" dirty="0"/>
        </a:p>
      </dsp:txBody>
      <dsp:txXfrm>
        <a:off x="1327200" y="2137494"/>
        <a:ext cx="7904910" cy="610559"/>
      </dsp:txXfrm>
    </dsp:sp>
    <dsp:sp modelId="{C821248E-11FC-411D-A76D-9E4F04D40A28}">
      <dsp:nvSpPr>
        <dsp:cNvPr id="0" name=""/>
        <dsp:cNvSpPr/>
      </dsp:nvSpPr>
      <dsp:spPr>
        <a:xfrm>
          <a:off x="945600" y="2061174"/>
          <a:ext cx="763198" cy="76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7BB34-0340-42B5-B69B-F442F6FA66B0}">
      <dsp:nvSpPr>
        <dsp:cNvPr id="0" name=""/>
        <dsp:cNvSpPr/>
      </dsp:nvSpPr>
      <dsp:spPr>
        <a:xfrm>
          <a:off x="1423943" y="3053870"/>
          <a:ext cx="7808167" cy="61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63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accent5">
                  <a:lumMod val="75000"/>
                </a:schemeClr>
              </a:solidFill>
            </a:rPr>
            <a:t>4). Що обірвало життя красеня? </a:t>
          </a:r>
          <a:endParaRPr lang="ru-RU" sz="2700" b="1" kern="1200" dirty="0" smtClean="0">
            <a:solidFill>
              <a:schemeClr val="accent5">
                <a:lumMod val="75000"/>
              </a:schemeClr>
            </a:solidFill>
          </a:endParaRPr>
        </a:p>
      </dsp:txBody>
      <dsp:txXfrm>
        <a:off x="1423943" y="3053870"/>
        <a:ext cx="7808167" cy="610559"/>
      </dsp:txXfrm>
    </dsp:sp>
    <dsp:sp modelId="{F45D1FDB-817C-4C4C-8823-2998BABF7240}">
      <dsp:nvSpPr>
        <dsp:cNvPr id="0" name=""/>
        <dsp:cNvSpPr/>
      </dsp:nvSpPr>
      <dsp:spPr>
        <a:xfrm>
          <a:off x="983440" y="3009040"/>
          <a:ext cx="763198" cy="76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7F6B7-DADE-4729-AC7A-29871A377C83}">
      <dsp:nvSpPr>
        <dsp:cNvPr id="0" name=""/>
        <dsp:cNvSpPr/>
      </dsp:nvSpPr>
      <dsp:spPr>
        <a:xfrm>
          <a:off x="1327200" y="3970246"/>
          <a:ext cx="7904910" cy="61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63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accent5">
                  <a:lumMod val="75000"/>
                </a:schemeClr>
              </a:solidFill>
            </a:rPr>
            <a:t>5). Хто це зробив?</a:t>
          </a:r>
          <a:endParaRPr lang="ru-RU" sz="2700" b="1" kern="1200" dirty="0" smtClean="0">
            <a:solidFill>
              <a:schemeClr val="accent5">
                <a:lumMod val="75000"/>
              </a:schemeClr>
            </a:solidFill>
          </a:endParaRPr>
        </a:p>
      </dsp:txBody>
      <dsp:txXfrm>
        <a:off x="1327200" y="3970246"/>
        <a:ext cx="7904910" cy="610559"/>
      </dsp:txXfrm>
    </dsp:sp>
    <dsp:sp modelId="{363AC09D-3CD2-4CA9-B5F8-AF541B4E06BF}">
      <dsp:nvSpPr>
        <dsp:cNvPr id="0" name=""/>
        <dsp:cNvSpPr/>
      </dsp:nvSpPr>
      <dsp:spPr>
        <a:xfrm>
          <a:off x="945600" y="3893926"/>
          <a:ext cx="763198" cy="76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A97D4-A256-40BE-8362-F82656D96553}">
      <dsp:nvSpPr>
        <dsp:cNvPr id="0" name=""/>
        <dsp:cNvSpPr/>
      </dsp:nvSpPr>
      <dsp:spPr>
        <a:xfrm>
          <a:off x="1024204" y="4885950"/>
          <a:ext cx="8207905" cy="61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63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accent5">
                  <a:lumMod val="75000"/>
                </a:schemeClr>
              </a:solidFill>
            </a:rPr>
            <a:t>6). Чому </a:t>
          </a:r>
          <a:r>
            <a:rPr lang="uk-UA" sz="2700" b="1" kern="1200" dirty="0" err="1" smtClean="0">
              <a:solidFill>
                <a:schemeClr val="accent5">
                  <a:lumMod val="75000"/>
                </a:schemeClr>
              </a:solidFill>
            </a:rPr>
            <a:t>д.Шпичак</a:t>
          </a:r>
          <a:r>
            <a:rPr lang="uk-UA" sz="2700" b="1" kern="1200" dirty="0" smtClean="0">
              <a:solidFill>
                <a:schemeClr val="accent5">
                  <a:lumMod val="75000"/>
                </a:schemeClr>
              </a:solidFill>
            </a:rPr>
            <a:t> вчинив саме так?</a:t>
          </a:r>
          <a:endParaRPr lang="ru-RU" sz="2700" b="1" kern="1200" dirty="0" smtClean="0">
            <a:solidFill>
              <a:schemeClr val="accent5">
                <a:lumMod val="75000"/>
              </a:schemeClr>
            </a:solidFill>
          </a:endParaRPr>
        </a:p>
      </dsp:txBody>
      <dsp:txXfrm>
        <a:off x="1024204" y="4885950"/>
        <a:ext cx="8207905" cy="610559"/>
      </dsp:txXfrm>
    </dsp:sp>
    <dsp:sp modelId="{8169981D-63B1-4A55-A936-1C22C88426FA}">
      <dsp:nvSpPr>
        <dsp:cNvPr id="0" name=""/>
        <dsp:cNvSpPr/>
      </dsp:nvSpPr>
      <dsp:spPr>
        <a:xfrm>
          <a:off x="642605" y="4809630"/>
          <a:ext cx="763198" cy="76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41AA1-5725-4047-B1FB-6C42C71D42FC}">
      <dsp:nvSpPr>
        <dsp:cNvPr id="0" name=""/>
        <dsp:cNvSpPr/>
      </dsp:nvSpPr>
      <dsp:spPr>
        <a:xfrm>
          <a:off x="471288" y="5802326"/>
          <a:ext cx="8760821" cy="61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63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accent5">
                  <a:lumMod val="75000"/>
                </a:schemeClr>
              </a:solidFill>
            </a:rPr>
            <a:t>7). Чи подумали хлопці про небезпеку?</a:t>
          </a:r>
          <a:endParaRPr lang="ru-RU" sz="27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71288" y="5802326"/>
        <a:ext cx="8760821" cy="610559"/>
      </dsp:txXfrm>
    </dsp:sp>
    <dsp:sp modelId="{659772E1-457B-479E-B239-8771A215E837}">
      <dsp:nvSpPr>
        <dsp:cNvPr id="0" name=""/>
        <dsp:cNvSpPr/>
      </dsp:nvSpPr>
      <dsp:spPr>
        <a:xfrm>
          <a:off x="89689" y="5726007"/>
          <a:ext cx="763198" cy="76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686F-E346-47B2-9D53-C4D10C55B6F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23153-1C4D-451D-8CA5-780C4F59F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3153-1C4D-451D-8CA5-780C4F59F55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5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9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4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8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0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3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9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8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1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DAAC-8DCB-487E-BA79-06599096397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2184-4814-48CC-ADB5-907E8A9F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5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0%D0%BD%D0%B0%D0%B4%D0%B0" TargetMode="External"/><Relationship Id="rId13" Type="http://schemas.openxmlformats.org/officeDocument/2006/relationships/hyperlink" Target="https://uk.wikipedia.org/wiki/%D0%A1%D0%B8%D0%B1%D1%96%D1%80" TargetMode="External"/><Relationship Id="rId18" Type="http://schemas.openxmlformats.org/officeDocument/2006/relationships/hyperlink" Target="https://uk.wikipedia.org/wiki/%D0%9E%D1%80%D0%B5%D0%B3%D0%BE%D0%BD" TargetMode="External"/><Relationship Id="rId3" Type="http://schemas.openxmlformats.org/officeDocument/2006/relationships/image" Target="../media/image17.jpg"/><Relationship Id="rId21" Type="http://schemas.openxmlformats.org/officeDocument/2006/relationships/hyperlink" Target="https://uk.wikipedia.org/wiki/%D0%A8%D0%BE%D1%82%D0%BB%D0%B0%D0%BD%D0%B4%D1%96%D1%8F" TargetMode="External"/><Relationship Id="rId7" Type="http://schemas.openxmlformats.org/officeDocument/2006/relationships/hyperlink" Target="https://uk.wikipedia.org/wiki/%D0%9F%D1%96%D0%B2%D0%BD%D1%96%D1%87%D0%BD%D0%B0_%D0%BF%D1%96%D0%B2%D0%BA%D1%83%D0%BB%D1%8F" TargetMode="External"/><Relationship Id="rId12" Type="http://schemas.openxmlformats.org/officeDocument/2006/relationships/hyperlink" Target="https://uk.wikipedia.org/wiki/%D0%A0%D0%BE%D1%81%D1%96%D1%8F" TargetMode="External"/><Relationship Id="rId17" Type="http://schemas.openxmlformats.org/officeDocument/2006/relationships/hyperlink" Target="https://uk.wikipedia.org/wiki/%D0%9C%D0%BE%D0%BD%D0%B3%D0%BE%D0%BB%D1%96%D1%8F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s://uk.wikipedia.org/wiki/%D0%95%D1%81%D1%82%D0%BE%D0%BD%D1%96%D1%8F" TargetMode="External"/><Relationship Id="rId20" Type="http://schemas.openxmlformats.org/officeDocument/2006/relationships/hyperlink" Target="https://uk.wikipedia.org/wiki/%D0%A1%D0%A8%D0%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B%D1%96%D1%81" TargetMode="External"/><Relationship Id="rId11" Type="http://schemas.openxmlformats.org/officeDocument/2006/relationships/hyperlink" Target="https://uk.wikipedia.org/wiki/%D0%9D%D0%BE%D1%80%D0%B2%D0%B5%D0%B3%D1%96%D1%8F" TargetMode="External"/><Relationship Id="rId5" Type="http://schemas.openxmlformats.org/officeDocument/2006/relationships/hyperlink" Target="https://uk.wikipedia.org/wiki/%D0%91%D1%96%D0%BE%D0%BC" TargetMode="External"/><Relationship Id="rId15" Type="http://schemas.openxmlformats.org/officeDocument/2006/relationships/hyperlink" Target="https://uk.wikipedia.org/wiki/%D0%9A%D0%B8%D1%82%D0%B0%D0%B9" TargetMode="External"/><Relationship Id="rId10" Type="http://schemas.openxmlformats.org/officeDocument/2006/relationships/hyperlink" Target="https://uk.wikipedia.org/wiki/%D0%A4%D1%96%D0%BD%D0%BB%D1%8F%D0%BD%D0%B4%D1%96%D1%8F" TargetMode="External"/><Relationship Id="rId19" Type="http://schemas.openxmlformats.org/officeDocument/2006/relationships/hyperlink" Target="https://uk.wikipedia.org/wiki/%D0%92%D0%B0%D1%88%D0%B8%D0%BD%D0%B3%D1%82%D0%BE%D0%BD" TargetMode="External"/><Relationship Id="rId4" Type="http://schemas.openxmlformats.org/officeDocument/2006/relationships/hyperlink" Target="https://uk.wikipedia.org/wiki/%D0%9C%D0%BE%D0%BD%D0%B3%D0%BE%D0%BB%D1%8C%D1%81%D1%8C%D0%BA%D0%B0_%D0%BC%D0%BE%D0%B2%D0%B0" TargetMode="External"/><Relationship Id="rId9" Type="http://schemas.openxmlformats.org/officeDocument/2006/relationships/hyperlink" Target="https://uk.wikipedia.org/wiki/%D0%A8%D0%B2%D0%B5%D1%86%D1%96%D1%8F" TargetMode="External"/><Relationship Id="rId14" Type="http://schemas.openxmlformats.org/officeDocument/2006/relationships/hyperlink" Target="https://uk.wikipedia.org/wiki/%D0%90%D0%BB%D1%8F%D1%81%D0%BA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995" TargetMode="External"/><Relationship Id="rId13" Type="http://schemas.openxmlformats.org/officeDocument/2006/relationships/hyperlink" Target="https://uk.wikipedia.org/wiki/%D0%A1%D1%86%D0%B5%D0%BD%D0%B0%D1%80%D0%B8%D1%81%D1%82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uk.wikipedia.org/wiki/4_%D0%BB%D0%B8%D0%BF%D0%BD%D1%8F" TargetMode="External"/><Relationship Id="rId12" Type="http://schemas.openxmlformats.org/officeDocument/2006/relationships/hyperlink" Target="https://uk.wikipedia.org/wiki/%D0%9F%D0%BE%D0%B5%D1%82" TargetMode="External"/><Relationship Id="rId17" Type="http://schemas.openxmlformats.org/officeDocument/2006/relationships/hyperlink" Target="https://uk.wikipedia.org/wiki/%D0%A3%D0%BA%D1%80%D0%B0%D1%97%D0%BD%D1%81%D1%8C%D0%BA%D0%B8%D0%B9_%D0%BF%D0%B8%D1%81%D1%8C%D0%BC%D0%B5%D0%BD%D0%BD%D0%B8%D0%BA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s://uk.wikipedia.org/wiki/%D0%9B%D1%96%D1%82%D0%B5%D1%80%D0%B0%D1%82%D1%83%D1%80%D0%BD%D0%B0_%D0%A3%D0%BA%D1%80%D0%B0%D1%97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1%96%D0%BD%D0%BD%D0%B8%D1%86%D1%8C%D0%BA%D0%B0_%D0%BE%D0%B1%D0%BB%D0%B0%D1%81%D1%82%D1%8C" TargetMode="External"/><Relationship Id="rId11" Type="http://schemas.openxmlformats.org/officeDocument/2006/relationships/hyperlink" Target="https://uk.wikipedia.org/wiki/%D0%96%D1%83%D1%80%D0%BD%D0%B0%D0%BB%D1%96%D1%81%D1%82" TargetMode="External"/><Relationship Id="rId5" Type="http://schemas.openxmlformats.org/officeDocument/2006/relationships/hyperlink" Target="https://uk.wikipedia.org/wiki/1937" TargetMode="External"/><Relationship Id="rId15" Type="http://schemas.openxmlformats.org/officeDocument/2006/relationships/hyperlink" Target="https://uk.wikipedia.org/wiki/%D0%A7%D0%B5%D1%80%D0%BD%D1%96%D0%B3%D1%96%D0%B2%D1%89%D0%B8%D0%BD%D0%B0" TargetMode="External"/><Relationship Id="rId10" Type="http://schemas.openxmlformats.org/officeDocument/2006/relationships/hyperlink" Target="https://uk.wikipedia.org/wiki/%D0%9F%D0%B8%D1%81%D1%8C%D0%BC%D0%B5%D0%BD%D0%BD%D0%B8%D0%BA" TargetMode="External"/><Relationship Id="rId4" Type="http://schemas.openxmlformats.org/officeDocument/2006/relationships/hyperlink" Target="https://uk.wikipedia.org/wiki/14_%D1%81%D1%96%D1%87%D0%BD%D1%8F" TargetMode="External"/><Relationship Id="rId9" Type="http://schemas.openxmlformats.org/officeDocument/2006/relationships/hyperlink" Target="https://uk.wikipedia.org/wiki/%D0%9A%D0%B8%D1%97%D0%B2" TargetMode="External"/><Relationship Id="rId14" Type="http://schemas.openxmlformats.org/officeDocument/2006/relationships/hyperlink" Target="https://uk.wikipedia.org/wiki/%D0%9B%D1%8C%D0%B2%D1%96%D0%B2%D1%81%D1%8C%D0%BA%D0%B0_%D0%BE%D0%B1%D0%BB%D0%B0%D1%81%D1%82%D1%8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0482" y="1447800"/>
            <a:ext cx="70166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+mj-lt"/>
              </a:rPr>
              <a:t>Урок української літератури </a:t>
            </a:r>
          </a:p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+mj-lt"/>
              </a:rPr>
              <a:t>в 5 класі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+mj-lt"/>
              </a:rPr>
              <a:t>Євген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+mj-lt"/>
              </a:rPr>
              <a:t>ГУЦАЛО. </a:t>
            </a:r>
            <a:r>
              <a:rPr lang="ru-RU" sz="3600" b="1" dirty="0" err="1" smtClean="0">
                <a:solidFill>
                  <a:srgbClr val="002060"/>
                </a:solidFill>
                <a:latin typeface="+mj-lt"/>
              </a:rPr>
              <a:t>Оповідання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«Лось</a:t>
            </a:r>
            <a:r>
              <a:rPr lang="ru-RU" sz="3600" b="1" dirty="0">
                <a:solidFill>
                  <a:srgbClr val="002060"/>
                </a:solidFill>
                <a:latin typeface="+mj-lt"/>
              </a:rPr>
              <a:t>». </a:t>
            </a:r>
            <a:endParaRPr lang="ru-RU" sz="3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+mj-lt"/>
              </a:rPr>
              <a:t>Вічне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+mj-lt"/>
              </a:rPr>
              <a:t>протистояння</a:t>
            </a:r>
            <a:r>
              <a:rPr lang="ru-RU" sz="3600" b="1" dirty="0">
                <a:solidFill>
                  <a:srgbClr val="002060"/>
                </a:solidFill>
                <a:latin typeface="+mj-lt"/>
              </a:rPr>
              <a:t> добра і зла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1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956310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5778500" y="711200"/>
            <a:ext cx="16193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500" b="1" dirty="0" smtClean="0">
                <a:solidFill>
                  <a:srgbClr val="002060"/>
                </a:solidFill>
                <a:latin typeface="+mj-lt"/>
              </a:rPr>
              <a:t>ЛОСЬ </a:t>
            </a:r>
            <a:endParaRPr lang="ru-RU" sz="45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700070"/>
            <a:ext cx="9640887" cy="46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890654"/>
            <a:ext cx="7140575" cy="50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22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66265"/>
              </p:ext>
            </p:extLst>
          </p:nvPr>
        </p:nvGraphicFramePr>
        <p:xfrm>
          <a:off x="1803401" y="165102"/>
          <a:ext cx="6781798" cy="56243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85349"/>
                <a:gridCol w="1559677"/>
                <a:gridCol w="1559677"/>
                <a:gridCol w="1877095"/>
              </a:tblGrid>
              <a:tr h="1254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k-UA" sz="2600" dirty="0" smtClean="0">
                          <a:solidFill>
                            <a:srgbClr val="002060"/>
                          </a:solidFill>
                          <a:effectLst/>
                        </a:rPr>
                        <a:t>           </a:t>
                      </a:r>
                      <a:r>
                        <a:rPr lang="uk-UA" sz="3000" dirty="0" smtClean="0">
                          <a:solidFill>
                            <a:srgbClr val="002060"/>
                          </a:solidFill>
                          <a:effectLst/>
                        </a:rPr>
                        <a:t>тре</a:t>
                      </a:r>
                      <a:r>
                        <a:rPr lang="ru-RU" sz="30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3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uk-UA" sz="3000" dirty="0" smtClean="0">
                          <a:solidFill>
                            <a:srgbClr val="002060"/>
                          </a:solidFill>
                          <a:effectLst/>
                        </a:rPr>
                        <a:t>му</a:t>
                      </a:r>
                      <a:r>
                        <a:rPr lang="ru-RU" sz="30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3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uk-UA" sz="2600" dirty="0" err="1">
                          <a:solidFill>
                            <a:srgbClr val="002060"/>
                          </a:solidFill>
                          <a:effectLst/>
                        </a:rPr>
                        <a:t>жи</a:t>
                      </a:r>
                      <a:r>
                        <a:rPr lang="ru-RU" sz="2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2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000" dirty="0" err="1" smtClean="0">
                          <a:solidFill>
                            <a:srgbClr val="002060"/>
                          </a:solidFill>
                          <a:effectLst/>
                        </a:rPr>
                        <a:t>ни</a:t>
                      </a:r>
                      <a:endParaRPr lang="ru-RU" sz="3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54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uk-UA" sz="2600" dirty="0" smtClean="0">
                          <a:solidFill>
                            <a:srgbClr val="002060"/>
                          </a:solidFill>
                          <a:effectLst/>
                        </a:rPr>
                        <a:t>           </a:t>
                      </a:r>
                      <a:r>
                        <a:rPr lang="uk-UA" sz="3000" dirty="0" smtClean="0">
                          <a:solidFill>
                            <a:srgbClr val="002060"/>
                          </a:solidFill>
                          <a:effectLst/>
                        </a:rPr>
                        <a:t>Так</a:t>
                      </a:r>
                      <a:r>
                        <a:rPr lang="ru-RU" sz="30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3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uk-UA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      </a:t>
                      </a:r>
                      <a:r>
                        <a:rPr lang="uk-UA" sz="3000" b="1" dirty="0" smtClean="0">
                          <a:solidFill>
                            <a:srgbClr val="002060"/>
                          </a:solidFill>
                          <a:effectLst/>
                        </a:rPr>
                        <a:t>ко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3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uk-UA" sz="3000" b="1" dirty="0">
                          <a:solidFill>
                            <a:srgbClr val="002060"/>
                          </a:solidFill>
                          <a:effectLst/>
                        </a:rPr>
                        <a:t>зла</a:t>
                      </a:r>
                      <a:r>
                        <a:rPr lang="ru-RU" sz="2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8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rgbClr val="002060"/>
                          </a:solidFill>
                          <a:effectLst/>
                        </a:rPr>
                        <a:t>щоб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54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000" b="1" dirty="0" smtClean="0">
                          <a:solidFill>
                            <a:srgbClr val="002060"/>
                          </a:solidFill>
                          <a:effectLst/>
                        </a:rPr>
                        <a:t>ти.</a:t>
                      </a:r>
                      <a:endParaRPr lang="ru-RU" sz="30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uk-UA" sz="3000" b="1" dirty="0">
                          <a:solidFill>
                            <a:srgbClr val="002060"/>
                          </a:solidFill>
                          <a:effectLst/>
                        </a:rPr>
                        <a:t>чи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3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uk-UA" sz="3000" b="1" dirty="0">
                          <a:solidFill>
                            <a:srgbClr val="002060"/>
                          </a:solidFill>
                          <a:effectLst/>
                        </a:rPr>
                        <a:t>ба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3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0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rgbClr val="002060"/>
                          </a:solidFill>
                          <a:effectLst/>
                        </a:rPr>
                        <a:t>ти,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54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uk-UA" sz="3000" b="1" dirty="0">
                          <a:solidFill>
                            <a:srgbClr val="002060"/>
                          </a:solidFill>
                          <a:effectLst/>
                        </a:rPr>
                        <a:t>не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3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uk-UA" sz="26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uk-UA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uk-UA" sz="2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          </a:t>
                      </a:r>
                      <a:r>
                        <a:rPr lang="uk-UA" sz="3000" b="1" dirty="0" smtClean="0">
                          <a:solidFill>
                            <a:srgbClr val="002060"/>
                          </a:solidFill>
                          <a:effectLst/>
                        </a:rPr>
                        <a:t>ні </a:t>
                      </a:r>
                      <a:endParaRPr lang="ru-RU" sz="3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" name="Надпись 20"/>
          <p:cNvSpPr txBox="1">
            <a:spLocks noChangeArrowheads="1"/>
          </p:cNvSpPr>
          <p:nvPr/>
        </p:nvSpPr>
        <p:spPr bwMode="auto">
          <a:xfrm>
            <a:off x="5435600" y="10742613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Овал 27"/>
          <p:cNvSpPr>
            <a:spLocks noChangeArrowheads="1"/>
          </p:cNvSpPr>
          <p:nvPr/>
        </p:nvSpPr>
        <p:spPr bwMode="auto">
          <a:xfrm>
            <a:off x="5435600" y="10742613"/>
            <a:ext cx="341313" cy="3429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9" name="Овал 28"/>
          <p:cNvSpPr>
            <a:spLocks noChangeArrowheads="1"/>
          </p:cNvSpPr>
          <p:nvPr/>
        </p:nvSpPr>
        <p:spPr bwMode="auto">
          <a:xfrm>
            <a:off x="6445250" y="10704513"/>
            <a:ext cx="476250" cy="381000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Надпись 17"/>
          <p:cNvSpPr txBox="1">
            <a:spLocks noChangeArrowheads="1"/>
          </p:cNvSpPr>
          <p:nvPr/>
        </p:nvSpPr>
        <p:spPr bwMode="auto">
          <a:xfrm>
            <a:off x="7378700" y="10742613"/>
            <a:ext cx="571500" cy="5302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Овал 30"/>
          <p:cNvSpPr>
            <a:spLocks noChangeArrowheads="1"/>
          </p:cNvSpPr>
          <p:nvPr/>
        </p:nvSpPr>
        <p:spPr bwMode="auto">
          <a:xfrm>
            <a:off x="7383463" y="10747375"/>
            <a:ext cx="342900" cy="3429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2" name="Овал 31"/>
          <p:cNvSpPr>
            <a:spLocks noChangeArrowheads="1"/>
          </p:cNvSpPr>
          <p:nvPr/>
        </p:nvSpPr>
        <p:spPr bwMode="auto">
          <a:xfrm>
            <a:off x="8416925" y="10704513"/>
            <a:ext cx="476250" cy="3429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Надпись 14"/>
          <p:cNvSpPr txBox="1">
            <a:spLocks noChangeArrowheads="1"/>
          </p:cNvSpPr>
          <p:nvPr/>
        </p:nvSpPr>
        <p:spPr bwMode="auto">
          <a:xfrm>
            <a:off x="5435600" y="11428413"/>
            <a:ext cx="571500" cy="447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Овал 33"/>
          <p:cNvSpPr>
            <a:spLocks noChangeArrowheads="1"/>
          </p:cNvSpPr>
          <p:nvPr/>
        </p:nvSpPr>
        <p:spPr bwMode="auto">
          <a:xfrm>
            <a:off x="5435600" y="11426825"/>
            <a:ext cx="342900" cy="3429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5" name="Овал 34"/>
          <p:cNvSpPr>
            <a:spLocks noChangeArrowheads="1"/>
          </p:cNvSpPr>
          <p:nvPr/>
        </p:nvSpPr>
        <p:spPr bwMode="auto">
          <a:xfrm>
            <a:off x="6445250" y="11496675"/>
            <a:ext cx="476250" cy="37941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Надпись 11"/>
          <p:cNvSpPr txBox="1">
            <a:spLocks noChangeArrowheads="1"/>
          </p:cNvSpPr>
          <p:nvPr/>
        </p:nvSpPr>
        <p:spPr bwMode="auto">
          <a:xfrm>
            <a:off x="7264400" y="11428413"/>
            <a:ext cx="571500" cy="447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Овал 36"/>
          <p:cNvSpPr>
            <a:spLocks noChangeArrowheads="1"/>
          </p:cNvSpPr>
          <p:nvPr/>
        </p:nvSpPr>
        <p:spPr bwMode="auto">
          <a:xfrm>
            <a:off x="7378700" y="11428413"/>
            <a:ext cx="342900" cy="3429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8" name="Овал 37"/>
          <p:cNvSpPr>
            <a:spLocks noChangeArrowheads="1"/>
          </p:cNvSpPr>
          <p:nvPr/>
        </p:nvSpPr>
        <p:spPr bwMode="auto">
          <a:xfrm>
            <a:off x="8416925" y="11428413"/>
            <a:ext cx="476250" cy="379412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Овал 38"/>
          <p:cNvSpPr>
            <a:spLocks noChangeArrowheads="1"/>
          </p:cNvSpPr>
          <p:nvPr/>
        </p:nvSpPr>
        <p:spPr bwMode="auto">
          <a:xfrm>
            <a:off x="6794500" y="365125"/>
            <a:ext cx="660400" cy="39687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Надпись 7"/>
          <p:cNvSpPr txBox="1">
            <a:spLocks noChangeArrowheads="1"/>
          </p:cNvSpPr>
          <p:nvPr/>
        </p:nvSpPr>
        <p:spPr bwMode="auto">
          <a:xfrm>
            <a:off x="6350000" y="3441700"/>
            <a:ext cx="571500" cy="4492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Овал 40"/>
          <p:cNvSpPr>
            <a:spLocks noChangeArrowheads="1"/>
          </p:cNvSpPr>
          <p:nvPr/>
        </p:nvSpPr>
        <p:spPr bwMode="auto">
          <a:xfrm>
            <a:off x="1816100" y="317500"/>
            <a:ext cx="622300" cy="4064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uk-UA" b="1" dirty="0" smtClean="0"/>
              <a:t> 2</a:t>
            </a:r>
            <a:endParaRPr lang="ru-RU" b="1" dirty="0"/>
          </a:p>
        </p:txBody>
      </p:sp>
      <p:sp>
        <p:nvSpPr>
          <p:cNvPr id="42" name="Овал 41"/>
          <p:cNvSpPr>
            <a:spLocks noChangeArrowheads="1"/>
          </p:cNvSpPr>
          <p:nvPr/>
        </p:nvSpPr>
        <p:spPr bwMode="auto">
          <a:xfrm>
            <a:off x="5554663" y="3187700"/>
            <a:ext cx="744537" cy="457200"/>
          </a:xfrm>
          <a:prstGeom prst="ellipse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Овал 42"/>
          <p:cNvSpPr>
            <a:spLocks noChangeArrowheads="1"/>
          </p:cNvSpPr>
          <p:nvPr/>
        </p:nvSpPr>
        <p:spPr bwMode="auto">
          <a:xfrm>
            <a:off x="3921125" y="4632325"/>
            <a:ext cx="533400" cy="396875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Овал 43"/>
          <p:cNvSpPr>
            <a:spLocks noChangeArrowheads="1"/>
          </p:cNvSpPr>
          <p:nvPr/>
        </p:nvSpPr>
        <p:spPr bwMode="auto">
          <a:xfrm>
            <a:off x="2070100" y="1612900"/>
            <a:ext cx="584200" cy="508000"/>
          </a:xfrm>
          <a:prstGeom prst="ellipse">
            <a:avLst/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Надпись 2"/>
          <p:cNvSpPr txBox="1">
            <a:spLocks noChangeArrowheads="1"/>
          </p:cNvSpPr>
          <p:nvPr/>
        </p:nvSpPr>
        <p:spPr bwMode="auto">
          <a:xfrm>
            <a:off x="6464300" y="4133850"/>
            <a:ext cx="571500" cy="4492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Овал 45"/>
          <p:cNvSpPr>
            <a:spLocks noChangeArrowheads="1"/>
          </p:cNvSpPr>
          <p:nvPr/>
        </p:nvSpPr>
        <p:spPr bwMode="auto">
          <a:xfrm>
            <a:off x="7378700" y="1727200"/>
            <a:ext cx="609600" cy="4699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uk-UA" b="1" dirty="0" smtClean="0"/>
              <a:t>6</a:t>
            </a:r>
            <a:endParaRPr lang="ru-RU" b="1" dirty="0"/>
          </a:p>
        </p:txBody>
      </p:sp>
      <p:sp>
        <p:nvSpPr>
          <p:cNvPr id="47" name="Овал 46"/>
          <p:cNvSpPr>
            <a:spLocks noChangeArrowheads="1"/>
          </p:cNvSpPr>
          <p:nvPr/>
        </p:nvSpPr>
        <p:spPr bwMode="auto">
          <a:xfrm>
            <a:off x="5549900" y="215900"/>
            <a:ext cx="469900" cy="482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uk-UA" b="1" dirty="0" smtClean="0"/>
              <a:t>4</a:t>
            </a:r>
            <a:endParaRPr lang="ru-RU" b="1" dirty="0"/>
          </a:p>
        </p:txBody>
      </p:sp>
      <p:sp>
        <p:nvSpPr>
          <p:cNvPr id="48" name="Овал 47"/>
          <p:cNvSpPr>
            <a:spLocks noChangeArrowheads="1"/>
          </p:cNvSpPr>
          <p:nvPr/>
        </p:nvSpPr>
        <p:spPr bwMode="auto">
          <a:xfrm>
            <a:off x="3708400" y="1574800"/>
            <a:ext cx="431800" cy="6604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uk-UA" sz="2600" b="1" dirty="0" smtClean="0">
                <a:solidFill>
                  <a:srgbClr val="002060"/>
                </a:solidFill>
              </a:rPr>
              <a:t>8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49" name="Овал 48"/>
          <p:cNvSpPr>
            <a:spLocks noChangeArrowheads="1"/>
          </p:cNvSpPr>
          <p:nvPr/>
        </p:nvSpPr>
        <p:spPr bwMode="auto">
          <a:xfrm>
            <a:off x="7413625" y="3197225"/>
            <a:ext cx="533400" cy="396875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641600" y="4876800"/>
            <a:ext cx="749300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11</a:t>
            </a:r>
            <a:endParaRPr lang="ru-RU" sz="2200" b="1" dirty="0"/>
          </a:p>
        </p:txBody>
      </p:sp>
      <p:sp>
        <p:nvSpPr>
          <p:cNvPr id="52" name="Овал 51"/>
          <p:cNvSpPr/>
          <p:nvPr/>
        </p:nvSpPr>
        <p:spPr>
          <a:xfrm>
            <a:off x="4165600" y="3365500"/>
            <a:ext cx="660400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12</a:t>
            </a:r>
            <a:endParaRPr lang="ru-RU" sz="2200" b="1" dirty="0"/>
          </a:p>
        </p:txBody>
      </p:sp>
      <p:sp>
        <p:nvSpPr>
          <p:cNvPr id="53" name="7-конечная звезда 52"/>
          <p:cNvSpPr/>
          <p:nvPr/>
        </p:nvSpPr>
        <p:spPr>
          <a:xfrm>
            <a:off x="1854200" y="3136900"/>
            <a:ext cx="863600" cy="5969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14</a:t>
            </a:r>
            <a:endParaRPr lang="ru-RU" sz="2200" b="1" dirty="0"/>
          </a:p>
        </p:txBody>
      </p:sp>
      <p:sp>
        <p:nvSpPr>
          <p:cNvPr id="54" name="7-конечная звезда 53"/>
          <p:cNvSpPr/>
          <p:nvPr/>
        </p:nvSpPr>
        <p:spPr>
          <a:xfrm>
            <a:off x="5664200" y="1549400"/>
            <a:ext cx="889000" cy="5969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10</a:t>
            </a:r>
            <a:endParaRPr lang="ru-RU" sz="2200" b="1" dirty="0"/>
          </a:p>
        </p:txBody>
      </p:sp>
      <p:sp>
        <p:nvSpPr>
          <p:cNvPr id="55" name="7-конечная звезда 54"/>
          <p:cNvSpPr/>
          <p:nvPr/>
        </p:nvSpPr>
        <p:spPr>
          <a:xfrm>
            <a:off x="4191000" y="266700"/>
            <a:ext cx="685800" cy="5969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9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76500" y="5854700"/>
            <a:ext cx="8911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Так треба жити, щоб нікому зла не чинити!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5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5778500" y="711200"/>
            <a:ext cx="16193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500" b="1" dirty="0" smtClean="0">
                <a:solidFill>
                  <a:srgbClr val="002060"/>
                </a:solidFill>
                <a:latin typeface="+mj-lt"/>
              </a:rPr>
              <a:t>ЛОСЬ </a:t>
            </a:r>
            <a:endParaRPr lang="ru-RU" sz="45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700070"/>
            <a:ext cx="9640887" cy="46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66" y="288110"/>
            <a:ext cx="5415206" cy="363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124" y="3979454"/>
            <a:ext cx="9486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Тайга </a:t>
            </a:r>
            <a:r>
              <a:rPr lang="uk-UA" sz="2000" dirty="0" smtClean="0"/>
              <a:t>– (</a:t>
            </a:r>
            <a:r>
              <a:rPr lang="uk-UA" sz="2000" dirty="0"/>
              <a:t>російське  слово  </a:t>
            </a:r>
            <a:r>
              <a:rPr lang="uk-UA" sz="2000" u="sng" dirty="0" smtClean="0">
                <a:hlinkClick r:id="rId4" tooltip="Монгольська мова"/>
              </a:rPr>
              <a:t>монгольського</a:t>
            </a:r>
            <a:r>
              <a:rPr lang="uk-UA" sz="2000" dirty="0"/>
              <a:t> походження) </a:t>
            </a:r>
            <a:r>
              <a:rPr lang="uk-UA" sz="2000" dirty="0" smtClean="0"/>
              <a:t>— </a:t>
            </a:r>
            <a:r>
              <a:rPr lang="uk-UA" sz="2000" dirty="0"/>
              <a:t> </a:t>
            </a:r>
            <a:r>
              <a:rPr lang="uk-UA" sz="2000" u="sng" dirty="0" err="1">
                <a:hlinkClick r:id="rId5" tooltip="Біом"/>
              </a:rPr>
              <a:t>біом</a:t>
            </a:r>
            <a:r>
              <a:rPr lang="uk-UA" sz="2000" dirty="0"/>
              <a:t> хвойних </a:t>
            </a:r>
            <a:r>
              <a:rPr lang="uk-UA" sz="2000" u="sng" dirty="0">
                <a:hlinkClick r:id="rId6" tooltip="Ліс"/>
              </a:rPr>
              <a:t>лісів</a:t>
            </a:r>
            <a:r>
              <a:rPr lang="uk-UA" sz="2000" dirty="0"/>
              <a:t> помірного та частково  </a:t>
            </a:r>
            <a:r>
              <a:rPr lang="uk-UA" sz="2000" dirty="0" smtClean="0"/>
              <a:t>субарктичного </a:t>
            </a:r>
            <a:r>
              <a:rPr lang="uk-UA" sz="2000" dirty="0"/>
              <a:t>поясу </a:t>
            </a:r>
            <a:r>
              <a:rPr lang="uk-UA" sz="2000" u="sng" dirty="0">
                <a:hlinkClick r:id="rId7" tooltip="Північна півкуля"/>
              </a:rPr>
              <a:t>Північної півкулі</a:t>
            </a:r>
            <a:r>
              <a:rPr lang="uk-UA" sz="2000" dirty="0"/>
              <a:t>. </a:t>
            </a:r>
            <a:endParaRPr lang="uk-UA" sz="2000" dirty="0" smtClean="0"/>
          </a:p>
          <a:p>
            <a:r>
              <a:rPr lang="uk-UA" sz="2000" dirty="0" smtClean="0"/>
              <a:t>Тайга </a:t>
            </a:r>
            <a:r>
              <a:rPr lang="uk-UA" sz="2000" dirty="0"/>
              <a:t>займає більшу частину </a:t>
            </a:r>
            <a:r>
              <a:rPr lang="uk-UA" sz="2000" u="sng" dirty="0">
                <a:hlinkClick r:id="rId8" tooltip="Канада"/>
              </a:rPr>
              <a:t>Канади</a:t>
            </a:r>
            <a:r>
              <a:rPr lang="uk-UA" sz="2000" dirty="0"/>
              <a:t>, </a:t>
            </a:r>
            <a:r>
              <a:rPr lang="uk-UA" sz="2000" u="sng" dirty="0" smtClean="0">
                <a:hlinkClick r:id="rId9" tooltip="Швеція"/>
              </a:rPr>
              <a:t>Швеції</a:t>
            </a:r>
            <a:r>
              <a:rPr lang="uk-UA" sz="2000" dirty="0"/>
              <a:t>, </a:t>
            </a:r>
            <a:r>
              <a:rPr lang="uk-UA" sz="2000" u="sng" dirty="0">
                <a:hlinkClick r:id="rId10" tooltip="Фінляндія"/>
              </a:rPr>
              <a:t>Фінляндії</a:t>
            </a:r>
            <a:r>
              <a:rPr lang="uk-UA" sz="2000" dirty="0"/>
              <a:t>, </a:t>
            </a:r>
            <a:r>
              <a:rPr lang="uk-UA" sz="2000" u="sng" dirty="0">
                <a:hlinkClick r:id="rId11" tooltip="Норвегія"/>
              </a:rPr>
              <a:t>Норвегії</a:t>
            </a:r>
            <a:r>
              <a:rPr lang="uk-UA" sz="2000" dirty="0"/>
              <a:t> та </a:t>
            </a:r>
            <a:r>
              <a:rPr lang="uk-UA" sz="2000" u="sng" dirty="0" smtClean="0">
                <a:hlinkClick r:id="rId12" tooltip="Росія"/>
              </a:rPr>
              <a:t>Росії</a:t>
            </a:r>
            <a:r>
              <a:rPr lang="uk-UA" sz="2000" dirty="0"/>
              <a:t> (особливо </a:t>
            </a:r>
            <a:r>
              <a:rPr lang="uk-UA" sz="2000" u="sng" dirty="0">
                <a:hlinkClick r:id="rId13" tooltip="Сибір"/>
              </a:rPr>
              <a:t>Сибіру</a:t>
            </a:r>
            <a:r>
              <a:rPr lang="uk-UA" sz="2000" dirty="0"/>
              <a:t>), </a:t>
            </a:r>
            <a:endParaRPr lang="uk-UA" sz="2000" dirty="0" smtClean="0"/>
          </a:p>
          <a:p>
            <a:r>
              <a:rPr lang="uk-UA" sz="2000" dirty="0" smtClean="0"/>
              <a:t>частину</a:t>
            </a:r>
            <a:r>
              <a:rPr lang="uk-UA" sz="2000" dirty="0"/>
              <a:t> </a:t>
            </a:r>
            <a:r>
              <a:rPr lang="uk-UA" sz="2000" u="sng" dirty="0">
                <a:hlinkClick r:id="rId14" tooltip="Аляска"/>
              </a:rPr>
              <a:t>Аляски</a:t>
            </a:r>
            <a:r>
              <a:rPr lang="uk-UA" sz="2000" dirty="0"/>
              <a:t>, північно-східного </a:t>
            </a:r>
            <a:r>
              <a:rPr lang="uk-UA" sz="2000" u="sng" dirty="0" smtClean="0">
                <a:hlinkClick r:id="rId15" tooltip="Китай"/>
              </a:rPr>
              <a:t>Китаю</a:t>
            </a:r>
            <a:r>
              <a:rPr lang="uk-UA" sz="2000" dirty="0" smtClean="0"/>
              <a:t>, крайній </a:t>
            </a:r>
            <a:r>
              <a:rPr lang="uk-UA" sz="2000" dirty="0"/>
              <a:t>північний схід </a:t>
            </a:r>
            <a:r>
              <a:rPr lang="uk-UA" sz="2000" u="sng" dirty="0">
                <a:hlinkClick r:id="rId16" tooltip="Естонія"/>
              </a:rPr>
              <a:t>Естонії</a:t>
            </a:r>
            <a:r>
              <a:rPr lang="uk-UA" sz="2000" dirty="0"/>
              <a:t>, </a:t>
            </a:r>
            <a:r>
              <a:rPr lang="uk-UA" sz="2000" dirty="0" smtClean="0"/>
              <a:t>а </a:t>
            </a:r>
            <a:r>
              <a:rPr lang="uk-UA" sz="2000" dirty="0"/>
              <a:t>також деяких районів </a:t>
            </a:r>
            <a:r>
              <a:rPr lang="uk-UA" sz="2000" dirty="0" smtClean="0"/>
              <a:t>на </a:t>
            </a:r>
            <a:r>
              <a:rPr lang="uk-UA" sz="2000" dirty="0"/>
              <a:t>крайній півночі </a:t>
            </a:r>
            <a:r>
              <a:rPr lang="uk-UA" sz="2000" u="sng" dirty="0">
                <a:hlinkClick r:id="rId17" tooltip="Монголія"/>
              </a:rPr>
              <a:t>Монголії</a:t>
            </a:r>
            <a:r>
              <a:rPr lang="uk-UA" sz="2000" dirty="0"/>
              <a:t> </a:t>
            </a:r>
            <a:r>
              <a:rPr lang="uk-UA" sz="2000" dirty="0" smtClean="0"/>
              <a:t>та </a:t>
            </a:r>
            <a:r>
              <a:rPr lang="uk-UA" sz="2000" dirty="0"/>
              <a:t>основну </a:t>
            </a:r>
            <a:r>
              <a:rPr lang="uk-UA" sz="2000" dirty="0" smtClean="0"/>
              <a:t>територію штатів</a:t>
            </a:r>
            <a:r>
              <a:rPr lang="uk-UA" sz="2000" dirty="0"/>
              <a:t> </a:t>
            </a:r>
            <a:r>
              <a:rPr lang="uk-UA" sz="2000" u="sng" dirty="0" err="1">
                <a:hlinkClick r:id="rId18" tooltip="Орегон"/>
              </a:rPr>
              <a:t>Орегон</a:t>
            </a:r>
            <a:r>
              <a:rPr lang="uk-UA" sz="2000" dirty="0"/>
              <a:t> та </a:t>
            </a:r>
            <a:r>
              <a:rPr lang="uk-UA" sz="2000" u="sng" dirty="0">
                <a:hlinkClick r:id="rId19" tooltip="Вашингтон"/>
              </a:rPr>
              <a:t>Вашингтон</a:t>
            </a:r>
            <a:r>
              <a:rPr lang="uk-UA" sz="2000" dirty="0"/>
              <a:t> (</a:t>
            </a:r>
            <a:r>
              <a:rPr lang="uk-UA" sz="2000" u="sng" dirty="0">
                <a:hlinkClick r:id="rId20" tooltip="США"/>
              </a:rPr>
              <a:t>США</a:t>
            </a:r>
            <a:r>
              <a:rPr lang="uk-UA" sz="2000" dirty="0" smtClean="0"/>
              <a:t>) </a:t>
            </a:r>
          </a:p>
          <a:p>
            <a:r>
              <a:rPr lang="uk-UA" sz="2000" dirty="0" smtClean="0"/>
              <a:t>і</a:t>
            </a:r>
            <a:r>
              <a:rPr lang="uk-UA" sz="2000" dirty="0"/>
              <a:t> </a:t>
            </a:r>
            <a:r>
              <a:rPr lang="uk-UA" sz="2000" u="sng" dirty="0">
                <a:hlinkClick r:id="rId21" tooltip="Шотландія"/>
              </a:rPr>
              <a:t>Шотландії</a:t>
            </a:r>
            <a:r>
              <a:rPr lang="uk-UA" sz="2000" dirty="0"/>
              <a:t>, і є найбільшим </a:t>
            </a:r>
            <a:r>
              <a:rPr lang="uk-UA" sz="2000" dirty="0" smtClean="0"/>
              <a:t>суходільним </a:t>
            </a:r>
            <a:r>
              <a:rPr lang="uk-UA" sz="2000" dirty="0" err="1"/>
              <a:t>біомом</a:t>
            </a:r>
            <a:r>
              <a:rPr lang="uk-UA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5466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11495" r="12132" b="11596"/>
          <a:stretch/>
        </p:blipFill>
        <p:spPr>
          <a:xfrm>
            <a:off x="1790701" y="317764"/>
            <a:ext cx="4419600" cy="3370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733552"/>
            <a:ext cx="4337050" cy="2428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3873500"/>
            <a:ext cx="89535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002060"/>
                </a:solidFill>
              </a:rPr>
              <a:t>Заповíдник — </a:t>
            </a:r>
            <a:r>
              <a:rPr lang="uk-UA" sz="2200" dirty="0">
                <a:solidFill>
                  <a:srgbClr val="002060"/>
                </a:solidFill>
              </a:rPr>
              <a:t>це конкретна ділянка землі або води</a:t>
            </a:r>
            <a:r>
              <a:rPr lang="uk-UA" sz="2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 </a:t>
            </a:r>
            <a:r>
              <a:rPr lang="uk-UA" sz="2200" dirty="0">
                <a:solidFill>
                  <a:srgbClr val="002060"/>
                </a:solidFill>
              </a:rPr>
              <a:t>що знаходиться під охороною країни</a:t>
            </a:r>
            <a:r>
              <a:rPr lang="uk-UA" sz="2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 </a:t>
            </a:r>
            <a:r>
              <a:rPr lang="uk-UA" sz="2200" dirty="0">
                <a:solidFill>
                  <a:srgbClr val="002060"/>
                </a:solidFill>
              </a:rPr>
              <a:t>Заповідники – це унікальні пам’ятки історії й культури, </a:t>
            </a:r>
            <a:endParaRPr lang="uk-UA" sz="2200" dirty="0" smtClean="0">
              <a:solidFill>
                <a:srgbClr val="002060"/>
              </a:solidFill>
            </a:endParaRPr>
          </a:p>
          <a:p>
            <a:r>
              <a:rPr lang="uk-UA" sz="2200" dirty="0" smtClean="0">
                <a:solidFill>
                  <a:srgbClr val="002060"/>
                </a:solidFill>
              </a:rPr>
              <a:t>живої </a:t>
            </a:r>
            <a:r>
              <a:rPr lang="uk-UA" sz="2200" dirty="0">
                <a:solidFill>
                  <a:srgbClr val="002060"/>
                </a:solidFill>
              </a:rPr>
              <a:t>й неживої природи</a:t>
            </a:r>
            <a:r>
              <a:rPr lang="uk-UA" sz="2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 </a:t>
            </a:r>
            <a:r>
              <a:rPr lang="uk-UA" sz="2200" dirty="0">
                <a:solidFill>
                  <a:srgbClr val="002060"/>
                </a:solidFill>
              </a:rPr>
              <a:t>Найвідоміші з них:  </a:t>
            </a:r>
            <a:r>
              <a:rPr lang="uk-UA" sz="2200" dirty="0" err="1" smtClean="0">
                <a:solidFill>
                  <a:srgbClr val="002060"/>
                </a:solidFill>
              </a:rPr>
              <a:t>АсканіяНова</a:t>
            </a:r>
            <a:r>
              <a:rPr lang="uk-UA" sz="2200" dirty="0">
                <a:solidFill>
                  <a:srgbClr val="002060"/>
                </a:solidFill>
              </a:rPr>
              <a:t>, Канівський, Карпатський</a:t>
            </a:r>
            <a:r>
              <a:rPr lang="uk-UA" sz="2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 </a:t>
            </a:r>
            <a:r>
              <a:rPr lang="uk-UA" sz="2200" dirty="0">
                <a:solidFill>
                  <a:srgbClr val="002060"/>
                </a:solidFill>
              </a:rPr>
              <a:t>Луганський, Поліський, Чорноморський, </a:t>
            </a:r>
            <a:endParaRPr lang="uk-UA" sz="2200" dirty="0" smtClean="0">
              <a:solidFill>
                <a:srgbClr val="002060"/>
              </a:solidFill>
            </a:endParaRPr>
          </a:p>
          <a:p>
            <a:r>
              <a:rPr lang="uk-UA" sz="2200" dirty="0" smtClean="0">
                <a:solidFill>
                  <a:srgbClr val="002060"/>
                </a:solidFill>
              </a:rPr>
              <a:t>Український </a:t>
            </a:r>
            <a:r>
              <a:rPr lang="uk-UA" sz="2200" dirty="0">
                <a:solidFill>
                  <a:srgbClr val="002060"/>
                </a:solidFill>
              </a:rPr>
              <a:t>степовий, Ялтинський </a:t>
            </a:r>
            <a:r>
              <a:rPr lang="uk-UA" sz="2200" dirty="0" err="1">
                <a:solidFill>
                  <a:srgbClr val="002060"/>
                </a:solidFill>
              </a:rPr>
              <a:t>гірсько</a:t>
            </a:r>
            <a:r>
              <a:rPr lang="uk-UA" sz="2200" dirty="0">
                <a:solidFill>
                  <a:srgbClr val="002060"/>
                </a:solidFill>
              </a:rPr>
              <a:t>-лісовий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2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390650"/>
            <a:ext cx="219075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25" y="1403350"/>
            <a:ext cx="219075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25" y="4159250"/>
            <a:ext cx="2190750" cy="2095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87" y="3960812"/>
            <a:ext cx="1800225" cy="2543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355600"/>
            <a:ext cx="268864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25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614885" y="7620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Хмаринка слів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410277"/>
            <a:ext cx="6591300" cy="53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739900" y="203200"/>
            <a:ext cx="364074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400" b="1" i="1" u="sng" dirty="0">
                <a:solidFill>
                  <a:srgbClr val="002060"/>
                </a:solidFill>
              </a:rPr>
              <a:t>Бліц-опитування</a:t>
            </a:r>
            <a:r>
              <a:rPr lang="uk-UA" sz="3400" b="1" i="1" u="sng" dirty="0" smtClean="0">
                <a:solidFill>
                  <a:srgbClr val="002060"/>
                </a:solidFill>
              </a:rPr>
              <a:t>:</a:t>
            </a:r>
          </a:p>
          <a:p>
            <a:endParaRPr lang="ru-RU" sz="34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333500"/>
            <a:ext cx="3805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</a:rPr>
              <a:t>Як починається твір?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320800"/>
            <a:ext cx="31486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(Лось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прокинувся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892300"/>
            <a:ext cx="7348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</a:rPr>
              <a:t>Чи можна лося назвати головним героєм?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6300" y="1892300"/>
            <a:ext cx="10020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(Так)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87600" y="2527300"/>
            <a:ext cx="4357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</a:rPr>
              <a:t>Що зображено у творі?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8600" y="2489200"/>
            <a:ext cx="33759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подія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життя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лося)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87600" y="3060700"/>
            <a:ext cx="3363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</a:rPr>
              <a:t>Чи довгий час дії?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8500" y="3022600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ні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5700" y="3683000"/>
            <a:ext cx="37753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Скільки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дійових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осіб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17900" y="4330700"/>
            <a:ext cx="78613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(лось, два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брати-підберезники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гніда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конячка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дядько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Шпичак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5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AutoShape 2" descr="Гарний настрій – гарний день » Іванківський ліцей Іванківської селищної ра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85795"/>
            <a:ext cx="6916737" cy="53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22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993900" y="685800"/>
            <a:ext cx="787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Оповідання </a:t>
            </a:r>
            <a:r>
              <a:rPr lang="uk-UA" sz="3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uk-UA" sz="3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це</a:t>
            </a:r>
          </a:p>
          <a:p>
            <a:r>
              <a:rPr lang="uk-UA" sz="3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невеликий </a:t>
            </a:r>
            <a:r>
              <a:rPr lang="uk-UA" sz="3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прозовий твір, у якому розповідається </a:t>
            </a:r>
            <a:endParaRPr lang="uk-UA" sz="38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uk-UA" sz="3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про </a:t>
            </a:r>
            <a:r>
              <a:rPr lang="uk-UA" sz="3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одну або кілька подій з життя одного </a:t>
            </a:r>
            <a:r>
              <a:rPr lang="uk-UA" sz="3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героя</a:t>
            </a:r>
          </a:p>
          <a:p>
            <a:r>
              <a:rPr lang="uk-UA" sz="3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uk-UA" sz="3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чи кількох головних персонажів </a:t>
            </a:r>
            <a:r>
              <a:rPr lang="uk-UA" sz="3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протягом</a:t>
            </a:r>
          </a:p>
          <a:p>
            <a:r>
              <a:rPr lang="uk-UA" sz="3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uk-UA" sz="3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обмеженого проміжку часу. </a:t>
            </a:r>
            <a:endParaRPr lang="ru-RU" sz="3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1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627415" y="689792"/>
            <a:ext cx="10055958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002060"/>
                </a:solidFill>
              </a:rPr>
              <a:t>Тема </a:t>
            </a:r>
            <a:r>
              <a:rPr lang="uk-UA" sz="3000" b="1" dirty="0" smtClean="0">
                <a:solidFill>
                  <a:srgbClr val="002060"/>
                </a:solidFill>
              </a:rPr>
              <a:t>оповідання. </a:t>
            </a:r>
          </a:p>
          <a:p>
            <a:r>
              <a:rPr lang="uk-UA" sz="3000" b="1" dirty="0" smtClean="0">
                <a:solidFill>
                  <a:srgbClr val="002060"/>
                </a:solidFill>
                <a:latin typeface="+mj-lt"/>
              </a:rPr>
              <a:t>                                   Зображення </a:t>
            </a:r>
            <a:r>
              <a:rPr lang="uk-UA" sz="3000" b="1" dirty="0">
                <a:solidFill>
                  <a:srgbClr val="002060"/>
                </a:solidFill>
                <a:latin typeface="+mj-lt"/>
              </a:rPr>
              <a:t>боротьби добра і зла </a:t>
            </a:r>
            <a:endParaRPr lang="uk-UA" sz="3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3000" b="1" dirty="0" smtClean="0">
                <a:solidFill>
                  <a:srgbClr val="002060"/>
                </a:solidFill>
                <a:latin typeface="+mj-lt"/>
              </a:rPr>
              <a:t>                                   в </a:t>
            </a:r>
            <a:r>
              <a:rPr lang="uk-UA" sz="3000" b="1" dirty="0">
                <a:solidFill>
                  <a:srgbClr val="002060"/>
                </a:solidFill>
                <a:latin typeface="+mj-lt"/>
              </a:rPr>
              <a:t>протистоянні світу людей та світу тварин. </a:t>
            </a:r>
            <a:endParaRPr lang="ru-RU" sz="3000" b="1" dirty="0">
              <a:solidFill>
                <a:srgbClr val="002060"/>
              </a:solidFill>
              <a:latin typeface="+mj-lt"/>
            </a:endParaRPr>
          </a:p>
          <a:p>
            <a:r>
              <a:rPr lang="uk-UA" sz="3000" b="1" dirty="0">
                <a:solidFill>
                  <a:srgbClr val="002060"/>
                </a:solidFill>
              </a:rPr>
              <a:t>Ідея :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уславлення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мужності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хоробрості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співчуття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, </a:t>
            </a:r>
            <a:endParaRPr lang="ru-RU" sz="3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000" b="1" dirty="0" err="1" smtClean="0">
                <a:solidFill>
                  <a:srgbClr val="002060"/>
                </a:solidFill>
                <a:latin typeface="+mj-lt"/>
              </a:rPr>
              <a:t>бажання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допомагати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іншим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 та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охороняти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дику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 природу; </a:t>
            </a:r>
            <a:endParaRPr lang="ru-RU" sz="3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000" b="1" dirty="0" err="1" smtClean="0">
                <a:solidFill>
                  <a:srgbClr val="002060"/>
                </a:solidFill>
                <a:latin typeface="+mj-lt"/>
              </a:rPr>
              <a:t>обурення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жорстокістю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 та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користолюбством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uk-UA" sz="3000" b="1" dirty="0">
                <a:solidFill>
                  <a:srgbClr val="002060"/>
                </a:solidFill>
              </a:rPr>
              <a:t>Проблематика </a:t>
            </a:r>
            <a:r>
              <a:rPr lang="uk-UA" sz="3000" b="1" dirty="0" smtClean="0">
                <a:solidFill>
                  <a:srgbClr val="002060"/>
                </a:solidFill>
              </a:rPr>
              <a:t>: 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в</a:t>
            </a:r>
            <a:r>
              <a:rPr lang="ru-RU" sz="3000" b="1" dirty="0" err="1" smtClean="0">
                <a:solidFill>
                  <a:srgbClr val="002060"/>
                </a:solidFill>
                <a:latin typeface="+mj-lt"/>
              </a:rPr>
              <a:t>заємозв'язок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людини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 і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природи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; </a:t>
            </a:r>
            <a:endParaRPr lang="ru-RU" sz="3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                                </a:t>
            </a:r>
            <a:r>
              <a:rPr lang="ru-RU" sz="3000" b="1" dirty="0" err="1" smtClean="0">
                <a:solidFill>
                  <a:srgbClr val="002060"/>
                </a:solidFill>
                <a:latin typeface="+mj-lt"/>
              </a:rPr>
              <a:t>боротьба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добра і зла; </a:t>
            </a:r>
            <a:endParaRPr lang="ru-RU" sz="3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                                </a:t>
            </a:r>
            <a:r>
              <a:rPr lang="ru-RU" sz="3000" b="1" dirty="0" err="1" smtClean="0">
                <a:solidFill>
                  <a:srgbClr val="002060"/>
                </a:solidFill>
                <a:latin typeface="+mj-lt"/>
              </a:rPr>
              <a:t>життєвий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вибір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людини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; </a:t>
            </a:r>
            <a:endParaRPr lang="ru-RU" sz="3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                                моральна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відповідальність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 перед собою </a:t>
            </a:r>
            <a:endParaRPr lang="ru-RU" sz="3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                                та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іншими</a:t>
            </a:r>
            <a:endParaRPr lang="ru-RU" sz="3000" b="1" dirty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54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" name="Рисунок 11"/>
          <p:cNvPicPr/>
          <p:nvPr/>
        </p:nvPicPr>
        <p:blipFill rotWithShape="1">
          <a:blip r:embed="rId3"/>
          <a:srcRect l="34153" t="52757" r="18065" b="19296"/>
          <a:stretch/>
        </p:blipFill>
        <p:spPr bwMode="auto">
          <a:xfrm>
            <a:off x="4322762" y="1587500"/>
            <a:ext cx="3983038" cy="1343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28701" t="39068" r="24960" b="34411"/>
          <a:stretch/>
        </p:blipFill>
        <p:spPr bwMode="auto">
          <a:xfrm>
            <a:off x="2667000" y="3530600"/>
            <a:ext cx="3365500" cy="1334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28221" t="39924" r="15018" b="31559"/>
          <a:stretch/>
        </p:blipFill>
        <p:spPr bwMode="auto">
          <a:xfrm>
            <a:off x="6370637" y="3568700"/>
            <a:ext cx="3357563" cy="1276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9404" y="419100"/>
            <a:ext cx="1861023" cy="8617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РЕБУС</a:t>
            </a:r>
            <a:endParaRPr lang="ru-RU" sz="5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229404" y="419100"/>
            <a:ext cx="1861023" cy="8617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РЕБУС</a:t>
            </a:r>
            <a:endParaRPr lang="ru-RU" sz="5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7739" t="27376" r="15660" b="47243"/>
          <a:stretch/>
        </p:blipFill>
        <p:spPr bwMode="auto">
          <a:xfrm>
            <a:off x="2263774" y="1689100"/>
            <a:ext cx="5051425" cy="1127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69535" t="28232" r="15179" b="46388"/>
          <a:stretch/>
        </p:blipFill>
        <p:spPr bwMode="auto">
          <a:xfrm>
            <a:off x="7537450" y="1663700"/>
            <a:ext cx="1670050" cy="116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28540" t="26521" r="13415" b="47243"/>
          <a:stretch/>
        </p:blipFill>
        <p:spPr bwMode="auto">
          <a:xfrm>
            <a:off x="2425700" y="4521200"/>
            <a:ext cx="3933825" cy="1352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/>
          <a:srcRect l="46659" t="27091" r="14217" b="46388"/>
          <a:stretch/>
        </p:blipFill>
        <p:spPr bwMode="auto">
          <a:xfrm>
            <a:off x="6750050" y="4521201"/>
            <a:ext cx="3028950" cy="1395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91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05604" y="393700"/>
            <a:ext cx="1861023" cy="8617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РЕБУС</a:t>
            </a:r>
            <a:endParaRPr lang="ru-RU" sz="5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0465" t="39924" r="18386" b="32414"/>
          <a:stretch/>
        </p:blipFill>
        <p:spPr bwMode="auto">
          <a:xfrm>
            <a:off x="2341562" y="1798637"/>
            <a:ext cx="4618038" cy="1935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64938" t="39924" r="15821" b="32699"/>
          <a:stretch/>
        </p:blipFill>
        <p:spPr bwMode="auto">
          <a:xfrm>
            <a:off x="7575550" y="1673860"/>
            <a:ext cx="1860550" cy="1932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31909" t="26806" r="20950" b="45817"/>
          <a:stretch/>
        </p:blipFill>
        <p:spPr bwMode="auto">
          <a:xfrm>
            <a:off x="4203700" y="4356101"/>
            <a:ext cx="4251325" cy="1833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79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32286765"/>
              </p:ext>
            </p:extLst>
          </p:nvPr>
        </p:nvGraphicFramePr>
        <p:xfrm>
          <a:off x="2032000" y="0"/>
          <a:ext cx="9321800" cy="671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14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59200" y="431800"/>
            <a:ext cx="4205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Кардіограма Лося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511300" y="1701755"/>
            <a:ext cx="8934263" cy="3952092"/>
          </a:xfrm>
          <a:custGeom>
            <a:avLst/>
            <a:gdLst>
              <a:gd name="connsiteX0" fmla="*/ 0 w 8934263"/>
              <a:gd name="connsiteY0" fmla="*/ 1917745 h 3952092"/>
              <a:gd name="connsiteX1" fmla="*/ 863600 w 8934263"/>
              <a:gd name="connsiteY1" fmla="*/ 3175045 h 3952092"/>
              <a:gd name="connsiteX2" fmla="*/ 1701800 w 8934263"/>
              <a:gd name="connsiteY2" fmla="*/ 787445 h 3952092"/>
              <a:gd name="connsiteX3" fmla="*/ 2489200 w 8934263"/>
              <a:gd name="connsiteY3" fmla="*/ 3365545 h 3952092"/>
              <a:gd name="connsiteX4" fmla="*/ 3568700 w 8934263"/>
              <a:gd name="connsiteY4" fmla="*/ 177845 h 3952092"/>
              <a:gd name="connsiteX5" fmla="*/ 4051300 w 8934263"/>
              <a:gd name="connsiteY5" fmla="*/ 3949745 h 3952092"/>
              <a:gd name="connsiteX6" fmla="*/ 4775200 w 8934263"/>
              <a:gd name="connsiteY6" fmla="*/ 787445 h 3952092"/>
              <a:gd name="connsiteX7" fmla="*/ 5397500 w 8934263"/>
              <a:gd name="connsiteY7" fmla="*/ 3746545 h 3952092"/>
              <a:gd name="connsiteX8" fmla="*/ 6337300 w 8934263"/>
              <a:gd name="connsiteY8" fmla="*/ 45 h 3952092"/>
              <a:gd name="connsiteX9" fmla="*/ 6794500 w 8934263"/>
              <a:gd name="connsiteY9" fmla="*/ 3835445 h 3952092"/>
              <a:gd name="connsiteX10" fmla="*/ 7721600 w 8934263"/>
              <a:gd name="connsiteY10" fmla="*/ 469945 h 3952092"/>
              <a:gd name="connsiteX11" fmla="*/ 7912100 w 8934263"/>
              <a:gd name="connsiteY11" fmla="*/ 3314745 h 3952092"/>
              <a:gd name="connsiteX12" fmla="*/ 8369300 w 8934263"/>
              <a:gd name="connsiteY12" fmla="*/ 38145 h 3952092"/>
              <a:gd name="connsiteX13" fmla="*/ 8902700 w 8934263"/>
              <a:gd name="connsiteY13" fmla="*/ 2362245 h 3952092"/>
              <a:gd name="connsiteX14" fmla="*/ 8826500 w 8934263"/>
              <a:gd name="connsiteY14" fmla="*/ 2006645 h 39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34263" h="3952092">
                <a:moveTo>
                  <a:pt x="0" y="1917745"/>
                </a:moveTo>
                <a:cubicBezTo>
                  <a:pt x="289983" y="2640586"/>
                  <a:pt x="579967" y="3363428"/>
                  <a:pt x="863600" y="3175045"/>
                </a:cubicBezTo>
                <a:cubicBezTo>
                  <a:pt x="1147233" y="2986662"/>
                  <a:pt x="1430867" y="755695"/>
                  <a:pt x="1701800" y="787445"/>
                </a:cubicBezTo>
                <a:cubicBezTo>
                  <a:pt x="1972733" y="819195"/>
                  <a:pt x="2178050" y="3467145"/>
                  <a:pt x="2489200" y="3365545"/>
                </a:cubicBezTo>
                <a:cubicBezTo>
                  <a:pt x="2800350" y="3263945"/>
                  <a:pt x="3308350" y="80478"/>
                  <a:pt x="3568700" y="177845"/>
                </a:cubicBezTo>
                <a:cubicBezTo>
                  <a:pt x="3829050" y="275212"/>
                  <a:pt x="3850217" y="3848145"/>
                  <a:pt x="4051300" y="3949745"/>
                </a:cubicBezTo>
                <a:cubicBezTo>
                  <a:pt x="4252383" y="4051345"/>
                  <a:pt x="4550833" y="821312"/>
                  <a:pt x="4775200" y="787445"/>
                </a:cubicBezTo>
                <a:cubicBezTo>
                  <a:pt x="4999567" y="753578"/>
                  <a:pt x="5137150" y="3877778"/>
                  <a:pt x="5397500" y="3746545"/>
                </a:cubicBezTo>
                <a:cubicBezTo>
                  <a:pt x="5657850" y="3615312"/>
                  <a:pt x="6104467" y="-14772"/>
                  <a:pt x="6337300" y="45"/>
                </a:cubicBezTo>
                <a:cubicBezTo>
                  <a:pt x="6570133" y="14862"/>
                  <a:pt x="6563783" y="3757128"/>
                  <a:pt x="6794500" y="3835445"/>
                </a:cubicBezTo>
                <a:cubicBezTo>
                  <a:pt x="7025217" y="3913762"/>
                  <a:pt x="7535333" y="556728"/>
                  <a:pt x="7721600" y="469945"/>
                </a:cubicBezTo>
                <a:cubicBezTo>
                  <a:pt x="7907867" y="383162"/>
                  <a:pt x="7804150" y="3386712"/>
                  <a:pt x="7912100" y="3314745"/>
                </a:cubicBezTo>
                <a:cubicBezTo>
                  <a:pt x="8020050" y="3242778"/>
                  <a:pt x="8204200" y="196895"/>
                  <a:pt x="8369300" y="38145"/>
                </a:cubicBezTo>
                <a:cubicBezTo>
                  <a:pt x="8534400" y="-120605"/>
                  <a:pt x="8826500" y="2034162"/>
                  <a:pt x="8902700" y="2362245"/>
                </a:cubicBezTo>
                <a:cubicBezTo>
                  <a:pt x="8978900" y="2690328"/>
                  <a:pt x="8902700" y="2348486"/>
                  <a:pt x="8826500" y="20066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953000" y="1282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48" y="1701800"/>
            <a:ext cx="6614339" cy="4401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7307" y="660400"/>
            <a:ext cx="5053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ВПРАВИ НА ДИХАННЯ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ferris dir="l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Облако 4"/>
          <p:cNvSpPr/>
          <p:nvPr/>
        </p:nvSpPr>
        <p:spPr>
          <a:xfrm>
            <a:off x="1955800" y="520700"/>
            <a:ext cx="3822700" cy="238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Добро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6731000" y="330200"/>
            <a:ext cx="3822700" cy="2387600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 smtClean="0">
                <a:solidFill>
                  <a:srgbClr val="002060"/>
                </a:solidFill>
              </a:rPr>
              <a:t>Зло </a:t>
            </a:r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2641600" y="3035300"/>
            <a:ext cx="2635504" cy="787400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rgbClr val="0070C0"/>
                </a:solidFill>
              </a:rPr>
              <a:t>Лось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209800" y="4102100"/>
            <a:ext cx="3651504" cy="965200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rgbClr val="0070C0"/>
                </a:solidFill>
              </a:rPr>
              <a:t>Хлопчики-підберезники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2654300" y="5435600"/>
            <a:ext cx="2635504" cy="850900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rgbClr val="0070C0"/>
                </a:solidFill>
              </a:rPr>
              <a:t>Гніда конячка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11" name="Молния 10"/>
          <p:cNvSpPr/>
          <p:nvPr/>
        </p:nvSpPr>
        <p:spPr>
          <a:xfrm rot="19925464">
            <a:off x="6571016" y="2251431"/>
            <a:ext cx="3565163" cy="3062179"/>
          </a:xfrm>
          <a:prstGeom prst="lightningBol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3" name="Молния 12"/>
          <p:cNvSpPr/>
          <p:nvPr/>
        </p:nvSpPr>
        <p:spPr>
          <a:xfrm rot="7429451">
            <a:off x="7091717" y="3978629"/>
            <a:ext cx="3565163" cy="3062179"/>
          </a:xfrm>
          <a:prstGeom prst="lightningBol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59700" y="3238500"/>
            <a:ext cx="1168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/>
              <a:t>Дядько </a:t>
            </a:r>
          </a:p>
          <a:p>
            <a:r>
              <a:rPr lang="uk-UA" sz="2200" b="1" dirty="0"/>
              <a:t>Шпичак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26500" y="5346700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/>
              <a:t>вовки</a:t>
            </a:r>
            <a:endParaRPr lang="ru-RU" sz="2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7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5626100" y="825500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СЕНКАН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3200" y="2463800"/>
            <a:ext cx="534312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Два прикметника (яке?)</a:t>
            </a:r>
          </a:p>
          <a:p>
            <a:pPr algn="ctr"/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Три дієслова (що робить?)</a:t>
            </a:r>
          </a:p>
          <a:p>
            <a:pPr algn="ctr"/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Речення із чотирьох слів (ФРАЗА)</a:t>
            </a:r>
          </a:p>
          <a:p>
            <a:pPr algn="ctr"/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Іменник  - синонім до теми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701800"/>
            <a:ext cx="1292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u="sng" dirty="0" smtClean="0">
                <a:solidFill>
                  <a:srgbClr val="002060"/>
                </a:solidFill>
              </a:rPr>
              <a:t>ДОБРО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71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156460" y="1146266"/>
            <a:ext cx="60757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00" b="1" i="1" dirty="0" smtClean="0">
                <a:solidFill>
                  <a:srgbClr val="002060"/>
                </a:solidFill>
                <a:effectLst/>
                <a:latin typeface="+mj-lt"/>
              </a:rPr>
              <a:t>Я хочу</a:t>
            </a:r>
            <a:r>
              <a:rPr lang="uk-UA" sz="4200" b="1" dirty="0" smtClean="0">
                <a:solidFill>
                  <a:srgbClr val="002060"/>
                </a:solidFill>
                <a:effectLst/>
                <a:latin typeface="+mj-lt"/>
              </a:rPr>
              <a:t>         </a:t>
            </a:r>
            <a:r>
              <a:rPr lang="uk-UA" sz="4200" b="1" i="1" dirty="0" smtClean="0">
                <a:solidFill>
                  <a:srgbClr val="002060"/>
                </a:solidFill>
                <a:effectLst/>
                <a:latin typeface="+mj-lt"/>
              </a:rPr>
              <a:t>дізнатися…</a:t>
            </a:r>
            <a:endParaRPr lang="ru-RU" sz="4200" b="1" dirty="0" smtClean="0">
              <a:solidFill>
                <a:srgbClr val="002060"/>
              </a:solidFill>
              <a:effectLst/>
              <a:latin typeface="+mj-lt"/>
            </a:endParaRPr>
          </a:p>
          <a:p>
            <a:r>
              <a:rPr lang="uk-UA" sz="4200" b="1" i="1" dirty="0" smtClean="0">
                <a:solidFill>
                  <a:srgbClr val="002060"/>
                </a:solidFill>
                <a:effectLst/>
                <a:latin typeface="+mj-lt"/>
              </a:rPr>
              <a:t>                                          </a:t>
            </a:r>
            <a:r>
              <a:rPr lang="uk-UA" sz="4200" b="1" i="1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uk-UA" sz="4200" b="1" i="1" dirty="0" smtClean="0">
                <a:solidFill>
                  <a:srgbClr val="002060"/>
                </a:solidFill>
                <a:effectLst/>
                <a:latin typeface="+mj-lt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45000" y="2501900"/>
            <a:ext cx="30203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00" b="1" i="1" dirty="0">
                <a:solidFill>
                  <a:srgbClr val="002060"/>
                </a:solidFill>
                <a:latin typeface="+mj-lt"/>
              </a:rPr>
              <a:t> зрозуміти…</a:t>
            </a:r>
            <a:endParaRPr lang="ru-RU" sz="4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025900"/>
            <a:ext cx="24881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00" i="1" dirty="0">
                <a:solidFill>
                  <a:srgbClr val="002060"/>
                </a:solidFill>
              </a:rPr>
              <a:t>відчути…</a:t>
            </a:r>
            <a:endParaRPr lang="ru-RU" sz="42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6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483100" y="393700"/>
            <a:ext cx="4312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АСОЦІАТИВНИЙ    КУЩ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61000" y="3352800"/>
            <a:ext cx="2095500" cy="1193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лыбающееся лицо 13"/>
          <p:cNvSpPr/>
          <p:nvPr/>
        </p:nvSpPr>
        <p:spPr>
          <a:xfrm>
            <a:off x="2908300" y="3911600"/>
            <a:ext cx="2349500" cy="18415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добробут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Улыбающееся лицо 14"/>
          <p:cNvSpPr/>
          <p:nvPr/>
        </p:nvSpPr>
        <p:spPr>
          <a:xfrm>
            <a:off x="5207000" y="1092200"/>
            <a:ext cx="2387600" cy="18415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щастя</a:t>
            </a:r>
            <a:endParaRPr lang="ru-RU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Улыбающееся лицо 15"/>
          <p:cNvSpPr/>
          <p:nvPr/>
        </p:nvSpPr>
        <p:spPr>
          <a:xfrm>
            <a:off x="8013700" y="4076700"/>
            <a:ext cx="2387600" cy="18415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радість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Улыбающееся лицо 16"/>
          <p:cNvSpPr/>
          <p:nvPr/>
        </p:nvSpPr>
        <p:spPr>
          <a:xfrm>
            <a:off x="8102600" y="1905000"/>
            <a:ext cx="2298700" cy="18415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злагода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5435600" y="4914900"/>
            <a:ext cx="2260600" cy="18415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милосердя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Улыбающееся лицо 18"/>
          <p:cNvSpPr/>
          <p:nvPr/>
        </p:nvSpPr>
        <p:spPr>
          <a:xfrm>
            <a:off x="2844800" y="1892300"/>
            <a:ext cx="2336800" cy="18415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любов</a:t>
            </a:r>
            <a:endParaRPr lang="ru-RU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0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828800" y="1282701"/>
            <a:ext cx="9575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швидкість лося 56 км/год. Яку відстань він може пройти за 5 годин </a:t>
            </a: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добу дорослий  лось з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їдає близько 35 кг корму, а </a:t>
            </a:r>
            <a:r>
              <a:rPr 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корму  він з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їсть за тиждень?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8300" y="546100"/>
            <a:ext cx="2067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88" y="3479800"/>
            <a:ext cx="4256532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095500" y="609600"/>
            <a:ext cx="70485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600" b="1" u="sng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Завдання :</a:t>
            </a:r>
            <a:r>
              <a:rPr lang="uk-UA" sz="2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карті України вибрати і позначити місце, де, на вашу думку, могла би мати місце ця історія.</a:t>
            </a:r>
            <a:endParaRPr lang="ru-RU" sz="26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6"/>
          <a:stretch/>
        </p:blipFill>
        <p:spPr>
          <a:xfrm>
            <a:off x="3200400" y="2224123"/>
            <a:ext cx="6375400" cy="43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762500" y="444500"/>
            <a:ext cx="23807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Ф</a:t>
            </a:r>
            <a:r>
              <a:rPr lang="uk-UA" sz="4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ормула</a:t>
            </a:r>
            <a:endParaRPr lang="ru-RU" sz="4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6100" y="1727200"/>
            <a:ext cx="3256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ЛЮДИНА  + 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349500"/>
            <a:ext cx="3381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ПРИРОДА   =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0200" y="4876800"/>
            <a:ext cx="2844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ГАРМОНІЯ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26" y="3289300"/>
            <a:ext cx="4483074" cy="31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4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31960"/>
              </p:ext>
            </p:extLst>
          </p:nvPr>
        </p:nvGraphicFramePr>
        <p:xfrm>
          <a:off x="2508069" y="966653"/>
          <a:ext cx="7733211" cy="52643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5541"/>
                <a:gridCol w="821731"/>
                <a:gridCol w="815939"/>
              </a:tblGrid>
              <a:tr h="658041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dirty="0">
                          <a:effectLst/>
                        </a:rPr>
                        <a:t>Так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dirty="0">
                          <a:effectLst/>
                        </a:rPr>
                        <a:t>Ні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041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</a:rPr>
                        <a:t>Лось потрапив до заповідника із тайги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041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</a:rPr>
                        <a:t>Тварина ще не звикла до людей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041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</a:rPr>
                        <a:t>Лось ішов до ополонки, щоб напитись води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6083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</a:rPr>
                        <a:t>Колись восени лося переслідувала вовча зграя, але тоді його врятував дядько Шпичак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041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</a:rPr>
                        <a:t>Тепер лось провалився під лід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041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</a:rPr>
                        <a:t>Батько з сином в цей час прийшли до річки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519098" y="383568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Гра «Так чи ні»</a:t>
            </a:r>
            <a:endParaRPr lang="uk-UA" alt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84800" y="393700"/>
            <a:ext cx="24577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ФІЛВОРД</a:t>
            </a:r>
            <a:endParaRPr lang="ru-RU" sz="4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549400" y="139700"/>
            <a:ext cx="9904412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0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665922" y="101600"/>
            <a:ext cx="9649778" cy="61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84600" y="457200"/>
            <a:ext cx="5166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Метод «Кольорова Фея»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1320799"/>
            <a:ext cx="6915150" cy="51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670300" y="787400"/>
            <a:ext cx="576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</a:t>
            </a: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6300" y="1887835"/>
            <a:ext cx="866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Спрогнозувати </a:t>
            </a:r>
            <a:r>
              <a:rPr lang="uk-UA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кінцівку оповідання</a:t>
            </a:r>
            <a:r>
              <a:rPr lang="uk-UA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spcAft>
                <a:spcPts val="0"/>
              </a:spcAft>
            </a:pPr>
            <a:r>
              <a:rPr lang="uk-UA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уявивши, що в творі не </a:t>
            </a:r>
            <a:r>
              <a:rPr lang="uk-UA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з’явився д. Шпичак</a:t>
            </a:r>
            <a:r>
              <a:rPr lang="uk-UA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24" y="2933700"/>
            <a:ext cx="5083676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057400" y="203200"/>
            <a:ext cx="9398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+mj-lt"/>
              </a:rPr>
              <a:t>                                     ЕПІГРАФ</a:t>
            </a:r>
            <a:endParaRPr lang="ru-RU" sz="4000" b="1" i="1" dirty="0">
              <a:solidFill>
                <a:srgbClr val="002060"/>
              </a:solidFill>
              <a:latin typeface="+mj-lt"/>
            </a:endParaRPr>
          </a:p>
          <a:p>
            <a:pPr algn="r"/>
            <a:r>
              <a:rPr lang="uk-UA" sz="4000" b="1" dirty="0">
                <a:solidFill>
                  <a:srgbClr val="002060"/>
                </a:solidFill>
                <a:latin typeface="+mj-lt"/>
              </a:rPr>
              <a:t>Все на Землі, все треба берегти – 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r"/>
            <a:r>
              <a:rPr lang="uk-UA" sz="4000" b="1" dirty="0">
                <a:solidFill>
                  <a:srgbClr val="002060"/>
                </a:solidFill>
                <a:latin typeface="+mj-lt"/>
              </a:rPr>
              <a:t>І птаха, й звіра, і оту рослину,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r"/>
            <a:r>
              <a:rPr lang="uk-UA" sz="4000" b="1" dirty="0">
                <a:solidFill>
                  <a:srgbClr val="002060"/>
                </a:solidFill>
                <a:latin typeface="+mj-lt"/>
              </a:rPr>
              <a:t>Не </a:t>
            </a:r>
            <a:r>
              <a:rPr lang="uk-UA" sz="4000" b="1" dirty="0" err="1">
                <a:solidFill>
                  <a:srgbClr val="002060"/>
                </a:solidFill>
                <a:latin typeface="+mj-lt"/>
              </a:rPr>
              <a:t>чванься</a:t>
            </a:r>
            <a:r>
              <a:rPr lang="uk-UA" sz="4000" b="1" dirty="0">
                <a:solidFill>
                  <a:srgbClr val="002060"/>
                </a:solidFill>
                <a:latin typeface="+mj-lt"/>
              </a:rPr>
              <a:t> тим, що цар природи ти – 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r"/>
            <a:r>
              <a:rPr lang="uk-UA" sz="4000" b="1" dirty="0">
                <a:solidFill>
                  <a:srgbClr val="002060"/>
                </a:solidFill>
                <a:latin typeface="+mj-lt"/>
              </a:rPr>
              <a:t>Бо, врешті, ти його частина.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r"/>
            <a:r>
              <a:rPr lang="uk-UA" sz="4000" b="1" dirty="0" smtClean="0">
                <a:solidFill>
                  <a:srgbClr val="002060"/>
                </a:solidFill>
                <a:latin typeface="+mj-lt"/>
              </a:rPr>
              <a:t>                                                    </a:t>
            </a:r>
          </a:p>
          <a:p>
            <a:pPr algn="r"/>
            <a:r>
              <a:rPr lang="uk-UA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+mj-lt"/>
              </a:rPr>
              <a:t>                                                    Богдан </a:t>
            </a:r>
            <a:r>
              <a:rPr lang="uk-UA" sz="4000" b="1" dirty="0">
                <a:solidFill>
                  <a:srgbClr val="002060"/>
                </a:solidFill>
                <a:latin typeface="+mj-lt"/>
              </a:rPr>
              <a:t>Лепкий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3254076"/>
            <a:ext cx="4775199" cy="34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0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070100" y="444500"/>
            <a:ext cx="7124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002060"/>
                </a:solidFill>
              </a:rPr>
              <a:t>Тема </a:t>
            </a:r>
            <a:r>
              <a:rPr lang="uk-UA" sz="3000" b="1" dirty="0">
                <a:solidFill>
                  <a:srgbClr val="002060"/>
                </a:solidFill>
              </a:rPr>
              <a:t>уроку</a:t>
            </a:r>
            <a:r>
              <a:rPr lang="uk-UA" sz="3000" b="1" dirty="0">
                <a:solidFill>
                  <a:srgbClr val="002060"/>
                </a:solidFill>
                <a:latin typeface="+mj-lt"/>
              </a:rPr>
              <a:t>: </a:t>
            </a:r>
            <a:endParaRPr lang="uk-UA" sz="3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30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uk-UA" sz="3000" b="1" dirty="0">
                <a:solidFill>
                  <a:srgbClr val="002060"/>
                </a:solidFill>
                <a:latin typeface="+mj-lt"/>
              </a:rPr>
              <a:t>Протистояння добра і зла </a:t>
            </a:r>
            <a:endParaRPr lang="uk-UA" sz="3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3000" b="1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uk-UA" sz="3000" b="1" dirty="0">
                <a:solidFill>
                  <a:srgbClr val="002060"/>
                </a:solidFill>
                <a:latin typeface="+mj-lt"/>
              </a:rPr>
              <a:t>оповіданні </a:t>
            </a:r>
            <a:r>
              <a:rPr lang="uk-UA" sz="3000" b="1" dirty="0" err="1">
                <a:solidFill>
                  <a:srgbClr val="002060"/>
                </a:solidFill>
                <a:latin typeface="+mj-lt"/>
              </a:rPr>
              <a:t>Є.Гуцала</a:t>
            </a:r>
            <a:r>
              <a:rPr lang="uk-UA" sz="3000" b="1" dirty="0">
                <a:solidFill>
                  <a:srgbClr val="002060"/>
                </a:solidFill>
                <a:latin typeface="+mj-lt"/>
              </a:rPr>
              <a:t> «Лось</a:t>
            </a:r>
            <a:r>
              <a:rPr lang="uk-UA" sz="3000" b="1" dirty="0" smtClean="0">
                <a:solidFill>
                  <a:srgbClr val="002060"/>
                </a:solidFill>
                <a:latin typeface="+mj-lt"/>
              </a:rPr>
              <a:t>»</a:t>
            </a:r>
          </a:p>
          <a:p>
            <a:r>
              <a:rPr lang="uk-UA" sz="3000" b="1" dirty="0" smtClean="0">
                <a:solidFill>
                  <a:srgbClr val="002060"/>
                </a:solidFill>
              </a:rPr>
              <a:t>Мета</a:t>
            </a:r>
            <a:r>
              <a:rPr lang="uk-UA" sz="3000" b="1" dirty="0" smtClean="0">
                <a:solidFill>
                  <a:srgbClr val="002060"/>
                </a:solidFill>
                <a:latin typeface="+mj-lt"/>
              </a:rPr>
              <a:t> : </a:t>
            </a:r>
            <a:r>
              <a:rPr lang="ru-RU" sz="3000" b="1" dirty="0" err="1" smtClean="0">
                <a:solidFill>
                  <a:srgbClr val="002060"/>
                </a:solidFill>
                <a:latin typeface="+mj-lt"/>
              </a:rPr>
              <a:t>показати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вічну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j-lt"/>
              </a:rPr>
              <a:t>боротьбу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 добра і зла 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ru-RU" sz="3000" b="1" dirty="0" err="1" smtClean="0">
                <a:solidFill>
                  <a:srgbClr val="002060"/>
                </a:solidFill>
                <a:latin typeface="+mj-lt"/>
              </a:rPr>
              <a:t>мистецтві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і в </a:t>
            </a:r>
            <a:r>
              <a:rPr lang="ru-RU" sz="3000" b="1" dirty="0" err="1" smtClean="0">
                <a:solidFill>
                  <a:srgbClr val="002060"/>
                </a:solidFill>
                <a:latin typeface="+mj-lt"/>
              </a:rPr>
              <a:t>житті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3000" b="1" dirty="0">
              <a:solidFill>
                <a:srgbClr val="002060"/>
              </a:solidFill>
              <a:latin typeface="+mj-lt"/>
            </a:endParaRPr>
          </a:p>
          <a:p>
            <a:r>
              <a:rPr lang="uk-UA" sz="30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3232404"/>
            <a:ext cx="5657850" cy="31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777411"/>
            <a:ext cx="2984500" cy="4745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0569" y="689792"/>
            <a:ext cx="6856364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4" tooltip="14 січня"/>
              </a:rPr>
              <a:t>14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4" tooltip="14 січня"/>
              </a:rPr>
              <a:t>січня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5" tooltip="1937"/>
              </a:rPr>
              <a:t>1937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с.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Старий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Животів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6" tooltip="Вінницька область"/>
              </a:rPr>
              <a:t>Вінницька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6" tooltip="Вінницька область"/>
              </a:rPr>
              <a:t> область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—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7" tooltip="4 липня"/>
              </a:rPr>
              <a:t>4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7" tooltip="4 липня"/>
              </a:rPr>
              <a:t>липня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8" tooltip="1995"/>
              </a:rPr>
              <a:t>1995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 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9" tooltip="Київ"/>
              </a:rPr>
              <a:t>Київ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—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український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10" tooltip="Письменник"/>
              </a:rPr>
              <a:t>письменник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 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11" tooltip="Журналіст"/>
              </a:rPr>
              <a:t>журналіст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 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12" tooltip="Поет"/>
              </a:rPr>
              <a:t>поет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і 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13" tooltip="Сценарист"/>
              </a:rPr>
              <a:t>кіносценарист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  <a:p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Працював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у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редакціях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газет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6" tooltip="Вінницька область"/>
              </a:rPr>
              <a:t>Вінниччині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 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14" tooltip="Львівська область"/>
              </a:rPr>
              <a:t>Львівщині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 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15" tooltip="Чернігівщина"/>
              </a:rPr>
              <a:t>Чернігівщині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 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16" tooltip="Літературна Україна"/>
              </a:rPr>
              <a:t>«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16" tooltip="Літературна Україна"/>
              </a:rPr>
              <a:t>Літературній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16" tooltip="Літературна Україна"/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16" tooltip="Літературна Україна"/>
              </a:rPr>
              <a:t>Україні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16" tooltip="Літературна Україна"/>
              </a:rPr>
              <a:t>»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редактором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у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видавництві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17" tooltip="Український письменник"/>
              </a:rPr>
              <a:t>«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17" tooltip="Український письменник"/>
              </a:rPr>
              <a:t>Радянський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17" tooltip="Український письменник"/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  <a:hlinkClick r:id="rId17" tooltip="Український письменник"/>
              </a:rPr>
              <a:t>письменник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17" tooltip="Український письменник"/>
              </a:rPr>
              <a:t>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157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544">
            <a:off x="9083675" y="387349"/>
            <a:ext cx="1847850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739">
            <a:off x="1833563" y="368300"/>
            <a:ext cx="1743075" cy="2619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3307">
            <a:off x="4217987" y="925511"/>
            <a:ext cx="1800225" cy="2543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8802">
            <a:off x="2622550" y="3617912"/>
            <a:ext cx="1790700" cy="2543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846">
            <a:off x="8826500" y="3451224"/>
            <a:ext cx="1676400" cy="2724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821">
            <a:off x="6718300" y="1033461"/>
            <a:ext cx="1828800" cy="250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3992562"/>
            <a:ext cx="1943100" cy="2352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043023">
            <a:off x="2628900" y="29845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1982 р.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087107">
            <a:off x="4902200" y="34544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1995 р.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62442">
            <a:off x="6934200" y="34798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1992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907339">
            <a:off x="9067800" y="27432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1973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20486109">
            <a:off x="3695700" y="61214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2014 р.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63246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1976 р.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23334">
            <a:off x="8534400" y="6134099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1965 р.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75" y="234949"/>
            <a:ext cx="1847850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64" y="342900"/>
            <a:ext cx="1743075" cy="2619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86" y="3452812"/>
            <a:ext cx="1800225" cy="2543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51" y="3897312"/>
            <a:ext cx="1790700" cy="2543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12725"/>
            <a:ext cx="1676400" cy="2724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2" y="3446463"/>
            <a:ext cx="1828800" cy="250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309562"/>
            <a:ext cx="1943100" cy="2352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88500" y="307340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1982 р.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5799" y="60579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1995 р.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4501" y="61087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1992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37100" y="27559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1973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915400" y="63881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2014 р.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3900" y="26797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1976 р.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1400" y="29845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1965 р.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5778500" y="711200"/>
            <a:ext cx="16193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500" b="1" dirty="0" smtClean="0">
                <a:solidFill>
                  <a:srgbClr val="002060"/>
                </a:solidFill>
                <a:latin typeface="+mj-lt"/>
              </a:rPr>
              <a:t>ЛОСЬ </a:t>
            </a:r>
            <a:endParaRPr lang="ru-RU" sz="45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700070"/>
            <a:ext cx="9640887" cy="46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630</Words>
  <Application>Microsoft Office PowerPoint</Application>
  <PresentationFormat>Широкоэкранный</PresentationFormat>
  <Paragraphs>237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62</cp:revision>
  <dcterms:created xsi:type="dcterms:W3CDTF">2023-02-24T17:42:49Z</dcterms:created>
  <dcterms:modified xsi:type="dcterms:W3CDTF">2023-03-10T11:24:12Z</dcterms:modified>
</cp:coreProperties>
</file>