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a:xfrm>
            <a:off x="2692397" y="5037663"/>
            <a:ext cx="5214635" cy="279400"/>
          </a:xfrm>
        </p:spPr>
        <p:txBody>
          <a:bodyPr/>
          <a:lstStyle/>
          <a:p>
            <a:endParaRPr lang="ru-UA"/>
          </a:p>
        </p:txBody>
      </p:sp>
      <p:sp>
        <p:nvSpPr>
          <p:cNvPr id="6" name="Slide Number Placeholder 5"/>
          <p:cNvSpPr>
            <a:spLocks noGrp="1"/>
          </p:cNvSpPr>
          <p:nvPr>
            <p:ph type="sldNum" sz="quarter" idx="12"/>
          </p:nvPr>
        </p:nvSpPr>
        <p:spPr>
          <a:xfrm>
            <a:off x="8956900" y="5037663"/>
            <a:ext cx="551167" cy="279400"/>
          </a:xfrm>
        </p:spPr>
        <p:txBody>
          <a:bodyPr/>
          <a:lstStyle/>
          <a:p>
            <a:fld id="{BDF9B583-189A-4FE5-92EC-7F84DFA2B193}" type="slidenum">
              <a:rPr lang="ru-UA" smtClean="0"/>
              <a:t>‹#›</a:t>
            </a:fld>
            <a:endParaRPr lang="ru-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12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5A96546-D4EE-4C88-9E7E-9B1AA8258964}" type="datetimeFigureOut">
              <a:rPr lang="ru-UA" smtClean="0"/>
              <a:t>14.03.2023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365123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63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381418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66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306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94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92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336351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A96546-D4EE-4C88-9E7E-9B1AA8258964}" type="datetimeFigureOut">
              <a:rPr lang="ru-UA" smtClean="0"/>
              <a:t>14.03.2023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BDF9B583-189A-4FE5-92EC-7F84DFA2B193}" type="slidenum">
              <a:rPr lang="ru-UA" smtClean="0"/>
              <a:t>‹#›</a:t>
            </a:fld>
            <a:endParaRPr lang="ru-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2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5A96546-D4EE-4C88-9E7E-9B1AA8258964}" type="datetimeFigureOut">
              <a:rPr lang="ru-UA" smtClean="0"/>
              <a:t>14.03.2023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36058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5A96546-D4EE-4C88-9E7E-9B1AA8258964}" type="datetimeFigureOut">
              <a:rPr lang="ru-UA" smtClean="0"/>
              <a:t>14.03.2023</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BDF9B583-189A-4FE5-92EC-7F84DFA2B193}" type="slidenum">
              <a:rPr lang="ru-UA" smtClean="0"/>
              <a:t>‹#›</a:t>
            </a:fld>
            <a:endParaRPr lang="ru-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03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5A96546-D4EE-4C88-9E7E-9B1AA8258964}" type="datetimeFigureOut">
              <a:rPr lang="ru-UA" smtClean="0"/>
              <a:t>14.03.2023</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BDF9B583-189A-4FE5-92EC-7F84DFA2B193}"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3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6546-D4EE-4C88-9E7E-9B1AA8258964}" type="datetimeFigureOut">
              <a:rPr lang="ru-UA" smtClean="0"/>
              <a:t>14.03.2023</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119856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5A96546-D4EE-4C88-9E7E-9B1AA8258964}" type="datetimeFigureOut">
              <a:rPr lang="ru-UA" smtClean="0"/>
              <a:t>14.03.2023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BDF9B583-189A-4FE5-92EC-7F84DFA2B193}" type="slidenum">
              <a:rPr lang="ru-UA" smtClean="0"/>
              <a:t>‹#›</a:t>
            </a:fld>
            <a:endParaRPr lang="ru-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14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5A96546-D4EE-4C88-9E7E-9B1AA8258964}" type="datetimeFigureOut">
              <a:rPr lang="ru-UA" smtClean="0"/>
              <a:t>14.03.2023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BDF9B583-189A-4FE5-92EC-7F84DFA2B193}" type="slidenum">
              <a:rPr lang="ru-UA" smtClean="0"/>
              <a:t>‹#›</a:t>
            </a:fld>
            <a:endParaRPr lang="ru-UA"/>
          </a:p>
        </p:txBody>
      </p:sp>
    </p:spTree>
    <p:extLst>
      <p:ext uri="{BB962C8B-B14F-4D97-AF65-F5344CB8AC3E}">
        <p14:creationId xmlns:p14="http://schemas.microsoft.com/office/powerpoint/2010/main" val="241531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A96546-D4EE-4C88-9E7E-9B1AA8258964}" type="datetimeFigureOut">
              <a:rPr lang="ru-UA" smtClean="0"/>
              <a:t>14.03.2023</a:t>
            </a:fld>
            <a:endParaRPr lang="ru-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F9B583-189A-4FE5-92EC-7F84DFA2B193}" type="slidenum">
              <a:rPr lang="ru-UA" smtClean="0"/>
              <a:t>‹#›</a:t>
            </a:fld>
            <a:endParaRPr lang="ru-UA"/>
          </a:p>
        </p:txBody>
      </p:sp>
    </p:spTree>
    <p:extLst>
      <p:ext uri="{BB962C8B-B14F-4D97-AF65-F5344CB8AC3E}">
        <p14:creationId xmlns:p14="http://schemas.microsoft.com/office/powerpoint/2010/main" val="42123464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A91D8-92B7-CBB8-70D6-00F913CD40C3}"/>
              </a:ext>
            </a:extLst>
          </p:cNvPr>
          <p:cNvSpPr txBox="1"/>
          <p:nvPr/>
        </p:nvSpPr>
        <p:spPr>
          <a:xfrm>
            <a:off x="1132113" y="783771"/>
            <a:ext cx="10023567" cy="1477328"/>
          </a:xfrm>
          <a:prstGeom prst="rect">
            <a:avLst/>
          </a:prstGeom>
          <a:noFill/>
        </p:spPr>
        <p:txBody>
          <a:bodyPr wrap="square">
            <a:spAutoFit/>
          </a:bodyPr>
          <a:lstStyle/>
          <a:p>
            <a:pPr algn="l"/>
            <a:r>
              <a:rPr lang="uk-UA" b="1" i="0" dirty="0">
                <a:solidFill>
                  <a:srgbClr val="7030A0"/>
                </a:solidFill>
                <a:effectLst/>
                <a:latin typeface="PT Sans" panose="020B0503020203020204" pitchFamily="34" charset="-52"/>
              </a:rPr>
              <a:t>Створіть презентацію</a:t>
            </a:r>
            <a:endParaRPr lang="uk-UA" b="0" i="0" dirty="0">
              <a:solidFill>
                <a:schemeClr val="accent6"/>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Для роботи з </a:t>
            </a:r>
            <a:r>
              <a:rPr lang="en-US" b="0" i="1" dirty="0">
                <a:solidFill>
                  <a:schemeClr val="accent1">
                    <a:lumMod val="50000"/>
                  </a:schemeClr>
                </a:solidFill>
                <a:effectLst/>
                <a:latin typeface="PT Serif" panose="020A0603040505020204" pitchFamily="18" charset="-52"/>
              </a:rPr>
              <a:t>Google </a:t>
            </a:r>
            <a:r>
              <a:rPr lang="uk-UA" b="0" i="1" dirty="0">
                <a:solidFill>
                  <a:schemeClr val="accent1">
                    <a:lumMod val="50000"/>
                  </a:schemeClr>
                </a:solidFill>
                <a:effectLst/>
                <a:latin typeface="PT Serif" panose="020A0603040505020204" pitchFamily="18" charset="-52"/>
              </a:rPr>
              <a:t>Презентаціями потрібно мати обліковий запис </a:t>
            </a:r>
            <a:r>
              <a:rPr lang="en-US" b="0" i="1" dirty="0">
                <a:solidFill>
                  <a:schemeClr val="accent1">
                    <a:lumMod val="50000"/>
                  </a:schemeClr>
                </a:solidFill>
                <a:effectLst/>
                <a:latin typeface="PT Serif" panose="020A0603040505020204" pitchFamily="18" charset="-52"/>
              </a:rPr>
              <a:t>Google. </a:t>
            </a:r>
            <a:r>
              <a:rPr lang="uk-UA" b="0" i="1" dirty="0">
                <a:solidFill>
                  <a:schemeClr val="accent1">
                    <a:lumMod val="50000"/>
                  </a:schemeClr>
                </a:solidFill>
                <a:effectLst/>
                <a:latin typeface="PT Serif" panose="020A0603040505020204" pitchFamily="18" charset="-52"/>
              </a:rPr>
              <a:t>Тому, якщо його у вас немає, створіть його. Це швидко і безкоштовно.</a:t>
            </a:r>
          </a:p>
          <a:p>
            <a:br>
              <a:rPr lang="uk-UA" dirty="0">
                <a:solidFill>
                  <a:schemeClr val="accent1">
                    <a:lumMod val="50000"/>
                  </a:schemeClr>
                </a:solidFill>
              </a:rPr>
            </a:br>
            <a:endParaRPr lang="ru-UA" dirty="0">
              <a:solidFill>
                <a:schemeClr val="accent1">
                  <a:lumMod val="50000"/>
                </a:schemeClr>
              </a:solidFill>
            </a:endParaRPr>
          </a:p>
        </p:txBody>
      </p:sp>
      <p:pic>
        <p:nvPicPr>
          <p:cNvPr id="1026" name="Picture 2">
            <a:extLst>
              <a:ext uri="{FF2B5EF4-FFF2-40B4-BE49-F238E27FC236}">
                <a16:creationId xmlns:a16="http://schemas.microsoft.com/office/drawing/2014/main" id="{C885DF7B-432B-A09A-F5FC-34C2E8FB9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394" y="2077607"/>
            <a:ext cx="6984274" cy="384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1A91A-9DD2-41D0-8962-F2CF57B57364}"/>
              </a:ext>
            </a:extLst>
          </p:cNvPr>
          <p:cNvSpPr txBox="1"/>
          <p:nvPr/>
        </p:nvSpPr>
        <p:spPr>
          <a:xfrm>
            <a:off x="1073331" y="812300"/>
            <a:ext cx="10308772" cy="1200329"/>
          </a:xfrm>
          <a:prstGeom prst="rect">
            <a:avLst/>
          </a:prstGeom>
          <a:noFill/>
        </p:spPr>
        <p:txBody>
          <a:bodyPr wrap="square">
            <a:spAutoFit/>
          </a:bodyPr>
          <a:lstStyle/>
          <a:p>
            <a:r>
              <a:rPr lang="uk-UA" b="1" i="0" dirty="0">
                <a:solidFill>
                  <a:srgbClr val="7030A0"/>
                </a:solidFill>
                <a:effectLst/>
                <a:latin typeface="PT Serif" panose="020A0603040505020204" pitchFamily="18" charset="-52"/>
              </a:rPr>
              <a:t>Створіть нову презентацію.</a:t>
            </a:r>
            <a:r>
              <a:rPr lang="uk-UA" b="0" i="0" dirty="0">
                <a:solidFill>
                  <a:srgbClr val="7030A0"/>
                </a:solidFill>
                <a:effectLst/>
                <a:latin typeface="PT Serif" panose="020A0603040505020204" pitchFamily="18" charset="-52"/>
              </a:rPr>
              <a:t> </a:t>
            </a:r>
          </a:p>
          <a:p>
            <a:r>
              <a:rPr lang="uk-UA" b="0" i="1" dirty="0">
                <a:solidFill>
                  <a:schemeClr val="accent1">
                    <a:lumMod val="50000"/>
                  </a:schemeClr>
                </a:solidFill>
                <a:effectLst/>
                <a:latin typeface="PT Serif" panose="020A0603040505020204" pitchFamily="18" charset="-52"/>
              </a:rPr>
              <a:t>Зайдіть на головну сторінку сервісу </a:t>
            </a:r>
            <a:r>
              <a:rPr lang="en-US" b="0" i="1" dirty="0">
                <a:solidFill>
                  <a:schemeClr val="accent1">
                    <a:lumMod val="50000"/>
                  </a:schemeClr>
                </a:solidFill>
                <a:effectLst/>
                <a:latin typeface="PT Serif" panose="020A0603040505020204" pitchFamily="18" charset="-52"/>
              </a:rPr>
              <a:t>Google </a:t>
            </a:r>
            <a:r>
              <a:rPr lang="uk-UA" b="0" i="1" dirty="0">
                <a:solidFill>
                  <a:schemeClr val="accent1">
                    <a:lumMod val="50000"/>
                  </a:schemeClr>
                </a:solidFill>
                <a:effectLst/>
                <a:latin typeface="PT Serif" panose="020A0603040505020204" pitchFamily="18" charset="-52"/>
              </a:rPr>
              <a:t>Документи. Натисніть «Головне меню» в лівому верхньому кутку екрана, відтак — «Презентації». У вікні, що відкриється, натисніть знак «+» у правому нижньому кутку екрана. З’явиться один білий слайд.</a:t>
            </a:r>
            <a:endParaRPr lang="ru-UA" i="1" dirty="0">
              <a:solidFill>
                <a:schemeClr val="accent1">
                  <a:lumMod val="50000"/>
                </a:schemeClr>
              </a:solidFill>
            </a:endParaRPr>
          </a:p>
        </p:txBody>
      </p:sp>
      <p:sp>
        <p:nvSpPr>
          <p:cNvPr id="5" name="TextBox 4">
            <a:extLst>
              <a:ext uri="{FF2B5EF4-FFF2-40B4-BE49-F238E27FC236}">
                <a16:creationId xmlns:a16="http://schemas.microsoft.com/office/drawing/2014/main" id="{DE6DF7AD-CA72-CAB3-CA0D-A92DA8AE9736}"/>
              </a:ext>
            </a:extLst>
          </p:cNvPr>
          <p:cNvSpPr txBox="1"/>
          <p:nvPr/>
        </p:nvSpPr>
        <p:spPr>
          <a:xfrm>
            <a:off x="1073331" y="2178708"/>
            <a:ext cx="10439400" cy="923330"/>
          </a:xfrm>
          <a:prstGeom prst="rect">
            <a:avLst/>
          </a:prstGeom>
          <a:noFill/>
        </p:spPr>
        <p:txBody>
          <a:bodyPr wrap="square">
            <a:spAutoFit/>
          </a:bodyPr>
          <a:lstStyle/>
          <a:p>
            <a:r>
              <a:rPr lang="uk-UA" b="1" i="0" dirty="0">
                <a:solidFill>
                  <a:srgbClr val="7030A0"/>
                </a:solidFill>
                <a:effectLst/>
                <a:latin typeface="PT Serif" panose="020A0603040505020204" pitchFamily="18" charset="-52"/>
              </a:rPr>
              <a:t>Виберіть тему.</a:t>
            </a:r>
            <a:r>
              <a:rPr lang="uk-UA" b="0" i="0" dirty="0">
                <a:solidFill>
                  <a:srgbClr val="7030A0"/>
                </a:solidFill>
                <a:effectLst/>
                <a:latin typeface="PT Serif" panose="020A0603040505020204" pitchFamily="18" charset="-52"/>
              </a:rPr>
              <a:t> </a:t>
            </a:r>
            <a:r>
              <a:rPr lang="uk-UA" i="1" dirty="0">
                <a:solidFill>
                  <a:schemeClr val="accent1">
                    <a:lumMod val="50000"/>
                  </a:schemeClr>
                </a:solidFill>
                <a:effectLst/>
                <a:latin typeface="PT Serif" panose="020A0603040505020204" pitchFamily="18" charset="-52"/>
              </a:rPr>
              <a:t>Це те, який вигляд матиме слайд. На панелі праворуч оберіть одну із запропонованих тем титульного слайда. На малюнку— інтерфейс сервісу </a:t>
            </a:r>
            <a:r>
              <a:rPr lang="en-US" i="1" dirty="0">
                <a:solidFill>
                  <a:schemeClr val="accent1">
                    <a:lumMod val="50000"/>
                  </a:schemeClr>
                </a:solidFill>
                <a:effectLst/>
                <a:latin typeface="PT Serif" panose="020A0603040505020204" pitchFamily="18" charset="-52"/>
              </a:rPr>
              <a:t>Google </a:t>
            </a:r>
            <a:r>
              <a:rPr lang="uk-UA" i="1" dirty="0">
                <a:solidFill>
                  <a:schemeClr val="accent1">
                    <a:lumMod val="50000"/>
                  </a:schemeClr>
                </a:solidFill>
                <a:effectLst/>
                <a:latin typeface="PT Serif" panose="020A0603040505020204" pitchFamily="18" charset="-52"/>
              </a:rPr>
              <a:t>Презентації. Саме такий вигляд він матиме на початку роботи з презентацією.</a:t>
            </a:r>
            <a:endParaRPr lang="ru-UA" i="1" dirty="0">
              <a:solidFill>
                <a:schemeClr val="accent1">
                  <a:lumMod val="50000"/>
                </a:schemeClr>
              </a:solidFill>
            </a:endParaRPr>
          </a:p>
        </p:txBody>
      </p:sp>
      <p:sp>
        <p:nvSpPr>
          <p:cNvPr id="7" name="TextBox 6">
            <a:extLst>
              <a:ext uri="{FF2B5EF4-FFF2-40B4-BE49-F238E27FC236}">
                <a16:creationId xmlns:a16="http://schemas.microsoft.com/office/drawing/2014/main" id="{C1AC0BFE-4BC7-C833-3601-AFB4295CAD3F}"/>
              </a:ext>
            </a:extLst>
          </p:cNvPr>
          <p:cNvSpPr txBox="1"/>
          <p:nvPr/>
        </p:nvSpPr>
        <p:spPr>
          <a:xfrm>
            <a:off x="1073330" y="3268117"/>
            <a:ext cx="10308771" cy="1477328"/>
          </a:xfrm>
          <a:prstGeom prst="rect">
            <a:avLst/>
          </a:prstGeom>
          <a:noFill/>
        </p:spPr>
        <p:txBody>
          <a:bodyPr wrap="square">
            <a:spAutoFit/>
          </a:bodyPr>
          <a:lstStyle/>
          <a:p>
            <a:r>
              <a:rPr lang="uk-UA" b="1" i="0" dirty="0">
                <a:solidFill>
                  <a:srgbClr val="7030A0"/>
                </a:solidFill>
                <a:effectLst/>
                <a:latin typeface="PT Serif" panose="020A0603040505020204" pitchFamily="18" charset="-52"/>
              </a:rPr>
              <a:t>Оберіть макет слайда</a:t>
            </a:r>
            <a:r>
              <a:rPr lang="uk-UA" b="1" i="0" dirty="0">
                <a:solidFill>
                  <a:srgbClr val="000000"/>
                </a:solidFill>
                <a:effectLst/>
                <a:latin typeface="PT Serif" panose="020A0603040505020204" pitchFamily="18" charset="-52"/>
              </a:rPr>
              <a:t>. </a:t>
            </a:r>
            <a:r>
              <a:rPr lang="uk-UA" b="0" i="1" dirty="0">
                <a:solidFill>
                  <a:schemeClr val="accent1">
                    <a:lumMod val="50000"/>
                  </a:schemeClr>
                </a:solidFill>
                <a:effectLst/>
                <a:latin typeface="PT Serif" panose="020A0603040505020204" pitchFamily="18" charset="-52"/>
              </a:rPr>
              <a:t>Вибір залежить від інформації, яку ви плануєте розмістити на цьому слайді: титульний слайд, заголовок, заголовок розділу, заголовок і текст, заголовок і два стовпці, велике число. Щоб змінити макет, натисніть «Макет» на панелі інструментів угорі сторінки або натисніть правою кнопкою миші на слайді й виберіть пункт «Застосувати макет».</a:t>
            </a:r>
            <a:endParaRPr lang="ru-UA" i="1" dirty="0">
              <a:solidFill>
                <a:schemeClr val="accent1">
                  <a:lumMod val="50000"/>
                </a:schemeClr>
              </a:solidFill>
            </a:endParaRPr>
          </a:p>
        </p:txBody>
      </p:sp>
    </p:spTree>
    <p:extLst>
      <p:ext uri="{BB962C8B-B14F-4D97-AF65-F5344CB8AC3E}">
        <p14:creationId xmlns:p14="http://schemas.microsoft.com/office/powerpoint/2010/main" val="323469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A7555-6FCB-E6EF-3E6D-B6B1B2964580}"/>
              </a:ext>
            </a:extLst>
          </p:cNvPr>
          <p:cNvSpPr txBox="1"/>
          <p:nvPr/>
        </p:nvSpPr>
        <p:spPr>
          <a:xfrm>
            <a:off x="803366" y="787849"/>
            <a:ext cx="10683240" cy="1477328"/>
          </a:xfrm>
          <a:prstGeom prst="rect">
            <a:avLst/>
          </a:prstGeom>
          <a:noFill/>
        </p:spPr>
        <p:txBody>
          <a:bodyPr wrap="square">
            <a:spAutoFit/>
          </a:bodyPr>
          <a:lstStyle/>
          <a:p>
            <a:pPr algn="l"/>
            <a:r>
              <a:rPr lang="uk-UA" b="1" i="0" dirty="0">
                <a:solidFill>
                  <a:srgbClr val="7030A0"/>
                </a:solidFill>
                <a:effectLst/>
                <a:latin typeface="PT Serif" panose="020A0603040505020204" pitchFamily="18" charset="-52"/>
              </a:rPr>
              <a:t>Додайте новий слайд.</a:t>
            </a:r>
            <a:r>
              <a:rPr lang="uk-UA" b="0" i="0" dirty="0">
                <a:solidFill>
                  <a:srgbClr val="7030A0"/>
                </a:solidFill>
                <a:effectLst/>
                <a:latin typeface="PT Serif" panose="020A0603040505020204" pitchFamily="18" charset="-52"/>
              </a:rPr>
              <a:t> </a:t>
            </a:r>
            <a:endParaRPr lang="en-US" b="0" i="0" dirty="0">
              <a:solidFill>
                <a:srgbClr val="7030A0"/>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Це можна зробити кількома способами. Натисніть:</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кнопку</a:t>
            </a:r>
            <a:r>
              <a:rPr lang="uk-UA" b="0" i="1" dirty="0">
                <a:solidFill>
                  <a:srgbClr val="000000"/>
                </a:solidFill>
                <a:effectLst/>
                <a:latin typeface="PT Serif" panose="020A0603040505020204" pitchFamily="18" charset="-52"/>
              </a:rPr>
              <a:t> </a:t>
            </a:r>
            <a:r>
              <a:rPr lang="uk-UA" b="0" i="1" dirty="0">
                <a:solidFill>
                  <a:srgbClr val="C00000"/>
                </a:solidFill>
                <a:effectLst/>
                <a:latin typeface="PT Serif" panose="020A0603040505020204" pitchFamily="18" charset="-52"/>
              </a:rPr>
              <a:t>«Новий слайд» </a:t>
            </a:r>
            <a:r>
              <a:rPr lang="uk-UA" b="0" i="1" dirty="0">
                <a:solidFill>
                  <a:schemeClr val="accent1">
                    <a:lumMod val="50000"/>
                  </a:schemeClr>
                </a:solidFill>
                <a:effectLst/>
                <a:latin typeface="PT Serif" panose="020A0603040505020204" pitchFamily="18" charset="-52"/>
              </a:rPr>
              <a:t>у вкладці </a:t>
            </a:r>
            <a:r>
              <a:rPr lang="uk-UA" b="0" i="1" dirty="0">
                <a:solidFill>
                  <a:srgbClr val="C00000"/>
                </a:solidFill>
                <a:effectLst/>
                <a:latin typeface="PT Serif" panose="020A0603040505020204" pitchFamily="18" charset="-52"/>
              </a:rPr>
              <a:t>«Слайд»;</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кнопку</a:t>
            </a:r>
            <a:r>
              <a:rPr lang="uk-UA" b="0" i="1" dirty="0">
                <a:solidFill>
                  <a:srgbClr val="000000"/>
                </a:solidFill>
                <a:effectLst/>
                <a:latin typeface="PT Serif" panose="020A0603040505020204" pitchFamily="18" charset="-52"/>
              </a:rPr>
              <a:t> </a:t>
            </a:r>
            <a:r>
              <a:rPr lang="uk-UA" b="0" i="1" dirty="0">
                <a:solidFill>
                  <a:srgbClr val="C00000"/>
                </a:solidFill>
                <a:effectLst/>
                <a:latin typeface="PT Serif" panose="020A0603040505020204" pitchFamily="18" charset="-52"/>
              </a:rPr>
              <a:t>«+»</a:t>
            </a:r>
            <a:r>
              <a:rPr lang="uk-UA" b="0" i="1" dirty="0">
                <a:solidFill>
                  <a:srgbClr val="000000"/>
                </a:solidFill>
                <a:effectLst/>
                <a:latin typeface="PT Serif" panose="020A0603040505020204" pitchFamily="18" charset="-52"/>
              </a:rPr>
              <a:t> </a:t>
            </a:r>
            <a:r>
              <a:rPr lang="uk-UA" b="0" i="1" dirty="0">
                <a:solidFill>
                  <a:schemeClr val="accent1">
                    <a:lumMod val="50000"/>
                  </a:schemeClr>
                </a:solidFill>
                <a:effectLst/>
                <a:latin typeface="PT Serif" panose="020A0603040505020204" pitchFamily="18" charset="-52"/>
              </a:rPr>
              <a:t>на панелі інструментів — у нового слайда буде такий самий макет, що й у попереднього;</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на вільне місце під останнім слайдом на панелі ліворуч, а відтак — клавішу</a:t>
            </a:r>
            <a:r>
              <a:rPr lang="uk-UA" b="0" i="1" dirty="0">
                <a:solidFill>
                  <a:srgbClr val="000000"/>
                </a:solidFill>
                <a:effectLst/>
                <a:latin typeface="PT Serif" panose="020A0603040505020204" pitchFamily="18" charset="-52"/>
              </a:rPr>
              <a:t> </a:t>
            </a:r>
            <a:r>
              <a:rPr lang="en-US" b="0" i="1" dirty="0">
                <a:solidFill>
                  <a:srgbClr val="C00000"/>
                </a:solidFill>
                <a:effectLst/>
                <a:latin typeface="PT Serif" panose="020A0603040505020204" pitchFamily="18" charset="-52"/>
              </a:rPr>
              <a:t>Enter.</a:t>
            </a:r>
          </a:p>
        </p:txBody>
      </p:sp>
      <p:sp>
        <p:nvSpPr>
          <p:cNvPr id="5" name="TextBox 4">
            <a:extLst>
              <a:ext uri="{FF2B5EF4-FFF2-40B4-BE49-F238E27FC236}">
                <a16:creationId xmlns:a16="http://schemas.microsoft.com/office/drawing/2014/main" id="{4FF3EC14-2F41-3228-519C-0A7D79420E86}"/>
              </a:ext>
            </a:extLst>
          </p:cNvPr>
          <p:cNvSpPr txBox="1"/>
          <p:nvPr/>
        </p:nvSpPr>
        <p:spPr>
          <a:xfrm>
            <a:off x="803366" y="2265177"/>
            <a:ext cx="10683240" cy="3693319"/>
          </a:xfrm>
          <a:prstGeom prst="rect">
            <a:avLst/>
          </a:prstGeom>
          <a:noFill/>
        </p:spPr>
        <p:txBody>
          <a:bodyPr wrap="square">
            <a:spAutoFit/>
          </a:bodyPr>
          <a:lstStyle/>
          <a:p>
            <a:pPr algn="l"/>
            <a:r>
              <a:rPr lang="uk-UA" b="1" i="0" dirty="0">
                <a:solidFill>
                  <a:srgbClr val="7030A0"/>
                </a:solidFill>
                <a:effectLst/>
                <a:latin typeface="PT Serif" panose="020A0603040505020204" pitchFamily="18" charset="-52"/>
              </a:rPr>
              <a:t>Змініть фон слайда.</a:t>
            </a:r>
            <a:r>
              <a:rPr lang="uk-UA" b="0" i="0" dirty="0">
                <a:solidFill>
                  <a:srgbClr val="7030A0"/>
                </a:solidFill>
                <a:effectLst/>
                <a:latin typeface="PT Serif" panose="020A0603040505020204" pitchFamily="18" charset="-52"/>
              </a:rPr>
              <a:t> </a:t>
            </a:r>
            <a:endParaRPr lang="en-US" b="0" i="0" dirty="0">
              <a:solidFill>
                <a:srgbClr val="7030A0"/>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Для цього натисніть правою кнопкою миші на слайді й оберіть </a:t>
            </a:r>
            <a:r>
              <a:rPr lang="uk-UA" b="0" i="1" dirty="0">
                <a:solidFill>
                  <a:srgbClr val="C00000"/>
                </a:solidFill>
                <a:effectLst/>
                <a:latin typeface="PT Serif" panose="020A0603040505020204" pitchFamily="18" charset="-52"/>
              </a:rPr>
              <a:t>«Змінити фон». </a:t>
            </a:r>
            <a:r>
              <a:rPr lang="uk-UA" b="0" i="1" dirty="0">
                <a:solidFill>
                  <a:schemeClr val="accent1">
                    <a:lumMod val="50000"/>
                  </a:schemeClr>
                </a:solidFill>
                <a:effectLst/>
                <a:latin typeface="PT Serif" panose="020A0603040505020204" pitchFamily="18" charset="-52"/>
              </a:rPr>
              <a:t>Те саме можна зробити через вкладку </a:t>
            </a:r>
            <a:r>
              <a:rPr lang="uk-UA" b="0" i="1" dirty="0">
                <a:solidFill>
                  <a:srgbClr val="C00000"/>
                </a:solidFill>
                <a:effectLst/>
                <a:latin typeface="PT Serif" panose="020A0603040505020204" pitchFamily="18" charset="-52"/>
              </a:rPr>
              <a:t>«Слайд» </a:t>
            </a:r>
            <a:r>
              <a:rPr lang="uk-UA" b="0" i="1" dirty="0">
                <a:solidFill>
                  <a:schemeClr val="accent1">
                    <a:lumMod val="50000"/>
                  </a:schemeClr>
                </a:solidFill>
                <a:effectLst/>
                <a:latin typeface="PT Serif" panose="020A0603040505020204" pitchFamily="18" charset="-52"/>
              </a:rPr>
              <a:t>на панелі інструментів. Відкриється нове вікно. Змініть колір фону або додайте фонове зображення одним із шести способів:</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завантажте з комп’ютера;</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знайдіть в інтернеті;</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додайте з </a:t>
            </a:r>
            <a:r>
              <a:rPr lang="en-US" b="0" i="1" dirty="0">
                <a:solidFill>
                  <a:schemeClr val="accent1">
                    <a:lumMod val="50000"/>
                  </a:schemeClr>
                </a:solidFill>
                <a:effectLst/>
                <a:latin typeface="PT Serif" panose="020A0603040505020204" pitchFamily="18" charset="-52"/>
              </a:rPr>
              <a:t>Google </a:t>
            </a:r>
            <a:r>
              <a:rPr lang="uk-UA" b="0" i="1" dirty="0">
                <a:solidFill>
                  <a:schemeClr val="accent1">
                    <a:lumMod val="50000"/>
                  </a:schemeClr>
                </a:solidFill>
                <a:effectLst/>
                <a:latin typeface="PT Serif" panose="020A0603040505020204" pitchFamily="18" charset="-52"/>
              </a:rPr>
              <a:t>Диска або </a:t>
            </a:r>
            <a:r>
              <a:rPr lang="en-US" b="0" i="1" dirty="0">
                <a:solidFill>
                  <a:schemeClr val="accent1">
                    <a:lumMod val="50000"/>
                  </a:schemeClr>
                </a:solidFill>
                <a:effectLst/>
                <a:latin typeface="PT Serif" panose="020A0603040505020204" pitchFamily="18" charset="-52"/>
              </a:rPr>
              <a:t>Google </a:t>
            </a:r>
            <a:r>
              <a:rPr lang="uk-UA" b="0" i="1" dirty="0">
                <a:solidFill>
                  <a:schemeClr val="accent1">
                    <a:lumMod val="50000"/>
                  </a:schemeClr>
                </a:solidFill>
                <a:effectLst/>
                <a:latin typeface="PT Serif" panose="020A0603040505020204" pitchFamily="18" charset="-52"/>
              </a:rPr>
              <a:t>Фото;</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вкажіть посилання;</a:t>
            </a:r>
          </a:p>
          <a:p>
            <a:pPr algn="l">
              <a:buFont typeface="Arial" panose="020B0604020202020204" pitchFamily="34" charset="0"/>
              <a:buChar char="•"/>
            </a:pPr>
            <a:r>
              <a:rPr lang="uk-UA" b="0" i="1" dirty="0">
                <a:solidFill>
                  <a:schemeClr val="accent1">
                    <a:lumMod val="50000"/>
                  </a:schemeClr>
                </a:solidFill>
                <a:effectLst/>
                <a:latin typeface="PT Serif" panose="020A0603040505020204" pitchFamily="18" charset="-52"/>
              </a:rPr>
              <a:t>зробіть знімок.</a:t>
            </a:r>
          </a:p>
          <a:p>
            <a:pPr algn="l"/>
            <a:r>
              <a:rPr lang="uk-UA" b="0" i="1" dirty="0">
                <a:solidFill>
                  <a:schemeClr val="accent1">
                    <a:lumMod val="50000"/>
                  </a:schemeClr>
                </a:solidFill>
                <a:effectLst/>
                <a:latin typeface="PT Serif" panose="020A0603040505020204" pitchFamily="18" charset="-52"/>
              </a:rPr>
              <a:t>Коли підберете відповідне зображення, натисніть </a:t>
            </a:r>
            <a:r>
              <a:rPr lang="uk-UA" b="0" i="1" dirty="0">
                <a:solidFill>
                  <a:srgbClr val="C00000"/>
                </a:solidFill>
                <a:effectLst/>
                <a:latin typeface="PT Serif" panose="020A0603040505020204" pitchFamily="18" charset="-52"/>
              </a:rPr>
              <a:t>«Додати». </a:t>
            </a:r>
            <a:r>
              <a:rPr lang="uk-UA" b="0" i="1" dirty="0">
                <a:solidFill>
                  <a:schemeClr val="accent1">
                    <a:lumMod val="50000"/>
                  </a:schemeClr>
                </a:solidFill>
                <a:effectLst/>
                <a:latin typeface="PT Serif" panose="020A0603040505020204" pitchFamily="18" charset="-52"/>
              </a:rPr>
              <a:t>Застосувати новий фон можна до окремого слайда або до всіх одразу.</a:t>
            </a:r>
          </a:p>
          <a:p>
            <a:pPr algn="l"/>
            <a:r>
              <a:rPr lang="uk-UA" b="1" i="0" dirty="0">
                <a:solidFill>
                  <a:srgbClr val="7030A0"/>
                </a:solidFill>
                <a:effectLst/>
                <a:latin typeface="PT Serif" panose="020A0603040505020204" pitchFamily="18" charset="-52"/>
              </a:rPr>
              <a:t>Введіть текст.</a:t>
            </a:r>
            <a:r>
              <a:rPr lang="uk-UA" b="0" i="0" dirty="0">
                <a:solidFill>
                  <a:srgbClr val="7030A0"/>
                </a:solidFill>
                <a:effectLst/>
                <a:latin typeface="PT Serif" panose="020A0603040505020204" pitchFamily="18" charset="-52"/>
              </a:rPr>
              <a:t> </a:t>
            </a:r>
            <a:r>
              <a:rPr lang="uk-UA" i="1" dirty="0">
                <a:solidFill>
                  <a:schemeClr val="accent1">
                    <a:lumMod val="50000"/>
                  </a:schemeClr>
                </a:solidFill>
                <a:effectLst/>
                <a:latin typeface="PT Serif" panose="020A0603040505020204" pitchFamily="18" charset="-52"/>
              </a:rPr>
              <a:t>Натисніть лівою кнопкою миші на область текстового поля. Коли з’явиться курсор, починайте вводити текст.</a:t>
            </a:r>
          </a:p>
        </p:txBody>
      </p:sp>
    </p:spTree>
    <p:extLst>
      <p:ext uri="{BB962C8B-B14F-4D97-AF65-F5344CB8AC3E}">
        <p14:creationId xmlns:p14="http://schemas.microsoft.com/office/powerpoint/2010/main" val="244057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EF86E8-4880-C4C1-A855-87C7FB04DC98}"/>
              </a:ext>
            </a:extLst>
          </p:cNvPr>
          <p:cNvSpPr txBox="1"/>
          <p:nvPr/>
        </p:nvSpPr>
        <p:spPr>
          <a:xfrm>
            <a:off x="783771" y="1307519"/>
            <a:ext cx="10633166" cy="4154984"/>
          </a:xfrm>
          <a:prstGeom prst="rect">
            <a:avLst/>
          </a:prstGeom>
          <a:noFill/>
        </p:spPr>
        <p:txBody>
          <a:bodyPr wrap="square">
            <a:spAutoFit/>
          </a:bodyPr>
          <a:lstStyle/>
          <a:p>
            <a:pPr algn="l"/>
            <a:r>
              <a:rPr lang="uk-UA" sz="2400" b="1" i="1" dirty="0">
                <a:solidFill>
                  <a:srgbClr val="7030A0"/>
                </a:solidFill>
                <a:effectLst/>
                <a:latin typeface="PT Sans" panose="020B0503020203020204" pitchFamily="34" charset="-52"/>
              </a:rPr>
              <a:t>Додайте об’єкт на слайд</a:t>
            </a:r>
          </a:p>
          <a:p>
            <a:pPr algn="l"/>
            <a:r>
              <a:rPr lang="uk-UA" sz="2400" b="0" i="1" dirty="0">
                <a:solidFill>
                  <a:schemeClr val="accent1">
                    <a:lumMod val="50000"/>
                  </a:schemeClr>
                </a:solidFill>
                <a:effectLst/>
                <a:latin typeface="PT Serif" panose="020A0603040505020204" pitchFamily="18" charset="-52"/>
              </a:rPr>
              <a:t>Щоб додати об’єкт на слайд, використовуйте пункт меню </a:t>
            </a:r>
            <a:r>
              <a:rPr lang="uk-UA" sz="2400" b="0" i="1" dirty="0">
                <a:solidFill>
                  <a:srgbClr val="C00000"/>
                </a:solidFill>
                <a:effectLst/>
                <a:latin typeface="PT Serif" panose="020A0603040505020204" pitchFamily="18" charset="-52"/>
              </a:rPr>
              <a:t>«Вставити» </a:t>
            </a:r>
            <a:r>
              <a:rPr lang="uk-UA" sz="2400" b="0" i="1" dirty="0">
                <a:solidFill>
                  <a:schemeClr val="accent1">
                    <a:lumMod val="50000"/>
                  </a:schemeClr>
                </a:solidFill>
                <a:effectLst/>
                <a:latin typeface="PT Serif" panose="020A0603040505020204" pitchFamily="18" charset="-52"/>
              </a:rPr>
              <a:t>або піктограми на панелі інструментів. Вставте об’єкт у будь-яке місце слайда, а потім за потреби перемістіть.</a:t>
            </a:r>
          </a:p>
          <a:p>
            <a:pPr algn="l"/>
            <a:r>
              <a:rPr lang="uk-UA" sz="2400" b="0" i="1" dirty="0">
                <a:solidFill>
                  <a:schemeClr val="accent1">
                    <a:lumMod val="50000"/>
                  </a:schemeClr>
                </a:solidFill>
                <a:effectLst/>
                <a:latin typeface="PT Serif" panose="020A0603040505020204" pitchFamily="18" charset="-52"/>
              </a:rPr>
              <a:t>Зображення вставте такими самими способами, як і фонове зображення слайда. Відео вставте з </a:t>
            </a:r>
            <a:r>
              <a:rPr lang="en-US" sz="2400" b="1" i="1" u="sng" dirty="0">
                <a:solidFill>
                  <a:schemeClr val="accent1">
                    <a:lumMod val="50000"/>
                  </a:schemeClr>
                </a:solidFill>
                <a:effectLst/>
                <a:latin typeface="PT Serif" panose="020A0603040505020204" pitchFamily="18" charset="-52"/>
              </a:rPr>
              <a:t>YouTube</a:t>
            </a:r>
            <a:r>
              <a:rPr lang="en-US" sz="2400" b="0" i="1" dirty="0">
                <a:solidFill>
                  <a:schemeClr val="accent1">
                    <a:lumMod val="50000"/>
                  </a:schemeClr>
                </a:solidFill>
                <a:effectLst/>
                <a:latin typeface="PT Serif" panose="020A0603040505020204" pitchFamily="18" charset="-52"/>
              </a:rPr>
              <a:t>, </a:t>
            </a:r>
            <a:r>
              <a:rPr lang="uk-UA" sz="2400" b="0" i="1" dirty="0">
                <a:solidFill>
                  <a:schemeClr val="accent1">
                    <a:lumMod val="50000"/>
                  </a:schemeClr>
                </a:solidFill>
                <a:effectLst/>
                <a:latin typeface="PT Serif" panose="020A0603040505020204" pitchFamily="18" charset="-52"/>
              </a:rPr>
              <a:t>вкажіть посилання на ролик в інтернеті або додайте </a:t>
            </a:r>
            <a:r>
              <a:rPr lang="uk-UA" sz="2400" b="1" i="1" u="sng" dirty="0">
                <a:solidFill>
                  <a:schemeClr val="accent1">
                    <a:lumMod val="50000"/>
                  </a:schemeClr>
                </a:solidFill>
                <a:effectLst/>
                <a:latin typeface="PT Serif" panose="020A0603040505020204" pitchFamily="18" charset="-52"/>
              </a:rPr>
              <a:t>з </a:t>
            </a:r>
            <a:r>
              <a:rPr lang="en-US" sz="2400" b="1" i="1" u="sng" dirty="0">
                <a:solidFill>
                  <a:schemeClr val="accent1">
                    <a:lumMod val="50000"/>
                  </a:schemeClr>
                </a:solidFill>
                <a:effectLst/>
                <a:latin typeface="PT Serif" panose="020A0603040505020204" pitchFamily="18" charset="-52"/>
              </a:rPr>
              <a:t>Google </a:t>
            </a:r>
            <a:r>
              <a:rPr lang="uk-UA" sz="2400" b="1" i="1" u="sng" dirty="0">
                <a:solidFill>
                  <a:schemeClr val="accent1">
                    <a:lumMod val="50000"/>
                  </a:schemeClr>
                </a:solidFill>
                <a:effectLst/>
                <a:latin typeface="PT Serif" panose="020A0603040505020204" pitchFamily="18" charset="-52"/>
              </a:rPr>
              <a:t>Диска</a:t>
            </a:r>
            <a:r>
              <a:rPr lang="uk-UA" sz="2400" b="0" i="1" dirty="0">
                <a:solidFill>
                  <a:schemeClr val="accent1">
                    <a:lumMod val="50000"/>
                  </a:schemeClr>
                </a:solidFill>
                <a:effectLst/>
                <a:latin typeface="PT Serif" panose="020A0603040505020204" pitchFamily="18" charset="-52"/>
              </a:rPr>
              <a:t>. Під час відтворення відео можна розгорнути на повний екран.</a:t>
            </a:r>
          </a:p>
          <a:p>
            <a:pPr algn="l"/>
            <a:r>
              <a:rPr lang="uk-UA" sz="2400" b="0" i="1" dirty="0">
                <a:solidFill>
                  <a:schemeClr val="accent1">
                    <a:lumMod val="50000"/>
                  </a:schemeClr>
                </a:solidFill>
                <a:effectLst/>
                <a:latin typeface="PT Serif" panose="020A0603040505020204" pitchFamily="18" charset="-52"/>
              </a:rPr>
              <a:t>Створіть графічні об’єкти за допомогою інструментів </a:t>
            </a:r>
            <a:r>
              <a:rPr lang="uk-UA" sz="2400" b="0" i="1" dirty="0">
                <a:solidFill>
                  <a:srgbClr val="C00000"/>
                </a:solidFill>
                <a:effectLst/>
                <a:latin typeface="PT Serif" panose="020A0603040505020204" pitchFamily="18" charset="-52"/>
              </a:rPr>
              <a:t>«Фігура» </a:t>
            </a:r>
            <a:r>
              <a:rPr lang="uk-UA" sz="2400" b="0" i="1" dirty="0">
                <a:solidFill>
                  <a:schemeClr val="accent1">
                    <a:lumMod val="50000"/>
                  </a:schemeClr>
                </a:solidFill>
                <a:effectLst/>
                <a:latin typeface="PT Serif" panose="020A0603040505020204" pitchFamily="18" charset="-52"/>
              </a:rPr>
              <a:t>(фігури, стрілки, виноски, формула) і </a:t>
            </a:r>
            <a:r>
              <a:rPr lang="uk-UA" sz="2400" b="0" i="1" dirty="0">
                <a:solidFill>
                  <a:srgbClr val="C00000"/>
                </a:solidFill>
                <a:effectLst/>
                <a:latin typeface="PT Serif" panose="020A0603040505020204" pitchFamily="18" charset="-52"/>
              </a:rPr>
              <a:t>«Лінія» </a:t>
            </a:r>
            <a:r>
              <a:rPr lang="uk-UA" sz="2400" b="0" i="1" dirty="0">
                <a:solidFill>
                  <a:schemeClr val="accent1">
                    <a:lumMod val="50000"/>
                  </a:schemeClr>
                </a:solidFill>
                <a:effectLst/>
                <a:latin typeface="PT Serif" panose="020A0603040505020204" pitchFamily="18" charset="-52"/>
              </a:rPr>
              <a:t>(лінія, стрілка, крива, ламана лінія). Вони — на панелі інструментів угорі сторінки.</a:t>
            </a:r>
          </a:p>
        </p:txBody>
      </p:sp>
    </p:spTree>
    <p:extLst>
      <p:ext uri="{BB962C8B-B14F-4D97-AF65-F5344CB8AC3E}">
        <p14:creationId xmlns:p14="http://schemas.microsoft.com/office/powerpoint/2010/main" val="134771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6AB3BE-E5F2-A587-4D29-22CD75387413}"/>
              </a:ext>
            </a:extLst>
          </p:cNvPr>
          <p:cNvSpPr txBox="1"/>
          <p:nvPr/>
        </p:nvSpPr>
        <p:spPr>
          <a:xfrm>
            <a:off x="731520" y="878286"/>
            <a:ext cx="10424160" cy="1754326"/>
          </a:xfrm>
          <a:prstGeom prst="rect">
            <a:avLst/>
          </a:prstGeom>
          <a:noFill/>
        </p:spPr>
        <p:txBody>
          <a:bodyPr wrap="square">
            <a:spAutoFit/>
          </a:bodyPr>
          <a:lstStyle/>
          <a:p>
            <a:pPr algn="l"/>
            <a:r>
              <a:rPr lang="uk-UA" b="1" dirty="0">
                <a:solidFill>
                  <a:srgbClr val="7030A0"/>
                </a:solidFill>
                <a:effectLst/>
                <a:latin typeface="PT Sans" panose="020B0503020203020204" pitchFamily="34" charset="-52"/>
              </a:rPr>
              <a:t>Змініть розмір і формат об’єкта</a:t>
            </a:r>
            <a:endParaRPr lang="uk-UA" b="0" dirty="0">
              <a:solidFill>
                <a:srgbClr val="7030A0"/>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Налаштуйте розміри та розміщення об’єктів, поверніть їх у різні сторони, змініть кольори, товщину та стиль ліній, шрифт тощо. Якщо потрібно змінити </a:t>
            </a:r>
            <a:r>
              <a:rPr lang="uk-UA" b="1" i="1" u="sng" dirty="0">
                <a:solidFill>
                  <a:schemeClr val="accent1">
                    <a:lumMod val="50000"/>
                  </a:schemeClr>
                </a:solidFill>
                <a:effectLst/>
                <a:latin typeface="PT Serif" panose="020A0603040505020204" pitchFamily="18" charset="-52"/>
              </a:rPr>
              <a:t>один об’єкт</a:t>
            </a:r>
            <a:r>
              <a:rPr lang="uk-UA" b="0" i="1" dirty="0">
                <a:solidFill>
                  <a:schemeClr val="accent1">
                    <a:lumMod val="50000"/>
                  </a:schemeClr>
                </a:solidFill>
                <a:effectLst/>
                <a:latin typeface="PT Serif" panose="020A0603040505020204" pitchFamily="18" charset="-52"/>
              </a:rPr>
              <a:t>, натисніть на ньому лівою кнопкою миші — навколо нього з’явиться рамка з точками масштабування. Щоб змінити розмір і пропорції об’єкта, наведіть курсор миші на будь-яку точку — він перетвориться на двосторонню стрілку. Затисніть ліву кнопку миші та потягніть у потрібну сторону.</a:t>
            </a:r>
          </a:p>
        </p:txBody>
      </p:sp>
      <p:sp>
        <p:nvSpPr>
          <p:cNvPr id="5" name="TextBox 4">
            <a:extLst>
              <a:ext uri="{FF2B5EF4-FFF2-40B4-BE49-F238E27FC236}">
                <a16:creationId xmlns:a16="http://schemas.microsoft.com/office/drawing/2014/main" id="{4718B925-6E15-EEDC-EA1F-05F2ABB20BB5}"/>
              </a:ext>
            </a:extLst>
          </p:cNvPr>
          <p:cNvSpPr txBox="1"/>
          <p:nvPr/>
        </p:nvSpPr>
        <p:spPr>
          <a:xfrm>
            <a:off x="801189" y="2632612"/>
            <a:ext cx="10728960" cy="2862322"/>
          </a:xfrm>
          <a:prstGeom prst="rect">
            <a:avLst/>
          </a:prstGeom>
          <a:noFill/>
        </p:spPr>
        <p:txBody>
          <a:bodyPr wrap="square">
            <a:spAutoFit/>
          </a:bodyPr>
          <a:lstStyle/>
          <a:p>
            <a:pPr algn="l"/>
            <a:r>
              <a:rPr lang="uk-UA" b="0" i="1" dirty="0">
                <a:solidFill>
                  <a:schemeClr val="accent1">
                    <a:lumMod val="50000"/>
                  </a:schemeClr>
                </a:solidFill>
                <a:effectLst/>
                <a:latin typeface="PT Serif" panose="020A0603040505020204" pitchFamily="18" charset="-52"/>
              </a:rPr>
              <a:t>Щоб повернути об’єкт, затисніть курсор на круглій точці вгорі й ведіть мишею за або проти годинникової стрілки. Якщо хочете перемістити об’єкт в іншу область слайда, просто затисніть його рамку лівою кнопкою миші й перетягніть.</a:t>
            </a:r>
          </a:p>
          <a:p>
            <a:pPr algn="l"/>
            <a:r>
              <a:rPr lang="uk-UA" b="0" i="1" dirty="0">
                <a:solidFill>
                  <a:schemeClr val="accent1">
                    <a:lumMod val="50000"/>
                  </a:schemeClr>
                </a:solidFill>
                <a:effectLst/>
                <a:latin typeface="Arial" panose="020B0604020202020204" pitchFamily="34" charset="0"/>
              </a:rPr>
              <a:t>+</a:t>
            </a:r>
            <a:endParaRPr lang="uk-UA" b="0" i="1" dirty="0">
              <a:solidFill>
                <a:schemeClr val="accent1">
                  <a:lumMod val="50000"/>
                </a:schemeClr>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Щоб застосувати форматування до об’єкта, використовуйте пункт меню «Формат». Інструменти форматування можуть відрізнятися для кожного з об’єктів. Наприклад, для заголовка можна вибрати розмір та обертання, місце, припасування тексту, тінь, віддзеркалення.</a:t>
            </a:r>
          </a:p>
          <a:p>
            <a:pPr algn="l"/>
            <a:r>
              <a:rPr lang="uk-UA" b="0" i="1" dirty="0">
                <a:solidFill>
                  <a:schemeClr val="accent1">
                    <a:lumMod val="50000"/>
                  </a:schemeClr>
                </a:solidFill>
                <a:effectLst/>
                <a:latin typeface="PT Serif" panose="020A0603040505020204" pitchFamily="18" charset="-52"/>
              </a:rPr>
              <a:t>Якщо потрібно змінити</a:t>
            </a:r>
            <a:r>
              <a:rPr lang="uk-UA" b="1" i="1" dirty="0">
                <a:solidFill>
                  <a:schemeClr val="accent1">
                    <a:lumMod val="50000"/>
                  </a:schemeClr>
                </a:solidFill>
                <a:effectLst/>
                <a:latin typeface="PT Serif" panose="020A0603040505020204" pitchFamily="18" charset="-52"/>
              </a:rPr>
              <a:t> </a:t>
            </a:r>
            <a:r>
              <a:rPr lang="uk-UA" b="1" i="1" u="sng" dirty="0">
                <a:solidFill>
                  <a:schemeClr val="accent1">
                    <a:lumMod val="50000"/>
                  </a:schemeClr>
                </a:solidFill>
                <a:effectLst/>
                <a:latin typeface="PT Serif" panose="020A0603040505020204" pitchFamily="18" charset="-52"/>
              </a:rPr>
              <a:t>кілька об’єктів одночасно</a:t>
            </a:r>
            <a:r>
              <a:rPr lang="uk-UA" b="0" i="1" dirty="0">
                <a:solidFill>
                  <a:schemeClr val="accent1">
                    <a:lumMod val="50000"/>
                  </a:schemeClr>
                </a:solidFill>
                <a:effectLst/>
                <a:latin typeface="PT Serif" panose="020A0603040505020204" pitchFamily="18" charset="-52"/>
              </a:rPr>
              <a:t>, виділіть їх — затисніть клавішу </a:t>
            </a:r>
            <a:r>
              <a:rPr lang="en-US" b="0" i="1" dirty="0">
                <a:solidFill>
                  <a:schemeClr val="accent1">
                    <a:lumMod val="50000"/>
                  </a:schemeClr>
                </a:solidFill>
                <a:effectLst/>
                <a:latin typeface="PT Serif" panose="020A0603040505020204" pitchFamily="18" charset="-52"/>
              </a:rPr>
              <a:t>Shift </a:t>
            </a:r>
            <a:r>
              <a:rPr lang="uk-UA" b="0" i="1" dirty="0">
                <a:solidFill>
                  <a:schemeClr val="accent1">
                    <a:lumMod val="50000"/>
                  </a:schemeClr>
                </a:solidFill>
                <a:effectLst/>
                <a:latin typeface="PT Serif" panose="020A0603040505020204" pitchFamily="18" charset="-52"/>
              </a:rPr>
              <a:t>і натисніть лівою кнопкою миші на кожному об’єкті. Щоб зняти виділення з одного або кількох об’єктів, затисніть клавішу </a:t>
            </a:r>
            <a:r>
              <a:rPr lang="en-US" b="0" i="1" dirty="0">
                <a:solidFill>
                  <a:schemeClr val="accent1">
                    <a:lumMod val="50000"/>
                  </a:schemeClr>
                </a:solidFill>
                <a:effectLst/>
                <a:latin typeface="PT Serif" panose="020A0603040505020204" pitchFamily="18" charset="-52"/>
              </a:rPr>
              <a:t>Shift </a:t>
            </a:r>
            <a:r>
              <a:rPr lang="uk-UA" b="0" i="1" dirty="0">
                <a:solidFill>
                  <a:schemeClr val="accent1">
                    <a:lumMod val="50000"/>
                  </a:schemeClr>
                </a:solidFill>
                <a:effectLst/>
                <a:latin typeface="PT Serif" panose="020A0603040505020204" pitchFamily="18" charset="-52"/>
              </a:rPr>
              <a:t>і натисніть на них лівою кнопкою миші.</a:t>
            </a:r>
          </a:p>
        </p:txBody>
      </p:sp>
    </p:spTree>
    <p:extLst>
      <p:ext uri="{BB962C8B-B14F-4D97-AF65-F5344CB8AC3E}">
        <p14:creationId xmlns:p14="http://schemas.microsoft.com/office/powerpoint/2010/main" val="285701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08BA2-A80D-F711-10D9-B0E6D01CCC35}"/>
              </a:ext>
            </a:extLst>
          </p:cNvPr>
          <p:cNvSpPr txBox="1"/>
          <p:nvPr/>
        </p:nvSpPr>
        <p:spPr>
          <a:xfrm>
            <a:off x="757645" y="865563"/>
            <a:ext cx="10676709" cy="4524315"/>
          </a:xfrm>
          <a:prstGeom prst="rect">
            <a:avLst/>
          </a:prstGeom>
          <a:noFill/>
        </p:spPr>
        <p:txBody>
          <a:bodyPr wrap="square">
            <a:spAutoFit/>
          </a:bodyPr>
          <a:lstStyle/>
          <a:p>
            <a:pPr algn="l"/>
            <a:r>
              <a:rPr lang="uk-UA" b="1" i="0" dirty="0">
                <a:solidFill>
                  <a:srgbClr val="7030A0"/>
                </a:solidFill>
                <a:effectLst/>
                <a:latin typeface="PT Sans" panose="020B0503020203020204" pitchFamily="34" charset="-52"/>
              </a:rPr>
              <a:t>Налаштуйте переходи між слайдами та додайте анімацію</a:t>
            </a:r>
          </a:p>
          <a:p>
            <a:pPr algn="l"/>
            <a:r>
              <a:rPr lang="uk-UA" b="0" i="1" dirty="0">
                <a:solidFill>
                  <a:schemeClr val="accent1">
                    <a:lumMod val="50000"/>
                  </a:schemeClr>
                </a:solidFill>
                <a:effectLst/>
                <a:latin typeface="PT Serif" panose="020A0603040505020204" pitchFamily="18" charset="-52"/>
              </a:rPr>
              <a:t>Анімація та переходи між слайдами </a:t>
            </a:r>
            <a:r>
              <a:rPr lang="uk-UA" b="0" i="1" dirty="0" err="1">
                <a:solidFill>
                  <a:schemeClr val="accent1">
                    <a:lumMod val="50000"/>
                  </a:schemeClr>
                </a:solidFill>
                <a:effectLst/>
                <a:latin typeface="PT Serif" panose="020A0603040505020204" pitchFamily="18" charset="-52"/>
              </a:rPr>
              <a:t>додадуть</a:t>
            </a:r>
            <a:r>
              <a:rPr lang="uk-UA" b="0" i="1" dirty="0">
                <a:solidFill>
                  <a:schemeClr val="accent1">
                    <a:lumMod val="50000"/>
                  </a:schemeClr>
                </a:solidFill>
                <a:effectLst/>
                <a:latin typeface="PT Serif" panose="020A0603040505020204" pitchFamily="18" charset="-52"/>
              </a:rPr>
              <a:t> презентації динамічності. Щоб їх налаштувати, натисніть </a:t>
            </a:r>
            <a:r>
              <a:rPr lang="uk-UA" b="0" i="1" dirty="0">
                <a:solidFill>
                  <a:srgbClr val="C00000"/>
                </a:solidFill>
                <a:effectLst/>
                <a:latin typeface="PT Serif" panose="020A0603040505020204" pitchFamily="18" charset="-52"/>
              </a:rPr>
              <a:t>«Анімація» </a:t>
            </a:r>
            <a:r>
              <a:rPr lang="uk-UA" b="0" i="1" dirty="0">
                <a:solidFill>
                  <a:schemeClr val="accent1">
                    <a:lumMod val="50000"/>
                  </a:schemeClr>
                </a:solidFill>
                <a:effectLst/>
                <a:latin typeface="PT Serif" panose="020A0603040505020204" pitchFamily="18" charset="-52"/>
              </a:rPr>
              <a:t>на вкладці </a:t>
            </a:r>
            <a:r>
              <a:rPr lang="uk-UA" b="0" i="1" dirty="0">
                <a:solidFill>
                  <a:srgbClr val="C00000"/>
                </a:solidFill>
                <a:effectLst/>
                <a:latin typeface="PT Serif" panose="020A0603040505020204" pitchFamily="18" charset="-52"/>
              </a:rPr>
              <a:t>«Вигляд» </a:t>
            </a:r>
            <a:r>
              <a:rPr lang="uk-UA" b="0" i="1" dirty="0">
                <a:solidFill>
                  <a:schemeClr val="accent1">
                    <a:lumMod val="50000"/>
                  </a:schemeClr>
                </a:solidFill>
                <a:effectLst/>
                <a:latin typeface="PT Serif" panose="020A0603040505020204" pitchFamily="18" charset="-52"/>
              </a:rPr>
              <a:t>або </a:t>
            </a:r>
            <a:r>
              <a:rPr lang="uk-UA" b="0" i="1" dirty="0">
                <a:solidFill>
                  <a:srgbClr val="C00000"/>
                </a:solidFill>
                <a:effectLst/>
                <a:latin typeface="PT Serif" panose="020A0603040505020204" pitchFamily="18" charset="-52"/>
              </a:rPr>
              <a:t>«Вставити». </a:t>
            </a:r>
            <a:r>
              <a:rPr lang="uk-UA" b="0" i="1" dirty="0">
                <a:solidFill>
                  <a:schemeClr val="accent1">
                    <a:lumMod val="50000"/>
                  </a:schemeClr>
                </a:solidFill>
                <a:effectLst/>
                <a:latin typeface="PT Serif" panose="020A0603040505020204" pitchFamily="18" charset="-52"/>
              </a:rPr>
              <a:t>Також можна натиснути на об’єкт правою кнопкою миші та вибрати пункт </a:t>
            </a:r>
            <a:r>
              <a:rPr lang="uk-UA" b="0" i="1" dirty="0">
                <a:solidFill>
                  <a:srgbClr val="C00000"/>
                </a:solidFill>
                <a:effectLst/>
                <a:latin typeface="PT Serif" panose="020A0603040505020204" pitchFamily="18" charset="-52"/>
              </a:rPr>
              <a:t>«Змінити перехід». </a:t>
            </a:r>
            <a:r>
              <a:rPr lang="uk-UA" b="0" i="1" dirty="0">
                <a:solidFill>
                  <a:schemeClr val="accent1">
                    <a:lumMod val="50000"/>
                  </a:schemeClr>
                </a:solidFill>
                <a:effectLst/>
                <a:latin typeface="PT Serif" panose="020A0603040505020204" pitchFamily="18" charset="-52"/>
              </a:rPr>
              <a:t>Праворуч з’явиться панель </a:t>
            </a:r>
            <a:r>
              <a:rPr lang="uk-UA" b="0" i="1" dirty="0">
                <a:solidFill>
                  <a:srgbClr val="C00000"/>
                </a:solidFill>
                <a:effectLst/>
                <a:latin typeface="PT Serif" panose="020A0603040505020204" pitchFamily="18" charset="-52"/>
              </a:rPr>
              <a:t>«Переходи». </a:t>
            </a:r>
            <a:r>
              <a:rPr lang="uk-UA" b="0" i="1" dirty="0">
                <a:solidFill>
                  <a:schemeClr val="accent1">
                    <a:lumMod val="50000"/>
                  </a:schemeClr>
                </a:solidFill>
                <a:effectLst/>
                <a:latin typeface="PT Serif" panose="020A0603040505020204" pitchFamily="18" charset="-52"/>
              </a:rPr>
              <a:t>Виберіть ефект переходу слайдів презентації: поступова поява, зникнення, обертання тощо. Налаштуйте швидкість зміни слайдів за допомогою горизонтального повзунка. Щоб застосувати ефект переходу до всіх слайдів, натисніть кнопку </a:t>
            </a:r>
            <a:r>
              <a:rPr lang="uk-UA" b="0" i="1" dirty="0">
                <a:solidFill>
                  <a:srgbClr val="C00000"/>
                </a:solidFill>
                <a:effectLst/>
                <a:latin typeface="PT Serif" panose="020A0603040505020204" pitchFamily="18" charset="-52"/>
              </a:rPr>
              <a:t>«Додати».</a:t>
            </a:r>
          </a:p>
          <a:p>
            <a:pPr algn="l"/>
            <a:endParaRPr lang="uk-UA" b="0" i="1" dirty="0">
              <a:solidFill>
                <a:schemeClr val="accent1">
                  <a:lumMod val="50000"/>
                </a:schemeClr>
              </a:solidFill>
              <a:effectLst/>
              <a:latin typeface="PT Serif" panose="020A0603040505020204" pitchFamily="18" charset="-52"/>
            </a:endParaRPr>
          </a:p>
          <a:p>
            <a:pPr algn="l"/>
            <a:r>
              <a:rPr lang="uk-UA" b="0" i="1" dirty="0">
                <a:solidFill>
                  <a:schemeClr val="accent1">
                    <a:lumMod val="50000"/>
                  </a:schemeClr>
                </a:solidFill>
                <a:effectLst/>
                <a:latin typeface="PT Serif" panose="020A0603040505020204" pitchFamily="18" charset="-52"/>
              </a:rPr>
              <a:t>Щоб налаштувати </a:t>
            </a:r>
            <a:r>
              <a:rPr lang="uk-UA" b="1" i="1" u="sng" dirty="0">
                <a:solidFill>
                  <a:schemeClr val="accent1">
                    <a:lumMod val="50000"/>
                  </a:schemeClr>
                </a:solidFill>
                <a:effectLst/>
                <a:latin typeface="PT Serif" panose="020A0603040505020204" pitchFamily="18" charset="-52"/>
              </a:rPr>
              <a:t>анімацію об’єкта</a:t>
            </a:r>
            <a:r>
              <a:rPr lang="uk-UA" b="0" i="1" dirty="0">
                <a:solidFill>
                  <a:schemeClr val="accent1">
                    <a:lumMod val="50000"/>
                  </a:schemeClr>
                </a:solidFill>
                <a:effectLst/>
                <a:latin typeface="PT Serif" panose="020A0603040505020204" pitchFamily="18" charset="-52"/>
              </a:rPr>
              <a:t>, натисніть на ньому правою кнопкою миші та виберіть пункт </a:t>
            </a:r>
            <a:r>
              <a:rPr lang="uk-UA" b="0" i="1" dirty="0">
                <a:solidFill>
                  <a:srgbClr val="C00000"/>
                </a:solidFill>
                <a:effectLst/>
                <a:latin typeface="PT Serif" panose="020A0603040505020204" pitchFamily="18" charset="-52"/>
              </a:rPr>
              <a:t>«Застосувати анімацію». </a:t>
            </a:r>
            <a:r>
              <a:rPr lang="uk-UA" b="0" i="1" dirty="0">
                <a:solidFill>
                  <a:schemeClr val="accent1">
                    <a:lumMod val="50000"/>
                  </a:schemeClr>
                </a:solidFill>
                <a:effectLst/>
                <a:latin typeface="PT Serif" panose="020A0603040505020204" pitchFamily="18" charset="-52"/>
              </a:rPr>
              <a:t>Якщо панель </a:t>
            </a:r>
            <a:r>
              <a:rPr lang="uk-UA" b="0" i="1" dirty="0">
                <a:solidFill>
                  <a:srgbClr val="C00000"/>
                </a:solidFill>
                <a:effectLst/>
                <a:latin typeface="PT Serif" panose="020A0603040505020204" pitchFamily="18" charset="-52"/>
              </a:rPr>
              <a:t>«Переходи» </a:t>
            </a:r>
            <a:r>
              <a:rPr lang="uk-UA" b="0" i="1" dirty="0">
                <a:solidFill>
                  <a:schemeClr val="accent1">
                    <a:lumMod val="50000"/>
                  </a:schemeClr>
                </a:solidFill>
                <a:effectLst/>
                <a:latin typeface="PT Serif" panose="020A0603040505020204" pitchFamily="18" charset="-52"/>
              </a:rPr>
              <a:t>активна, то виділіть об’єкт, натисніть </a:t>
            </a:r>
            <a:r>
              <a:rPr lang="uk-UA" b="0" i="1" dirty="0">
                <a:solidFill>
                  <a:srgbClr val="C00000"/>
                </a:solidFill>
                <a:effectLst/>
                <a:latin typeface="PT Serif" panose="020A0603040505020204" pitchFamily="18" charset="-52"/>
              </a:rPr>
              <a:t>«Виберіть об’єкт для анімації» </a:t>
            </a:r>
            <a:r>
              <a:rPr lang="uk-UA" b="0" i="1" dirty="0">
                <a:solidFill>
                  <a:schemeClr val="accent1">
                    <a:lumMod val="50000"/>
                  </a:schemeClr>
                </a:solidFill>
                <a:effectLst/>
                <a:latin typeface="PT Serif" panose="020A0603040505020204" pitchFamily="18" charset="-52"/>
              </a:rPr>
              <a:t>на цій панелі. Виберіть з випадного списку ефект появи та умову для запуску. За замовчуванням об’єкту буде присвоєно тип анімації </a:t>
            </a:r>
            <a:r>
              <a:rPr lang="uk-UA" b="0" i="1" dirty="0">
                <a:solidFill>
                  <a:srgbClr val="C00000"/>
                </a:solidFill>
                <a:effectLst/>
                <a:latin typeface="PT Serif" panose="020A0603040505020204" pitchFamily="18" charset="-52"/>
              </a:rPr>
              <a:t>«Поступова поява» </a:t>
            </a:r>
            <a:r>
              <a:rPr lang="uk-UA" b="0" i="1" dirty="0">
                <a:solidFill>
                  <a:schemeClr val="accent1">
                    <a:lumMod val="50000"/>
                  </a:schemeClr>
                </a:solidFill>
                <a:effectLst/>
                <a:latin typeface="PT Serif" panose="020A0603040505020204" pitchFamily="18" charset="-52"/>
              </a:rPr>
              <a:t>з умовою для запуску </a:t>
            </a:r>
            <a:r>
              <a:rPr lang="uk-UA" b="0" i="1" dirty="0">
                <a:solidFill>
                  <a:srgbClr val="C00000"/>
                </a:solidFill>
                <a:effectLst/>
                <a:latin typeface="PT Serif" panose="020A0603040505020204" pitchFamily="18" charset="-52"/>
              </a:rPr>
              <a:t>«По кліку». </a:t>
            </a:r>
            <a:r>
              <a:rPr lang="uk-UA" b="0" i="1" dirty="0">
                <a:solidFill>
                  <a:schemeClr val="accent1">
                    <a:lumMod val="50000"/>
                  </a:schemeClr>
                </a:solidFill>
                <a:effectLst/>
                <a:latin typeface="PT Serif" panose="020A0603040505020204" pitchFamily="18" charset="-52"/>
              </a:rPr>
              <a:t>Це означає, що об’єкт плавно з’явиться на слайді після натискання мишею.</a:t>
            </a:r>
          </a:p>
          <a:p>
            <a:pPr algn="l"/>
            <a:r>
              <a:rPr lang="uk-UA" b="0" i="1" dirty="0">
                <a:solidFill>
                  <a:schemeClr val="accent1">
                    <a:lumMod val="50000"/>
                  </a:schemeClr>
                </a:solidFill>
                <a:effectLst/>
                <a:latin typeface="PT Serif" panose="020A0603040505020204" pitchFamily="18" charset="-52"/>
              </a:rPr>
              <a:t>Встановіть за необхідності порядок появи об’єктів на конкретному слайді. Щоб подивитися, якою буде анімація під час показу презентації, натисніть </a:t>
            </a:r>
            <a:r>
              <a:rPr lang="uk-UA" b="0" i="1" dirty="0">
                <a:solidFill>
                  <a:srgbClr val="C00000"/>
                </a:solidFill>
                <a:effectLst/>
                <a:latin typeface="PT Serif" panose="020A0603040505020204" pitchFamily="18" charset="-52"/>
              </a:rPr>
              <a:t>«Відтворити». </a:t>
            </a:r>
            <a:r>
              <a:rPr lang="uk-UA" b="0" i="1" dirty="0">
                <a:solidFill>
                  <a:schemeClr val="accent1">
                    <a:lumMod val="50000"/>
                  </a:schemeClr>
                </a:solidFill>
                <a:effectLst/>
                <a:latin typeface="PT Serif" panose="020A0603040505020204" pitchFamily="18" charset="-52"/>
              </a:rPr>
              <a:t>Відтак натисніть </a:t>
            </a:r>
            <a:r>
              <a:rPr lang="uk-UA" b="0" i="1" dirty="0">
                <a:solidFill>
                  <a:srgbClr val="C00000"/>
                </a:solidFill>
                <a:effectLst/>
                <a:latin typeface="PT Serif" panose="020A0603040505020204" pitchFamily="18" charset="-52"/>
              </a:rPr>
              <a:t>«Стоп», </a:t>
            </a:r>
            <a:r>
              <a:rPr lang="uk-UA" b="0" i="1" dirty="0">
                <a:solidFill>
                  <a:schemeClr val="accent1">
                    <a:lumMod val="50000"/>
                  </a:schemeClr>
                </a:solidFill>
                <a:effectLst/>
                <a:latin typeface="PT Serif" panose="020A0603040505020204" pitchFamily="18" charset="-52"/>
              </a:rPr>
              <a:t>щоб повернутися в режим редагування.</a:t>
            </a:r>
          </a:p>
        </p:txBody>
      </p:sp>
    </p:spTree>
    <p:extLst>
      <p:ext uri="{BB962C8B-B14F-4D97-AF65-F5344CB8AC3E}">
        <p14:creationId xmlns:p14="http://schemas.microsoft.com/office/powerpoint/2010/main" val="287181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24B3D-9C98-4B09-B3E3-2DF0FDEFD9B1}"/>
              </a:ext>
            </a:extLst>
          </p:cNvPr>
          <p:cNvSpPr txBox="1"/>
          <p:nvPr/>
        </p:nvSpPr>
        <p:spPr>
          <a:xfrm>
            <a:off x="705394" y="1026331"/>
            <a:ext cx="10424160" cy="2308324"/>
          </a:xfrm>
          <a:prstGeom prst="rect">
            <a:avLst/>
          </a:prstGeom>
          <a:noFill/>
        </p:spPr>
        <p:txBody>
          <a:bodyPr wrap="square">
            <a:spAutoFit/>
          </a:bodyPr>
          <a:lstStyle/>
          <a:p>
            <a:pPr algn="l"/>
            <a:r>
              <a:rPr lang="uk-UA" b="1" i="0" dirty="0">
                <a:solidFill>
                  <a:srgbClr val="7030A0"/>
                </a:solidFill>
                <a:effectLst/>
                <a:latin typeface="PT Sans" panose="020B0503020203020204" pitchFamily="34" charset="-52"/>
              </a:rPr>
              <a:t>Перегляньте історію змін</a:t>
            </a:r>
          </a:p>
          <a:p>
            <a:pPr algn="l"/>
            <a:endParaRPr lang="uk-UA" b="0" i="0" dirty="0">
              <a:solidFill>
                <a:srgbClr val="000000"/>
              </a:solidFill>
              <a:effectLst/>
              <a:latin typeface="PT Serif" panose="020A0603040505020204" pitchFamily="18" charset="-52"/>
            </a:endParaRPr>
          </a:p>
          <a:p>
            <a:pPr algn="just"/>
            <a:r>
              <a:rPr lang="uk-UA" b="0" i="1" dirty="0">
                <a:solidFill>
                  <a:schemeClr val="accent1">
                    <a:lumMod val="50000"/>
                  </a:schemeClr>
                </a:solidFill>
                <a:effectLst/>
                <a:latin typeface="PT Serif" panose="020A0603040505020204" pitchFamily="18" charset="-52"/>
              </a:rPr>
              <a:t>Коли ви вносите зміни до презентації, вона автоматично зберігається що кілька секунд. Наведіть курсор на рядок </a:t>
            </a:r>
            <a:r>
              <a:rPr lang="uk-UA" b="0" i="1" dirty="0">
                <a:solidFill>
                  <a:srgbClr val="C00000"/>
                </a:solidFill>
                <a:effectLst/>
                <a:latin typeface="PT Serif" panose="020A0603040505020204" pitchFamily="18" charset="-52"/>
              </a:rPr>
              <a:t>«Усі зміни збережено на Диску» </a:t>
            </a:r>
            <a:r>
              <a:rPr lang="uk-UA" b="0" i="1" dirty="0">
                <a:solidFill>
                  <a:schemeClr val="accent1">
                    <a:lumMod val="50000"/>
                  </a:schemeClr>
                </a:solidFill>
                <a:effectLst/>
                <a:latin typeface="PT Serif" panose="020A0603040505020204" pitchFamily="18" charset="-52"/>
              </a:rPr>
              <a:t>вгорі по центру екрана, щоб дізнатися, коли документ був збережений востаннє. Клікніть на цьому рядку, щоб відкрити панель </a:t>
            </a:r>
            <a:r>
              <a:rPr lang="uk-UA" b="0" i="1" dirty="0">
                <a:solidFill>
                  <a:srgbClr val="C00000"/>
                </a:solidFill>
                <a:effectLst/>
                <a:latin typeface="PT Serif" panose="020A0603040505020204" pitchFamily="18" charset="-52"/>
              </a:rPr>
              <a:t>«Історія версій». </a:t>
            </a:r>
            <a:r>
              <a:rPr lang="uk-UA" b="0" i="1" dirty="0">
                <a:solidFill>
                  <a:schemeClr val="accent1">
                    <a:lumMod val="50000"/>
                  </a:schemeClr>
                </a:solidFill>
                <a:effectLst/>
                <a:latin typeface="PT Serif" panose="020A0603040505020204" pitchFamily="18" charset="-52"/>
              </a:rPr>
              <a:t>Ви побачите список усіх попередніх версій презентації, відсортованих за датою та авторами змін. Так можна дізнатися, хто, коли й що змінив у презентації. Це зручно, якщо ви працюєте разом із колегами.</a:t>
            </a:r>
          </a:p>
        </p:txBody>
      </p:sp>
      <p:sp>
        <p:nvSpPr>
          <p:cNvPr id="5" name="TextBox 4">
            <a:extLst>
              <a:ext uri="{FF2B5EF4-FFF2-40B4-BE49-F238E27FC236}">
                <a16:creationId xmlns:a16="http://schemas.microsoft.com/office/drawing/2014/main" id="{2CF6E216-BA6D-E03C-5C60-80258444670C}"/>
              </a:ext>
            </a:extLst>
          </p:cNvPr>
          <p:cNvSpPr txBox="1"/>
          <p:nvPr/>
        </p:nvSpPr>
        <p:spPr>
          <a:xfrm>
            <a:off x="705393" y="3429000"/>
            <a:ext cx="10685417" cy="923330"/>
          </a:xfrm>
          <a:prstGeom prst="rect">
            <a:avLst/>
          </a:prstGeom>
          <a:noFill/>
        </p:spPr>
        <p:txBody>
          <a:bodyPr wrap="square">
            <a:spAutoFit/>
          </a:bodyPr>
          <a:lstStyle/>
          <a:p>
            <a:pPr algn="just"/>
            <a:r>
              <a:rPr lang="uk-UA" b="0" i="1" dirty="0">
                <a:solidFill>
                  <a:srgbClr val="0070C0"/>
                </a:solidFill>
                <a:effectLst/>
                <a:latin typeface="PT Serif" panose="020A0603040505020204" pitchFamily="18" charset="-52"/>
              </a:rPr>
              <a:t>Кожному користувачеві буде доступна остання версія презентації. У налаштуваннях доступу вкажіть, хто може відкривати й редагувати презентацію, а хто — тільки переглядати або коментувати. Дії користувачів позначатимуться кольоровими маркерами.</a:t>
            </a:r>
            <a:endParaRPr lang="uk-UA" i="1" dirty="0">
              <a:solidFill>
                <a:srgbClr val="0070C0"/>
              </a:solidFill>
            </a:endParaRPr>
          </a:p>
        </p:txBody>
      </p:sp>
    </p:spTree>
    <p:extLst>
      <p:ext uri="{BB962C8B-B14F-4D97-AF65-F5344CB8AC3E}">
        <p14:creationId xmlns:p14="http://schemas.microsoft.com/office/powerpoint/2010/main" val="337350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B18BE8-2793-7C73-5105-928160D3C6D8}"/>
              </a:ext>
            </a:extLst>
          </p:cNvPr>
          <p:cNvSpPr txBox="1"/>
          <p:nvPr/>
        </p:nvSpPr>
        <p:spPr>
          <a:xfrm>
            <a:off x="809897" y="1030520"/>
            <a:ext cx="10641874" cy="3724096"/>
          </a:xfrm>
          <a:prstGeom prst="rect">
            <a:avLst/>
          </a:prstGeom>
          <a:noFill/>
        </p:spPr>
        <p:txBody>
          <a:bodyPr wrap="square">
            <a:spAutoFit/>
          </a:bodyPr>
          <a:lstStyle/>
          <a:p>
            <a:pPr algn="just"/>
            <a:r>
              <a:rPr lang="uk-UA" b="1" i="0" dirty="0">
                <a:solidFill>
                  <a:srgbClr val="7030A0"/>
                </a:solidFill>
                <a:effectLst/>
                <a:latin typeface="PT Sans" panose="020B0503020203020204" pitchFamily="34" charset="-52"/>
              </a:rPr>
              <a:t>Перевірте презентацію</a:t>
            </a:r>
            <a:endParaRPr lang="en-US" b="1" i="0" dirty="0">
              <a:solidFill>
                <a:srgbClr val="7030A0"/>
              </a:solidFill>
              <a:effectLst/>
              <a:latin typeface="PT Sans" panose="020B0503020203020204" pitchFamily="34" charset="-52"/>
            </a:endParaRPr>
          </a:p>
          <a:p>
            <a:pPr algn="just"/>
            <a:endParaRPr lang="uk-UA" b="1" i="0" dirty="0">
              <a:solidFill>
                <a:srgbClr val="7030A0"/>
              </a:solidFill>
              <a:effectLst/>
              <a:latin typeface="PT Sans" panose="020B0503020203020204" pitchFamily="34" charset="-52"/>
            </a:endParaRPr>
          </a:p>
          <a:p>
            <a:pPr algn="just"/>
            <a:r>
              <a:rPr lang="uk-UA" sz="2000" b="0" i="1" dirty="0">
                <a:solidFill>
                  <a:schemeClr val="accent1">
                    <a:lumMod val="50000"/>
                  </a:schemeClr>
                </a:solidFill>
                <a:effectLst/>
                <a:latin typeface="PT Serif" panose="020A0603040505020204" pitchFamily="18" charset="-52"/>
              </a:rPr>
              <a:t>Щоб переглянути презентацію або почати її показ, натисніть кнопку «Дивитися» на вкладці </a:t>
            </a:r>
            <a:r>
              <a:rPr lang="uk-UA" sz="2000" b="0" i="1" dirty="0">
                <a:solidFill>
                  <a:srgbClr val="C00000"/>
                </a:solidFill>
                <a:effectLst/>
                <a:latin typeface="PT Serif" panose="020A0603040505020204" pitchFamily="18" charset="-52"/>
              </a:rPr>
              <a:t>«Вигляд» </a:t>
            </a:r>
            <a:r>
              <a:rPr lang="uk-UA" sz="2000" b="0" i="1" dirty="0">
                <a:solidFill>
                  <a:schemeClr val="accent1">
                    <a:lumMod val="50000"/>
                  </a:schemeClr>
                </a:solidFill>
                <a:effectLst/>
                <a:latin typeface="PT Serif" panose="020A0603040505020204" pitchFamily="18" charset="-52"/>
              </a:rPr>
              <a:t>або поєднання клавіш </a:t>
            </a:r>
            <a:r>
              <a:rPr lang="en-US" sz="2000" b="0" i="1" dirty="0">
                <a:solidFill>
                  <a:srgbClr val="C00000"/>
                </a:solidFill>
                <a:effectLst/>
                <a:latin typeface="PT Serif" panose="020A0603040505020204" pitchFamily="18" charset="-52"/>
              </a:rPr>
              <a:t>Ctrl + F5</a:t>
            </a:r>
            <a:r>
              <a:rPr lang="en-US" sz="2000" b="0" i="1" dirty="0">
                <a:solidFill>
                  <a:schemeClr val="accent1">
                    <a:lumMod val="50000"/>
                  </a:schemeClr>
                </a:solidFill>
                <a:effectLst/>
                <a:latin typeface="PT Serif" panose="020A0603040505020204" pitchFamily="18" charset="-52"/>
              </a:rPr>
              <a:t>. </a:t>
            </a:r>
            <a:r>
              <a:rPr lang="uk-UA" sz="2000" b="0" i="1" dirty="0">
                <a:solidFill>
                  <a:schemeClr val="accent1">
                    <a:lumMod val="50000"/>
                  </a:schemeClr>
                </a:solidFill>
                <a:effectLst/>
                <a:latin typeface="PT Serif" panose="020A0603040505020204" pitchFamily="18" charset="-52"/>
              </a:rPr>
              <a:t>Розпочнеться відтворення в повноекранному режимі. Щоб переміщатися по слайдах, натискайте клавішу </a:t>
            </a:r>
            <a:r>
              <a:rPr lang="en-US" sz="2000" b="0" i="1" dirty="0">
                <a:solidFill>
                  <a:srgbClr val="C00000"/>
                </a:solidFill>
                <a:effectLst/>
                <a:latin typeface="PT Serif" panose="020A0603040505020204" pitchFamily="18" charset="-52"/>
              </a:rPr>
              <a:t>Enter</a:t>
            </a:r>
            <a:r>
              <a:rPr lang="en-US" sz="2000" b="0" i="1" dirty="0">
                <a:solidFill>
                  <a:schemeClr val="accent1">
                    <a:lumMod val="50000"/>
                  </a:schemeClr>
                </a:solidFill>
                <a:effectLst/>
                <a:latin typeface="PT Serif" panose="020A0603040505020204" pitchFamily="18" charset="-52"/>
              </a:rPr>
              <a:t> </a:t>
            </a:r>
            <a:r>
              <a:rPr lang="uk-UA" sz="2000" b="0" i="1" dirty="0">
                <a:solidFill>
                  <a:schemeClr val="accent1">
                    <a:lumMod val="50000"/>
                  </a:schemeClr>
                </a:solidFill>
                <a:effectLst/>
                <a:latin typeface="PT Serif" panose="020A0603040505020204" pitchFamily="18" charset="-52"/>
              </a:rPr>
              <a:t>або </a:t>
            </a:r>
            <a:r>
              <a:rPr lang="uk-UA" sz="2000" b="0" i="1" dirty="0">
                <a:solidFill>
                  <a:srgbClr val="C00000"/>
                </a:solidFill>
                <a:effectLst/>
                <a:latin typeface="PT Serif" panose="020A0603040505020204" pitchFamily="18" charset="-52"/>
              </a:rPr>
              <a:t>стрілки ліворуч/праворуч на клавіатурі</a:t>
            </a:r>
            <a:r>
              <a:rPr lang="uk-UA" sz="2000" b="0" i="1" dirty="0">
                <a:solidFill>
                  <a:schemeClr val="accent1">
                    <a:lumMod val="50000"/>
                  </a:schemeClr>
                </a:solidFill>
                <a:effectLst/>
                <a:latin typeface="PT Serif" panose="020A0603040505020204" pitchFamily="18" charset="-52"/>
              </a:rPr>
              <a:t>.</a:t>
            </a:r>
            <a:endParaRPr lang="en-US" sz="2000" b="0" i="1" dirty="0">
              <a:solidFill>
                <a:schemeClr val="accent1">
                  <a:lumMod val="50000"/>
                </a:schemeClr>
              </a:solidFill>
              <a:effectLst/>
              <a:latin typeface="PT Serif" panose="020A0603040505020204" pitchFamily="18" charset="-52"/>
            </a:endParaRPr>
          </a:p>
          <a:p>
            <a:pPr algn="just"/>
            <a:endParaRPr lang="uk-UA" sz="2000" b="0" i="1" dirty="0">
              <a:solidFill>
                <a:schemeClr val="accent1">
                  <a:lumMod val="50000"/>
                </a:schemeClr>
              </a:solidFill>
              <a:effectLst/>
              <a:latin typeface="PT Serif" panose="020A0603040505020204" pitchFamily="18" charset="-52"/>
            </a:endParaRPr>
          </a:p>
          <a:p>
            <a:pPr algn="just"/>
            <a:r>
              <a:rPr lang="uk-UA" sz="2000" b="0" i="1" dirty="0">
                <a:solidFill>
                  <a:schemeClr val="accent1">
                    <a:lumMod val="50000"/>
                  </a:schemeClr>
                </a:solidFill>
                <a:effectLst/>
                <a:latin typeface="PT Serif" panose="020A0603040505020204" pitchFamily="18" charset="-52"/>
              </a:rPr>
              <a:t>У нижній частині вікна перегляду з’явиться панель інструментів. Тут можете ввімкнути автоматичний перехід слайдів (піктограма «трикутник»), вибрати зі списку потрібний слайд, відкрити нотатки доповідача, увімкнути або вимкнути повноекранний режим, роздрукувати презентацію чи завантажити її у форматах </a:t>
            </a:r>
            <a:r>
              <a:rPr lang="en-US" sz="2000" b="0" i="1" dirty="0">
                <a:solidFill>
                  <a:srgbClr val="C00000"/>
                </a:solidFill>
                <a:effectLst/>
                <a:latin typeface="PT Serif" panose="020A0603040505020204" pitchFamily="18" charset="-52"/>
              </a:rPr>
              <a:t>PPTX </a:t>
            </a:r>
            <a:r>
              <a:rPr lang="uk-UA" sz="2000" b="0" i="1" dirty="0">
                <a:solidFill>
                  <a:srgbClr val="C00000"/>
                </a:solidFill>
                <a:effectLst/>
                <a:latin typeface="PT Serif" panose="020A0603040505020204" pitchFamily="18" charset="-52"/>
              </a:rPr>
              <a:t>або </a:t>
            </a:r>
            <a:r>
              <a:rPr lang="en-US" sz="2000" b="0" i="1" dirty="0">
                <a:solidFill>
                  <a:srgbClr val="C00000"/>
                </a:solidFill>
                <a:effectLst/>
                <a:latin typeface="PT Serif" panose="020A0603040505020204" pitchFamily="18" charset="-52"/>
              </a:rPr>
              <a:t>PDF</a:t>
            </a:r>
            <a:r>
              <a:rPr lang="en-US" sz="2000" b="0" i="1" dirty="0">
                <a:solidFill>
                  <a:schemeClr val="accent1">
                    <a:lumMod val="50000"/>
                  </a:schemeClr>
                </a:solidFill>
                <a:effectLst/>
                <a:latin typeface="PT Serif" panose="020A0603040505020204" pitchFamily="18" charset="-52"/>
              </a:rPr>
              <a:t>. </a:t>
            </a:r>
            <a:r>
              <a:rPr lang="uk-UA" sz="2000" b="0" i="1" dirty="0">
                <a:solidFill>
                  <a:schemeClr val="accent1">
                    <a:lumMod val="50000"/>
                  </a:schemeClr>
                </a:solidFill>
                <a:effectLst/>
                <a:latin typeface="PT Serif" panose="020A0603040505020204" pitchFamily="18" charset="-52"/>
              </a:rPr>
              <a:t>Щоб вийти з режиму перегляду, натисніть на панелі інструментів кнопку </a:t>
            </a:r>
            <a:r>
              <a:rPr lang="uk-UA" sz="2000" b="0" i="1" dirty="0">
                <a:solidFill>
                  <a:srgbClr val="C00000"/>
                </a:solidFill>
                <a:effectLst/>
                <a:latin typeface="PT Serif" panose="020A0603040505020204" pitchFamily="18" charset="-52"/>
              </a:rPr>
              <a:t>«Вийти</a:t>
            </a:r>
            <a:r>
              <a:rPr lang="uk-UA" sz="2000" b="0" i="1" dirty="0">
                <a:solidFill>
                  <a:schemeClr val="accent1">
                    <a:lumMod val="50000"/>
                  </a:schemeClr>
                </a:solidFill>
                <a:effectLst/>
                <a:latin typeface="PT Serif" panose="020A0603040505020204" pitchFamily="18" charset="-52"/>
              </a:rPr>
              <a:t>» або клавішу </a:t>
            </a:r>
            <a:r>
              <a:rPr lang="en-US" sz="2000" b="0" i="1" dirty="0">
                <a:solidFill>
                  <a:srgbClr val="C00000"/>
                </a:solidFill>
                <a:effectLst/>
                <a:latin typeface="PT Serif" panose="020A0603040505020204" pitchFamily="18" charset="-52"/>
              </a:rPr>
              <a:t>Esc.</a:t>
            </a:r>
          </a:p>
        </p:txBody>
      </p:sp>
    </p:spTree>
    <p:extLst>
      <p:ext uri="{BB962C8B-B14F-4D97-AF65-F5344CB8AC3E}">
        <p14:creationId xmlns:p14="http://schemas.microsoft.com/office/powerpoint/2010/main" val="41065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66774-223D-6098-3BFD-EF6A39F1A663}"/>
              </a:ext>
            </a:extLst>
          </p:cNvPr>
          <p:cNvSpPr txBox="1"/>
          <p:nvPr/>
        </p:nvSpPr>
        <p:spPr>
          <a:xfrm>
            <a:off x="792480" y="1446018"/>
            <a:ext cx="10624457" cy="3724096"/>
          </a:xfrm>
          <a:prstGeom prst="rect">
            <a:avLst/>
          </a:prstGeom>
          <a:noFill/>
        </p:spPr>
        <p:txBody>
          <a:bodyPr wrap="square">
            <a:spAutoFit/>
          </a:bodyPr>
          <a:lstStyle/>
          <a:p>
            <a:pPr algn="l"/>
            <a:r>
              <a:rPr lang="uk-UA" b="1" i="0" dirty="0">
                <a:solidFill>
                  <a:srgbClr val="7030A0"/>
                </a:solidFill>
                <a:effectLst/>
                <a:latin typeface="PT Sans" panose="020B0503020203020204" pitchFamily="34" charset="-52"/>
              </a:rPr>
              <a:t>Поділіться презентацією в інтернеті</a:t>
            </a:r>
          </a:p>
          <a:p>
            <a:pPr algn="l"/>
            <a:endParaRPr lang="uk-UA" b="0" i="0" dirty="0">
              <a:solidFill>
                <a:srgbClr val="000000"/>
              </a:solidFill>
              <a:effectLst/>
              <a:latin typeface="PT Serif" panose="020A0603040505020204" pitchFamily="18" charset="-52"/>
            </a:endParaRPr>
          </a:p>
          <a:p>
            <a:pPr algn="l"/>
            <a:r>
              <a:rPr lang="uk-UA" sz="2000" b="0" i="1" dirty="0">
                <a:solidFill>
                  <a:schemeClr val="accent1">
                    <a:lumMod val="50000"/>
                  </a:schemeClr>
                </a:solidFill>
                <a:effectLst/>
                <a:latin typeface="PT Serif" panose="020A0603040505020204" pitchFamily="18" charset="-52"/>
              </a:rPr>
              <a:t>Надішліть колегам </a:t>
            </a:r>
            <a:r>
              <a:rPr lang="uk-UA" sz="2000" b="1" i="1" u="sng" dirty="0">
                <a:solidFill>
                  <a:schemeClr val="accent1">
                    <a:lumMod val="50000"/>
                  </a:schemeClr>
                </a:solidFill>
                <a:effectLst/>
                <a:latin typeface="PT Serif" panose="020A0603040505020204" pitchFamily="18" charset="-52"/>
              </a:rPr>
              <a:t>посилання на презентацію</a:t>
            </a:r>
            <a:r>
              <a:rPr lang="uk-UA" sz="2000" b="0" i="1" dirty="0">
                <a:solidFill>
                  <a:schemeClr val="accent1">
                    <a:lumMod val="50000"/>
                  </a:schemeClr>
                </a:solidFill>
                <a:effectLst/>
                <a:latin typeface="PT Serif" panose="020A0603040505020204" pitchFamily="18" charset="-52"/>
              </a:rPr>
              <a:t>. Для цього у вкладці </a:t>
            </a:r>
            <a:r>
              <a:rPr lang="uk-UA" sz="2000" b="0" i="1" dirty="0">
                <a:solidFill>
                  <a:srgbClr val="C00000"/>
                </a:solidFill>
                <a:effectLst/>
                <a:latin typeface="PT Serif" panose="020A0603040505020204" pitchFamily="18" charset="-52"/>
              </a:rPr>
              <a:t>«Файл»</a:t>
            </a:r>
            <a:r>
              <a:rPr lang="uk-UA" sz="2000" b="0" i="1" dirty="0">
                <a:solidFill>
                  <a:schemeClr val="accent1">
                    <a:lumMod val="50000"/>
                  </a:schemeClr>
                </a:solidFill>
                <a:effectLst/>
                <a:latin typeface="PT Serif" panose="020A0603040505020204" pitchFamily="18" charset="-52"/>
              </a:rPr>
              <a:t> натисніть </a:t>
            </a:r>
            <a:r>
              <a:rPr lang="uk-UA" sz="2000" b="0" i="1" dirty="0">
                <a:solidFill>
                  <a:srgbClr val="00B0F0"/>
                </a:solidFill>
                <a:effectLst/>
                <a:latin typeface="PT Serif" panose="020A0603040505020204" pitchFamily="18" charset="-52"/>
              </a:rPr>
              <a:t>«Опублікувати в інтернеті». </a:t>
            </a:r>
            <a:r>
              <a:rPr lang="uk-UA" sz="2000" b="0" i="1" dirty="0">
                <a:solidFill>
                  <a:schemeClr val="accent1">
                    <a:lumMod val="50000"/>
                  </a:schemeClr>
                </a:solidFill>
                <a:effectLst/>
                <a:latin typeface="PT Serif" panose="020A0603040505020204" pitchFamily="18" charset="-52"/>
              </a:rPr>
              <a:t>У стовпці </a:t>
            </a:r>
            <a:r>
              <a:rPr lang="uk-UA" sz="2000" b="0" i="1" dirty="0">
                <a:solidFill>
                  <a:srgbClr val="C00000"/>
                </a:solidFill>
                <a:effectLst/>
                <a:latin typeface="PT Serif" panose="020A0603040505020204" pitchFamily="18" charset="-52"/>
              </a:rPr>
              <a:t>«Посилання</a:t>
            </a:r>
            <a:r>
              <a:rPr lang="uk-UA" sz="2000" b="0" i="1" dirty="0">
                <a:solidFill>
                  <a:schemeClr val="accent1">
                    <a:lumMod val="50000"/>
                  </a:schemeClr>
                </a:solidFill>
                <a:effectLst/>
                <a:latin typeface="PT Serif" panose="020A0603040505020204" pitchFamily="18" charset="-52"/>
              </a:rPr>
              <a:t>» визначте швидкість автоматичного переходу між слайдами. Скопіюйте готове посилання й </a:t>
            </a:r>
            <a:r>
              <a:rPr lang="uk-UA" sz="2000" b="0" i="1" dirty="0" err="1">
                <a:solidFill>
                  <a:schemeClr val="accent1">
                    <a:lumMod val="50000"/>
                  </a:schemeClr>
                </a:solidFill>
                <a:effectLst/>
                <a:latin typeface="PT Serif" panose="020A0603040505020204" pitchFamily="18" charset="-52"/>
              </a:rPr>
              <a:t>надішліть</a:t>
            </a:r>
            <a:r>
              <a:rPr lang="uk-UA" sz="2000" b="0" i="1" dirty="0">
                <a:solidFill>
                  <a:schemeClr val="accent1">
                    <a:lumMod val="50000"/>
                  </a:schemeClr>
                </a:solidFill>
                <a:effectLst/>
                <a:latin typeface="PT Serif" panose="020A0603040505020204" pitchFamily="18" charset="-52"/>
              </a:rPr>
              <a:t> його колегам у будь-який зручний спосіб або поділіться ним через пошту </a:t>
            </a:r>
            <a:r>
              <a:rPr lang="en-US" sz="2000" b="0" i="1" dirty="0">
                <a:solidFill>
                  <a:schemeClr val="accent1">
                    <a:lumMod val="50000"/>
                  </a:schemeClr>
                </a:solidFill>
                <a:effectLst/>
                <a:latin typeface="PT Serif" panose="020A0603040505020204" pitchFamily="18" charset="-52"/>
              </a:rPr>
              <a:t>Gmail </a:t>
            </a:r>
            <a:r>
              <a:rPr lang="uk-UA" sz="2000" b="0" i="1" dirty="0">
                <a:solidFill>
                  <a:schemeClr val="accent1">
                    <a:lumMod val="50000"/>
                  </a:schemeClr>
                </a:solidFill>
                <a:effectLst/>
                <a:latin typeface="PT Serif" panose="020A0603040505020204" pitchFamily="18" charset="-52"/>
              </a:rPr>
              <a:t>чи фейсбук.</a:t>
            </a:r>
            <a:endParaRPr lang="en-US" sz="2000" b="0" i="1" dirty="0">
              <a:solidFill>
                <a:schemeClr val="accent1">
                  <a:lumMod val="50000"/>
                </a:schemeClr>
              </a:solidFill>
              <a:effectLst/>
              <a:latin typeface="PT Serif" panose="020A0603040505020204" pitchFamily="18" charset="-52"/>
            </a:endParaRPr>
          </a:p>
          <a:p>
            <a:pPr algn="l"/>
            <a:endParaRPr lang="uk-UA" sz="2000" b="0" i="1" dirty="0">
              <a:solidFill>
                <a:schemeClr val="accent1">
                  <a:lumMod val="50000"/>
                </a:schemeClr>
              </a:solidFill>
              <a:effectLst/>
              <a:latin typeface="PT Serif" panose="020A0603040505020204" pitchFamily="18" charset="-52"/>
            </a:endParaRPr>
          </a:p>
          <a:p>
            <a:pPr algn="l"/>
            <a:r>
              <a:rPr lang="uk-UA" sz="2000" b="0" i="1" dirty="0">
                <a:solidFill>
                  <a:schemeClr val="accent1">
                    <a:lumMod val="50000"/>
                  </a:schemeClr>
                </a:solidFill>
                <a:effectLst/>
                <a:latin typeface="PT Serif" panose="020A0603040505020204" pitchFamily="18" charset="-52"/>
              </a:rPr>
              <a:t>Щоб </a:t>
            </a:r>
            <a:r>
              <a:rPr lang="uk-UA" sz="2000" b="1" i="1" u="sng" dirty="0">
                <a:solidFill>
                  <a:schemeClr val="accent1">
                    <a:lumMod val="50000"/>
                  </a:schemeClr>
                </a:solidFill>
                <a:effectLst/>
                <a:latin typeface="PT Serif" panose="020A0603040505020204" pitchFamily="18" charset="-52"/>
              </a:rPr>
              <a:t>розмістити на сайт закладу</a:t>
            </a:r>
            <a:r>
              <a:rPr lang="uk-UA" sz="2000" b="0" i="1" u="sng" dirty="0">
                <a:solidFill>
                  <a:schemeClr val="accent1">
                    <a:lumMod val="50000"/>
                  </a:schemeClr>
                </a:solidFill>
                <a:effectLst/>
                <a:latin typeface="PT Serif" panose="020A0603040505020204" pitchFamily="18" charset="-52"/>
              </a:rPr>
              <a:t> </a:t>
            </a:r>
            <a:r>
              <a:rPr lang="uk-UA" sz="2000" b="0" i="1" dirty="0">
                <a:solidFill>
                  <a:schemeClr val="accent1">
                    <a:lumMod val="50000"/>
                  </a:schemeClr>
                </a:solidFill>
                <a:effectLst/>
                <a:latin typeface="PT Serif" panose="020A0603040505020204" pitchFamily="18" charset="-52"/>
              </a:rPr>
              <a:t>готову презентацію, натисніть на стовпці </a:t>
            </a:r>
            <a:r>
              <a:rPr lang="uk-UA" sz="2000" b="0" i="1" dirty="0">
                <a:solidFill>
                  <a:srgbClr val="C00000"/>
                </a:solidFill>
                <a:effectLst/>
                <a:latin typeface="PT Serif" panose="020A0603040505020204" pitchFamily="18" charset="-52"/>
              </a:rPr>
              <a:t>«Вставити» </a:t>
            </a:r>
            <a:r>
              <a:rPr lang="uk-UA" sz="2000" b="0" i="1" dirty="0">
                <a:solidFill>
                  <a:schemeClr val="accent1">
                    <a:lumMod val="50000"/>
                  </a:schemeClr>
                </a:solidFill>
                <a:effectLst/>
                <a:latin typeface="PT Serif" panose="020A0603040505020204" pitchFamily="18" charset="-52"/>
              </a:rPr>
              <a:t>у вікні </a:t>
            </a:r>
            <a:r>
              <a:rPr lang="uk-UA" sz="2000" b="0" i="1" dirty="0">
                <a:solidFill>
                  <a:srgbClr val="C00000"/>
                </a:solidFill>
                <a:effectLst/>
                <a:latin typeface="PT Serif" panose="020A0603040505020204" pitchFamily="18" charset="-52"/>
              </a:rPr>
              <a:t>«Опублікувати в інтернеті». </a:t>
            </a:r>
            <a:endParaRPr lang="en-US" sz="2000" b="0" i="1" dirty="0">
              <a:solidFill>
                <a:srgbClr val="C00000"/>
              </a:solidFill>
              <a:effectLst/>
              <a:latin typeface="PT Serif" panose="020A0603040505020204" pitchFamily="18" charset="-52"/>
            </a:endParaRPr>
          </a:p>
          <a:p>
            <a:pPr algn="l"/>
            <a:endParaRPr lang="en-US" sz="2000" b="0" i="1" dirty="0">
              <a:solidFill>
                <a:srgbClr val="C00000"/>
              </a:solidFill>
              <a:effectLst/>
              <a:latin typeface="PT Serif" panose="020A0603040505020204" pitchFamily="18" charset="-52"/>
            </a:endParaRPr>
          </a:p>
          <a:p>
            <a:pPr algn="l"/>
            <a:r>
              <a:rPr lang="uk-UA" sz="2000" b="0" i="1" dirty="0">
                <a:solidFill>
                  <a:schemeClr val="accent1">
                    <a:lumMod val="50000"/>
                  </a:schemeClr>
                </a:solidFill>
                <a:effectLst/>
                <a:latin typeface="PT Serif" panose="020A0603040505020204" pitchFamily="18" charset="-52"/>
              </a:rPr>
              <a:t>Вкажіть потрібний розмір слайда. Потім натисніть </a:t>
            </a:r>
            <a:r>
              <a:rPr lang="uk-UA" sz="2000" b="0" i="1" dirty="0">
                <a:solidFill>
                  <a:srgbClr val="00B0F0"/>
                </a:solidFill>
                <a:effectLst/>
                <a:latin typeface="PT Serif" panose="020A0603040505020204" pitchFamily="18" charset="-52"/>
              </a:rPr>
              <a:t>«Опублікувати». </a:t>
            </a:r>
            <a:endParaRPr lang="en-US" sz="2000" b="0" i="1" dirty="0">
              <a:solidFill>
                <a:srgbClr val="00B0F0"/>
              </a:solidFill>
              <a:effectLst/>
              <a:latin typeface="PT Serif" panose="020A0603040505020204" pitchFamily="18" charset="-52"/>
            </a:endParaRPr>
          </a:p>
          <a:p>
            <a:pPr algn="l"/>
            <a:r>
              <a:rPr lang="uk-UA" sz="2000" b="0" i="1" dirty="0">
                <a:solidFill>
                  <a:srgbClr val="7030A0"/>
                </a:solidFill>
                <a:effectLst/>
                <a:latin typeface="PT Serif" panose="020A0603040505020204" pitchFamily="18" charset="-52"/>
              </a:rPr>
              <a:t>Згенерований </a:t>
            </a:r>
            <a:r>
              <a:rPr lang="en-US" sz="2000" b="0" i="1" dirty="0">
                <a:solidFill>
                  <a:srgbClr val="7030A0"/>
                </a:solidFill>
                <a:effectLst/>
                <a:latin typeface="PT Serif" panose="020A0603040505020204" pitchFamily="18" charset="-52"/>
              </a:rPr>
              <a:t>HTML-</a:t>
            </a:r>
            <a:r>
              <a:rPr lang="uk-UA" sz="2000" b="0" i="1" dirty="0">
                <a:solidFill>
                  <a:srgbClr val="7030A0"/>
                </a:solidFill>
                <a:effectLst/>
                <a:latin typeface="PT Serif" panose="020A0603040505020204" pitchFamily="18" charset="-52"/>
              </a:rPr>
              <a:t>код вбудуйте на сайт або в блог.</a:t>
            </a:r>
          </a:p>
        </p:txBody>
      </p:sp>
    </p:spTree>
    <p:extLst>
      <p:ext uri="{BB962C8B-B14F-4D97-AF65-F5344CB8AC3E}">
        <p14:creationId xmlns:p14="http://schemas.microsoft.com/office/powerpoint/2010/main" val="2651482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1209</Words>
  <Application>Microsoft Office PowerPoint</Application>
  <PresentationFormat>Широкоэкранный</PresentationFormat>
  <Paragraphs>53</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Garamond</vt:lpstr>
      <vt:lpstr>PT Sans</vt:lpstr>
      <vt:lpstr>PT Serif</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2023-03-14T08:07:28Z</dcterms:created>
  <dcterms:modified xsi:type="dcterms:W3CDTF">2023-03-14T08:49:23Z</dcterms:modified>
</cp:coreProperties>
</file>