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рач, скачать, хирур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512" y="0"/>
            <a:ext cx="33416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ряк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" b="99444" l="3056" r="95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6" y="27382"/>
            <a:ext cx="2600906" cy="26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ЕРВОМАЙСЬКИЙ ПРОФЕСІЙНИЙ ПРОМИСЛОВИЙ ЛІЦ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238346"/>
            <a:ext cx="1569608" cy="20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4028" y="5995868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</a:t>
            </a:r>
            <a:r>
              <a:rPr lang="uk-UA" sz="2800" dirty="0" smtClean="0"/>
              <a:t>..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78625" y="3121804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Doct</a:t>
            </a:r>
            <a:r>
              <a:rPr lang="uk-UA" sz="2800" dirty="0" smtClean="0"/>
              <a:t>..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81176" y="5085393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r>
              <a:rPr lang="uk-UA" sz="2800" dirty="0" smtClean="0"/>
              <a:t> ..</a:t>
            </a:r>
            <a:endParaRPr lang="ru-RU" sz="2800" dirty="0"/>
          </a:p>
        </p:txBody>
      </p:sp>
      <p:pic>
        <p:nvPicPr>
          <p:cNvPr id="1032" name="Picture 8" descr="Водитель картинки для детей | kartik.ru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" y="2996753"/>
            <a:ext cx="2976265" cy="22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6784" y="3383414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Tail</a:t>
            </a:r>
            <a:r>
              <a:rPr lang="uk-UA" sz="2800" dirty="0" smtClean="0">
                <a:solidFill>
                  <a:schemeClr val="tx1"/>
                </a:solidFill>
              </a:rPr>
              <a:t>..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32" y="4496620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Driv</a:t>
            </a:r>
            <a:r>
              <a:rPr lang="uk-UA" sz="2800" dirty="0" smtClean="0"/>
              <a:t>..</a:t>
            </a:r>
            <a:endParaRPr lang="ru-RU" dirty="0"/>
          </a:p>
        </p:txBody>
      </p:sp>
      <p:pic>
        <p:nvPicPr>
          <p:cNvPr id="1034" name="Picture 10" descr="Pin by Галина Яцишин on професії | Vault boy, Fictional characters,  Characte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7" b="89965" l="3869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5085" r="7065" b="31021"/>
          <a:stretch/>
        </p:blipFill>
        <p:spPr bwMode="auto">
          <a:xfrm>
            <a:off x="2825486" y="4496620"/>
            <a:ext cx="1885114" cy="1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лендарь профессий — Централизованная библиотечная система города Псков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63" y="27382"/>
            <a:ext cx="2700593" cy="26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48064" y="5661460"/>
            <a:ext cx="15121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Sail</a:t>
            </a:r>
            <a:r>
              <a:rPr lang="uk-UA" sz="2800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Наталия</cp:lastModifiedBy>
  <cp:revision>2</cp:revision>
  <dcterms:created xsi:type="dcterms:W3CDTF">2021-05-12T11:57:11Z</dcterms:created>
  <dcterms:modified xsi:type="dcterms:W3CDTF">2021-05-12T12:07:01Z</dcterms:modified>
</cp:coreProperties>
</file>