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4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13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8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95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1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505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2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0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7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8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3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4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8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3632FB-3D39-420B-9457-76B9FAF15203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1DA38-A68F-4BA0-8010-FEB946854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5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3216">
              <a:srgbClr val="538297"/>
            </a:gs>
            <a:gs pos="47000">
              <a:srgbClr val="FFC000"/>
            </a:gs>
            <a:gs pos="50000">
              <a:schemeClr val="accent5">
                <a:lumMod val="95000"/>
                <a:lumOff val="5000"/>
              </a:schemeClr>
            </a:gs>
            <a:gs pos="48000">
              <a:schemeClr val="accent5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День волонтера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2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6171050"/>
          </a:xfrm>
        </p:spPr>
      </p:pic>
    </p:spTree>
    <p:extLst>
      <p:ext uri="{BB962C8B-B14F-4D97-AF65-F5344CB8AC3E}">
        <p14:creationId xmlns:p14="http://schemas.microsoft.com/office/powerpoint/2010/main" val="34010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Моя мама теж волонтер!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6832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49902"/>
            <a:ext cx="10911305" cy="1703346"/>
          </a:xfrm>
        </p:spPr>
        <p:txBody>
          <a:bodyPr/>
          <a:lstStyle/>
          <a:p>
            <a:r>
              <a:rPr lang="uk-UA" dirty="0" smtClean="0"/>
              <a:t>Вони печуть смачні пиріжки. </a:t>
            </a:r>
            <a:br>
              <a:rPr lang="uk-UA" dirty="0" smtClean="0"/>
            </a:br>
            <a:r>
              <a:rPr lang="uk-UA" dirty="0" smtClean="0"/>
              <a:t>Дня наших воїнів ЗСУ!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2377814" cy="42272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22" y="1518634"/>
            <a:ext cx="4081413" cy="2961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25" y="3403647"/>
            <a:ext cx="2323475" cy="3194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5" y="1294734"/>
            <a:ext cx="5051684" cy="3770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9" y="3658997"/>
            <a:ext cx="3578769" cy="26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12</Words>
  <Application>Microsoft Office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Ион</vt:lpstr>
      <vt:lpstr>День волонтера</vt:lpstr>
      <vt:lpstr>Презентация PowerPoint</vt:lpstr>
      <vt:lpstr>Моя мама теж волонтер!</vt:lpstr>
      <vt:lpstr>Вони печуть смачні пиріжки.  Дня наших воїнів ЗСУ!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</dc:title>
  <dc:creator>Учетная запись Майкрософт</dc:creator>
  <cp:lastModifiedBy>Учетная запись Майкрософт</cp:lastModifiedBy>
  <cp:revision>3</cp:revision>
  <dcterms:created xsi:type="dcterms:W3CDTF">2023-03-14T14:13:43Z</dcterms:created>
  <dcterms:modified xsi:type="dcterms:W3CDTF">2023-03-14T14:46:23Z</dcterms:modified>
</cp:coreProperties>
</file>