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6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2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9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0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0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6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8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FE8A8-815E-427D-8BA3-FD39921C47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2788-7C23-4BCF-A4B6-859419695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/>
              <a:t>Держави – сусіди України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996952"/>
            <a:ext cx="6662611" cy="1680592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  <a:latin typeface="+mj-lt"/>
              </a:rPr>
              <a:t>Підготувала учениця 3-Б класу</a:t>
            </a:r>
          </a:p>
          <a:p>
            <a:r>
              <a:rPr lang="uk-UA" b="1" i="1" dirty="0" err="1" smtClean="0">
                <a:solidFill>
                  <a:schemeClr val="tx1"/>
                </a:solidFill>
                <a:latin typeface="+mj-lt"/>
              </a:rPr>
              <a:t>Пазика</a:t>
            </a:r>
            <a:r>
              <a:rPr lang="uk-UA" b="1" i="1" dirty="0" smtClean="0">
                <a:solidFill>
                  <a:schemeClr val="tx1"/>
                </a:solidFill>
                <a:latin typeface="+mj-lt"/>
              </a:rPr>
              <a:t> Анна</a:t>
            </a:r>
            <a:endParaRPr lang="ru-RU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489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33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756"/>
            <a:ext cx="3889023" cy="3076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46" y="3789040"/>
            <a:ext cx="5281262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67778" cy="3781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42" y="3573016"/>
            <a:ext cx="874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+mj-lt"/>
              </a:rPr>
              <a:t>Угорщина – столиця Будапешт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7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4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5" y="0"/>
            <a:ext cx="4499992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860032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3" y="3429000"/>
            <a:ext cx="4517295" cy="349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2595" y="3140968"/>
            <a:ext cx="8536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83" y="-29941"/>
            <a:ext cx="4685572" cy="3481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602" y="3284984"/>
            <a:ext cx="8536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Словаччина – столиця Братислава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8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704"/>
            <a:ext cx="5284262" cy="3371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0"/>
            <a:ext cx="4355976" cy="350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3501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01704"/>
            <a:ext cx="4788024" cy="3384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136" y="33569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Румунія – столиця Бухарест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6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38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156722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49" y="3429000"/>
            <a:ext cx="403865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28498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Польща – столиця Варшава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1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" y="0"/>
            <a:ext cx="5222630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-7429"/>
            <a:ext cx="3923927" cy="3364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6992"/>
            <a:ext cx="5248948" cy="350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3333296"/>
            <a:ext cx="3923927" cy="3505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0689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Молдова – столиця Кишинів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22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Держави – сусіди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Держави – сусіди України</dc:title>
  <dc:creator>Admin</dc:creator>
  <cp:lastModifiedBy>Admin</cp:lastModifiedBy>
  <cp:revision>8</cp:revision>
  <dcterms:created xsi:type="dcterms:W3CDTF">2023-03-14T07:23:57Z</dcterms:created>
  <dcterms:modified xsi:type="dcterms:W3CDTF">2023-03-14T20:10:46Z</dcterms:modified>
</cp:coreProperties>
</file>