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A50021"/>
    <a:srgbClr val="660066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0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9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0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8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0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1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75000"/>
              </a:schemeClr>
            </a:gs>
            <a:gs pos="73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7547-352A-4CBC-9E1A-8606F6A1B06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D6C2-CC5A-4C42-AA9E-76069FA8A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1580"/>
            <a:ext cx="9144000" cy="1953878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Визначні культурні пам'ятки України</a:t>
            </a:r>
            <a:endParaRPr lang="uk-UA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495" y="4580022"/>
            <a:ext cx="4211053" cy="16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 3-Б класу</a:t>
            </a:r>
          </a:p>
          <a:p>
            <a:pPr algn="l"/>
            <a:r>
              <a:rPr lang="uk-UA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Межівського</a:t>
            </a:r>
            <a:r>
              <a:rPr lang="uk-UA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ліцею №1</a:t>
            </a:r>
          </a:p>
          <a:p>
            <a:pPr algn="l"/>
            <a:r>
              <a:rPr lang="uk-UA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Межівської</a:t>
            </a:r>
            <a:r>
              <a:rPr lang="uk-UA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селищної ради</a:t>
            </a:r>
          </a:p>
          <a:p>
            <a:pPr algn="l"/>
            <a:r>
              <a:rPr lang="uk-UA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Варюхи</a:t>
            </a:r>
            <a:r>
              <a:rPr lang="uk-UA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Єгора</a:t>
            </a:r>
            <a:endParaRPr lang="ru-RU" sz="28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95" y="2654558"/>
            <a:ext cx="6216315" cy="38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9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6885"/>
            <a:ext cx="10515600" cy="258277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800000"/>
                </a:solidFill>
              </a:rPr>
              <a:t>Україна - держава з багатовіковою історією та </a:t>
            </a:r>
            <a:r>
              <a:rPr lang="uk-UA" b="1" dirty="0" smtClean="0">
                <a:solidFill>
                  <a:srgbClr val="800000"/>
                </a:solidFill>
              </a:rPr>
              <a:t>культурою</a:t>
            </a:r>
            <a:r>
              <a:rPr lang="uk-UA" dirty="0" smtClean="0">
                <a:solidFill>
                  <a:srgbClr val="800000"/>
                </a:solidFill>
              </a:rPr>
              <a:t>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2337" y="3280611"/>
            <a:ext cx="5891462" cy="289635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uk-UA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регіоні є свої визначні пам'ятки - перлини української землі. </a:t>
            </a:r>
          </a:p>
          <a:p>
            <a:pPr marL="457200" lvl="1" indent="0">
              <a:buNone/>
            </a:pPr>
            <a:r>
              <a:rPr lang="uk-UA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справжній скарб, наша гордість і надбання</a:t>
            </a:r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52" y="3362271"/>
            <a:ext cx="4990486" cy="28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ворота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4574" y="1825624"/>
            <a:ext cx="5513973" cy="467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ворота - архітектурний пам'ятник Києва, що дійшов до нас із часів Київської Русі. Це оборонна споруда у вигляді вежі з широкими (понад 7 метрів) кам'яними воротами, у висоту вона досягала близько 9,5 метрів. </a:t>
            </a:r>
          </a:p>
          <a:p>
            <a:pPr marL="0" indent="0">
              <a:buNone/>
            </a:pPr>
            <a:r>
              <a:rPr lang="uk-UA" sz="3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були парадні ворота Києва</a:t>
            </a:r>
            <a:endParaRPr lang="uk-UA" sz="3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9" y="1899236"/>
            <a:ext cx="5670249" cy="37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Хотинська фортеця </a:t>
            </a:r>
            <a:endParaRPr lang="uk-UA" sz="5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801562"/>
            <a:ext cx="5374105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Хотинська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фортеця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унікальна споруда </a:t>
            </a:r>
            <a:r>
              <a:rPr lang="en-US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XV-XVIII </a:t>
            </a: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 у районному центрі Чернівецької області - місті Хотин</a:t>
            </a:r>
            <a:r>
              <a:rPr lang="uk-UA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 </a:t>
            </a:r>
            <a:r>
              <a:rPr lang="uk-UA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кам'яні стіни фортеці височіють на правому березі Дністра. Сьогодні Хотинська фортеця є державним історико-архітектурним заповідником</a:t>
            </a:r>
            <a:endParaRPr lang="uk-UA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671"/>
          <a:stretch/>
        </p:blipFill>
        <p:spPr>
          <a:xfrm>
            <a:off x="453440" y="1925053"/>
            <a:ext cx="5394911" cy="38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писанкового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розпису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37" y="1873752"/>
            <a:ext cx="622433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писанкового розпису у місті Коломия Івано-Франківської області  збудовано у формі великоднього яйця заввишки в 13.5 метрів та діаметром у 10 метрів. Будівля музею є найбільшою у світі мальованою писанкою. Споруду прикрашають вікна, виконані з різнокольорового скла, яке у сонячні дні перетворює приміщення у калейдоскоп із сотнею кольорових сонячних зайчиків. Музей володіє колекцією</a:t>
            </a:r>
            <a:r>
              <a:rPr lang="ru-RU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</a:t>
            </a:r>
            <a:r>
              <a:rPr lang="ru-RU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6000 писанок</a:t>
            </a:r>
            <a:r>
              <a:rPr lang="ru-RU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5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які  розміщені групами, відповідно до регіону України, де вони були намальовані</a:t>
            </a:r>
            <a:endParaRPr lang="ru-RU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" y="1930067"/>
            <a:ext cx="5189621" cy="32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12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Визначні культурні пам'ятки України</vt:lpstr>
      <vt:lpstr>Україна - держава з багатовіковою історією та культурою </vt:lpstr>
      <vt:lpstr>Золоті ворота </vt:lpstr>
      <vt:lpstr>Хотинська фортеця </vt:lpstr>
      <vt:lpstr>Музей писанкового розпису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Варюха</dc:creator>
  <cp:lastModifiedBy>Влад Варюха</cp:lastModifiedBy>
  <cp:revision>11</cp:revision>
  <dcterms:created xsi:type="dcterms:W3CDTF">2023-03-14T19:26:00Z</dcterms:created>
  <dcterms:modified xsi:type="dcterms:W3CDTF">2023-03-15T17:51:06Z</dcterms:modified>
</cp:coreProperties>
</file>