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17C94-CCF5-477A-95EA-354640A29CC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47987-5AC5-4CE0-9324-D3DB440C54D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Символи нашої держави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Робота учня 3-Б класу </a:t>
            </a:r>
            <a:r>
              <a:rPr lang="uk-UA" dirty="0" err="1" smtClean="0">
                <a:solidFill>
                  <a:srgbClr val="FF0000"/>
                </a:solidFill>
              </a:rPr>
              <a:t>Сахна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Масима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266" name="AutoShape 2" descr="Світлофор: векторна графіка, зображення, Світлофор малюнки | Скачати з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Герб Украины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Герб України</a:t>
            </a:r>
            <a:endParaRPr lang="ru-RU" sz="5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Содержимое 5" descr="герб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44008" y="1628800"/>
            <a:ext cx="4139952" cy="4104456"/>
          </a:xfrm>
        </p:spPr>
      </p:pic>
      <p:sp>
        <p:nvSpPr>
          <p:cNvPr id="14338" name="AutoShape 2" descr="Герб Украины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Герб Украины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 descr="герб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628800"/>
            <a:ext cx="3384376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Гімн України</a:t>
            </a:r>
            <a:endParaRPr lang="ru-RU" sz="5400" b="1" dirty="0"/>
          </a:p>
        </p:txBody>
      </p:sp>
      <p:pic>
        <p:nvPicPr>
          <p:cNvPr id="4" name="Содержимое 3" descr="гімн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600200"/>
            <a:ext cx="6552728" cy="5257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Прапор України</a:t>
            </a:r>
            <a:endParaRPr lang="ru-RU" sz="5400" b="1" dirty="0"/>
          </a:p>
        </p:txBody>
      </p:sp>
      <p:pic>
        <p:nvPicPr>
          <p:cNvPr id="4" name="Содержимое 3" descr="Прапор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Столиця України</a:t>
            </a:r>
            <a:endParaRPr lang="ru-RU" sz="5400" b="1" dirty="0"/>
          </a:p>
        </p:txBody>
      </p:sp>
      <p:pic>
        <p:nvPicPr>
          <p:cNvPr id="4" name="Содержимое 3" descr="києв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4283968" cy="2160240"/>
          </a:xfrm>
        </p:spPr>
      </p:pic>
      <p:pic>
        <p:nvPicPr>
          <p:cNvPr id="5" name="Рисунок 4" descr="києв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1340768"/>
            <a:ext cx="4860032" cy="2160240"/>
          </a:xfrm>
          <a:prstGeom prst="rect">
            <a:avLst/>
          </a:prstGeom>
        </p:spPr>
      </p:pic>
      <p:pic>
        <p:nvPicPr>
          <p:cNvPr id="6" name="Рисунок 5" descr="києв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501008"/>
            <a:ext cx="4283968" cy="3356992"/>
          </a:xfrm>
          <a:prstGeom prst="rect">
            <a:avLst/>
          </a:prstGeom>
        </p:spPr>
      </p:pic>
      <p:pic>
        <p:nvPicPr>
          <p:cNvPr id="7" name="Рисунок 6" descr="києв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3968" y="3501008"/>
            <a:ext cx="4860032" cy="335699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слав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17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Символи нашої держави</vt:lpstr>
      <vt:lpstr>Герб України</vt:lpstr>
      <vt:lpstr>Гімн України</vt:lpstr>
      <vt:lpstr>Прапор України</vt:lpstr>
      <vt:lpstr>Столиця України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vintag</dc:creator>
  <cp:lastModifiedBy>vintag</cp:lastModifiedBy>
  <cp:revision>6</cp:revision>
  <dcterms:created xsi:type="dcterms:W3CDTF">2023-03-14T14:01:55Z</dcterms:created>
  <dcterms:modified xsi:type="dcterms:W3CDTF">2023-03-14T15:02:02Z</dcterms:modified>
</cp:coreProperties>
</file>