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1716" r:id="rId2"/>
    <p:sldId id="1401" r:id="rId3"/>
    <p:sldId id="1697" r:id="rId4"/>
    <p:sldId id="1696" r:id="rId5"/>
    <p:sldId id="1698" r:id="rId6"/>
    <p:sldId id="1705" r:id="rId7"/>
    <p:sldId id="1732" r:id="rId8"/>
    <p:sldId id="1701" r:id="rId9"/>
    <p:sldId id="1700" r:id="rId10"/>
    <p:sldId id="1702" r:id="rId11"/>
    <p:sldId id="1711" r:id="rId12"/>
    <p:sldId id="1713" r:id="rId13"/>
    <p:sldId id="1720" r:id="rId14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ергій Мацаєнко" initials="СМ" lastIdx="2" clrIdx="0">
    <p:extLst>
      <p:ext uri="{19B8F6BF-5375-455C-9EA6-DF929625EA0E}">
        <p15:presenceInfo xmlns:p15="http://schemas.microsoft.com/office/powerpoint/2012/main" userId="1a9c3d308a22d43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003399"/>
    <a:srgbClr val="008000"/>
    <a:srgbClr val="77C00F"/>
    <a:srgbClr val="19426B"/>
    <a:srgbClr val="2497FF"/>
    <a:srgbClr val="996600"/>
    <a:srgbClr val="13B1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60" autoAdjust="0"/>
    <p:restoredTop sz="95052" autoAdjust="0"/>
  </p:normalViewPr>
  <p:slideViewPr>
    <p:cSldViewPr snapToGrid="0">
      <p:cViewPr varScale="1">
        <p:scale>
          <a:sx n="82" d="100"/>
          <a:sy n="82" d="100"/>
        </p:scale>
        <p:origin x="6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7F1693-88B3-48D2-839A-3ABD9F34B888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27894F7D-489A-491A-A4D9-7E2A96161BB1}">
      <dgm:prSet phldrT="[Текст]"/>
      <dgm:spPr>
        <a:solidFill>
          <a:srgbClr val="FFFF00"/>
        </a:solidFill>
      </dgm:spPr>
      <dgm:t>
        <a:bodyPr/>
        <a:lstStyle/>
        <a:p>
          <a:pPr>
            <a:buClr>
              <a:srgbClr val="FF0000"/>
            </a:buClr>
            <a:buFont typeface="Wingdings" panose="05000000000000000000" pitchFamily="2" charset="2"/>
            <a:buChar char="Ø"/>
          </a:pPr>
          <a:r>
            <a:rPr lang="uk-UA" i="1" noProof="0" dirty="0"/>
            <a:t>що таке план;</a:t>
          </a:r>
        </a:p>
      </dgm:t>
    </dgm:pt>
    <dgm:pt modelId="{0E3331D7-917F-4415-A66A-5116B9A030C1}" type="parTrans" cxnId="{0B464557-2226-40BC-9039-20ECBA5EE4B3}">
      <dgm:prSet/>
      <dgm:spPr/>
      <dgm:t>
        <a:bodyPr/>
        <a:lstStyle/>
        <a:p>
          <a:endParaRPr lang="uk-UA"/>
        </a:p>
      </dgm:t>
    </dgm:pt>
    <dgm:pt modelId="{85FE0179-AAAE-4640-BA50-F7E8D5A88857}" type="sibTrans" cxnId="{0B464557-2226-40BC-9039-20ECBA5EE4B3}">
      <dgm:prSet/>
      <dgm:spPr/>
      <dgm:t>
        <a:bodyPr/>
        <a:lstStyle/>
        <a:p>
          <a:endParaRPr lang="uk-UA"/>
        </a:p>
      </dgm:t>
    </dgm:pt>
    <dgm:pt modelId="{03BE68DC-2A40-40DE-8DA8-DFADED8E1DB4}">
      <dgm:prSet phldrT="[Текст]"/>
      <dgm:spPr>
        <a:solidFill>
          <a:srgbClr val="008000"/>
        </a:solidFill>
      </dgm:spPr>
      <dgm:t>
        <a:bodyPr/>
        <a:lstStyle/>
        <a:p>
          <a:r>
            <a:rPr lang="uk-UA" b="1" i="1" noProof="0" dirty="0">
              <a:solidFill>
                <a:schemeClr val="bg1"/>
              </a:solidFill>
            </a:rPr>
            <a:t>Дотримуйся правил</a:t>
          </a:r>
          <a:endParaRPr lang="uk-UA" b="1" i="1" dirty="0"/>
        </a:p>
      </dgm:t>
    </dgm:pt>
    <dgm:pt modelId="{AB4FEA9B-B264-464F-8D41-18A7A6A6A845}" type="parTrans" cxnId="{155760B5-9C14-408E-B21D-DF1A32DEFB7E}">
      <dgm:prSet/>
      <dgm:spPr/>
      <dgm:t>
        <a:bodyPr/>
        <a:lstStyle/>
        <a:p>
          <a:endParaRPr lang="uk-UA"/>
        </a:p>
      </dgm:t>
    </dgm:pt>
    <dgm:pt modelId="{5F40C798-F8B4-488E-8022-DE0E6F6377DE}" type="sibTrans" cxnId="{155760B5-9C14-408E-B21D-DF1A32DEFB7E}">
      <dgm:prSet/>
      <dgm:spPr/>
      <dgm:t>
        <a:bodyPr/>
        <a:lstStyle/>
        <a:p>
          <a:endParaRPr lang="uk-UA"/>
        </a:p>
      </dgm:t>
    </dgm:pt>
    <dgm:pt modelId="{4FD549B4-63BE-48ED-B6C4-B260DFA83C84}">
      <dgm:prSet phldrT="[Текст]"/>
      <dgm:spPr>
        <a:solidFill>
          <a:srgbClr val="7030A0"/>
        </a:solidFill>
      </dgm:spPr>
      <dgm:t>
        <a:bodyPr/>
        <a:lstStyle/>
        <a:p>
          <a:pPr>
            <a:buClr>
              <a:schemeClr val="bg1"/>
            </a:buClr>
            <a:buFont typeface="Wingdings" panose="05000000000000000000" pitchFamily="2" charset="2"/>
            <a:buChar char="Ø"/>
          </a:pPr>
          <a:r>
            <a:rPr lang="uk-UA" i="1" noProof="0" dirty="0">
              <a:solidFill>
                <a:schemeClr val="bg1"/>
              </a:solidFill>
            </a:rPr>
            <a:t>роботи з комп’ютером.</a:t>
          </a:r>
        </a:p>
      </dgm:t>
    </dgm:pt>
    <dgm:pt modelId="{B016E491-BAB2-4450-88EC-83719AE108E5}" type="parTrans" cxnId="{22FA991D-5525-4940-8698-7804562BE1D6}">
      <dgm:prSet/>
      <dgm:spPr/>
      <dgm:t>
        <a:bodyPr/>
        <a:lstStyle/>
        <a:p>
          <a:endParaRPr lang="uk-UA"/>
        </a:p>
      </dgm:t>
    </dgm:pt>
    <dgm:pt modelId="{F47800CE-A14F-48D9-9555-AF97E3B26CD6}" type="sibTrans" cxnId="{22FA991D-5525-4940-8698-7804562BE1D6}">
      <dgm:prSet/>
      <dgm:spPr/>
      <dgm:t>
        <a:bodyPr/>
        <a:lstStyle/>
        <a:p>
          <a:endParaRPr lang="uk-UA"/>
        </a:p>
      </dgm:t>
    </dgm:pt>
    <dgm:pt modelId="{60CDE318-31FA-4F04-9607-291D96EE6197}">
      <dgm:prSet phldrT="[Текст]"/>
      <dgm:spPr>
        <a:solidFill>
          <a:srgbClr val="0070C0"/>
        </a:solidFill>
      </dgm:spPr>
      <dgm:t>
        <a:bodyPr/>
        <a:lstStyle/>
        <a:p>
          <a:r>
            <a:rPr lang="uk-UA" b="1" i="1" noProof="0" dirty="0"/>
            <a:t>Ти дізнаєшся</a:t>
          </a:r>
          <a:endParaRPr lang="uk-UA" b="1" i="1" dirty="0"/>
        </a:p>
      </dgm:t>
    </dgm:pt>
    <dgm:pt modelId="{D740E33A-5E5D-4AC8-BAA7-1A64676A5275}" type="sibTrans" cxnId="{01568588-BF96-4A5E-A193-60DFE26CE4E5}">
      <dgm:prSet/>
      <dgm:spPr/>
      <dgm:t>
        <a:bodyPr/>
        <a:lstStyle/>
        <a:p>
          <a:endParaRPr lang="uk-UA"/>
        </a:p>
      </dgm:t>
    </dgm:pt>
    <dgm:pt modelId="{3DB9B9DF-C1CE-4D8D-B32C-C3B42C7D6483}" type="parTrans" cxnId="{01568588-BF96-4A5E-A193-60DFE26CE4E5}">
      <dgm:prSet/>
      <dgm:spPr/>
      <dgm:t>
        <a:bodyPr/>
        <a:lstStyle/>
        <a:p>
          <a:endParaRPr lang="uk-UA"/>
        </a:p>
      </dgm:t>
    </dgm:pt>
    <dgm:pt modelId="{D80A531F-28C7-497E-84D7-6D0B46EF2ED1}">
      <dgm:prSet/>
      <dgm:spPr/>
      <dgm:t>
        <a:bodyPr/>
        <a:lstStyle/>
        <a:p>
          <a:pPr>
            <a:buClr>
              <a:srgbClr val="FF0000"/>
            </a:buClr>
            <a:buFont typeface="Wingdings" panose="05000000000000000000" pitchFamily="2" charset="2"/>
            <a:buChar char="Ø"/>
          </a:pPr>
          <a:r>
            <a:rPr lang="uk-UA" i="1" noProof="0" dirty="0"/>
            <a:t>що таке інструкція;</a:t>
          </a:r>
        </a:p>
      </dgm:t>
    </dgm:pt>
    <dgm:pt modelId="{0FCC1863-2038-4085-91A3-30DEA9BAAB64}" type="parTrans" cxnId="{DD61EEBC-9838-4CC5-ACCD-E66E6679A3A0}">
      <dgm:prSet/>
      <dgm:spPr/>
      <dgm:t>
        <a:bodyPr/>
        <a:lstStyle/>
        <a:p>
          <a:endParaRPr lang="uk-UA"/>
        </a:p>
      </dgm:t>
    </dgm:pt>
    <dgm:pt modelId="{A3BBB388-FC17-4744-8036-32A1315B8224}" type="sibTrans" cxnId="{DD61EEBC-9838-4CC5-ACCD-E66E6679A3A0}">
      <dgm:prSet/>
      <dgm:spPr/>
      <dgm:t>
        <a:bodyPr/>
        <a:lstStyle/>
        <a:p>
          <a:endParaRPr lang="uk-UA"/>
        </a:p>
      </dgm:t>
    </dgm:pt>
    <dgm:pt modelId="{6D35010D-3E56-4CD4-B544-DC8AE68DDD03}">
      <dgm:prSet/>
      <dgm:spPr/>
      <dgm:t>
        <a:bodyPr/>
        <a:lstStyle/>
        <a:p>
          <a:pPr>
            <a:buClr>
              <a:srgbClr val="FF0000"/>
            </a:buClr>
            <a:buFont typeface="Wingdings" panose="05000000000000000000" pitchFamily="2" charset="2"/>
            <a:buChar char="Ø"/>
          </a:pPr>
          <a:r>
            <a:rPr lang="ru-RU" i="1" noProof="0" dirty="0" err="1"/>
            <a:t>чому</a:t>
          </a:r>
          <a:r>
            <a:rPr lang="ru-RU" i="1" noProof="0" dirty="0"/>
            <a:t> важливо дотримуватись вказівок інструкції</a:t>
          </a:r>
          <a:endParaRPr lang="uk-UA" i="1" noProof="0" dirty="0"/>
        </a:p>
      </dgm:t>
    </dgm:pt>
    <dgm:pt modelId="{CA29EA02-6904-4F9C-9119-505AC8ECE7CF}" type="parTrans" cxnId="{164320C3-EA01-4F1E-B36F-7AC3E5E47E24}">
      <dgm:prSet/>
      <dgm:spPr/>
      <dgm:t>
        <a:bodyPr/>
        <a:lstStyle/>
        <a:p>
          <a:endParaRPr lang="uk-UA"/>
        </a:p>
      </dgm:t>
    </dgm:pt>
    <dgm:pt modelId="{776E61CC-8601-4F62-A188-6FB347D9127A}" type="sibTrans" cxnId="{164320C3-EA01-4F1E-B36F-7AC3E5E47E24}">
      <dgm:prSet/>
      <dgm:spPr/>
      <dgm:t>
        <a:bodyPr/>
        <a:lstStyle/>
        <a:p>
          <a:endParaRPr lang="uk-UA"/>
        </a:p>
      </dgm:t>
    </dgm:pt>
    <dgm:pt modelId="{7763BDEB-EDA3-4983-A283-F334B989C13B}">
      <dgm:prSet/>
      <dgm:spPr/>
      <dgm:t>
        <a:bodyPr/>
        <a:lstStyle/>
        <a:p>
          <a:pPr>
            <a:buClr>
              <a:srgbClr val="FF0000"/>
            </a:buClr>
            <a:buFont typeface="Wingdings" panose="05000000000000000000" pitchFamily="2" charset="2"/>
            <a:buChar char="Ø"/>
          </a:pPr>
          <a:r>
            <a:rPr lang="uk-UA" i="1" noProof="0" dirty="0"/>
            <a:t>що таке команда;</a:t>
          </a:r>
        </a:p>
      </dgm:t>
    </dgm:pt>
    <dgm:pt modelId="{7E33DFC9-2CFC-4DD4-8D6E-3AF3E6752FCF}" type="parTrans" cxnId="{9914437F-AD35-47FC-9761-51764AC11578}">
      <dgm:prSet/>
      <dgm:spPr/>
      <dgm:t>
        <a:bodyPr/>
        <a:lstStyle/>
        <a:p>
          <a:endParaRPr lang="uk-UA"/>
        </a:p>
      </dgm:t>
    </dgm:pt>
    <dgm:pt modelId="{D7E6A908-4D3C-4E45-8BC0-7588BE17EFB4}" type="sibTrans" cxnId="{9914437F-AD35-47FC-9761-51764AC11578}">
      <dgm:prSet/>
      <dgm:spPr/>
      <dgm:t>
        <a:bodyPr/>
        <a:lstStyle/>
        <a:p>
          <a:endParaRPr lang="uk-UA"/>
        </a:p>
      </dgm:t>
    </dgm:pt>
    <dgm:pt modelId="{97D26CF6-0EE0-473A-AFA8-7B9535003E67}">
      <dgm:prSet/>
      <dgm:spPr/>
      <dgm:t>
        <a:bodyPr/>
        <a:lstStyle/>
        <a:p>
          <a:pPr>
            <a:buClr>
              <a:srgbClr val="FF0000"/>
            </a:buClr>
            <a:buFont typeface="Wingdings" panose="05000000000000000000" pitchFamily="2" charset="2"/>
            <a:buChar char="Ø"/>
          </a:pPr>
          <a:r>
            <a:rPr lang="ru-RU" i="1" noProof="0" dirty="0" err="1"/>
            <a:t>які</a:t>
          </a:r>
          <a:r>
            <a:rPr lang="ru-RU" i="1" noProof="0" dirty="0"/>
            <a:t> об’єкти можуть бути виконавцями команд.</a:t>
          </a:r>
          <a:endParaRPr lang="uk-UA" i="1" noProof="0" dirty="0"/>
        </a:p>
      </dgm:t>
    </dgm:pt>
    <dgm:pt modelId="{35BC13FA-F1F4-4269-86ED-4A26CEDF871B}" type="parTrans" cxnId="{1D5CFA8D-DFCE-46C6-BD4B-AA75F76EDA8E}">
      <dgm:prSet/>
      <dgm:spPr/>
      <dgm:t>
        <a:bodyPr/>
        <a:lstStyle/>
        <a:p>
          <a:endParaRPr lang="uk-UA"/>
        </a:p>
      </dgm:t>
    </dgm:pt>
    <dgm:pt modelId="{26DC990D-644E-4D63-B1ED-D1AD7D9F9188}" type="sibTrans" cxnId="{1D5CFA8D-DFCE-46C6-BD4B-AA75F76EDA8E}">
      <dgm:prSet/>
      <dgm:spPr/>
      <dgm:t>
        <a:bodyPr/>
        <a:lstStyle/>
        <a:p>
          <a:endParaRPr lang="uk-UA"/>
        </a:p>
      </dgm:t>
    </dgm:pt>
    <dgm:pt modelId="{AB93E71C-524C-4C12-95D1-307F94E1DED3}" type="pres">
      <dgm:prSet presAssocID="{037F1693-88B3-48D2-839A-3ABD9F34B888}" presName="linear" presStyleCnt="0">
        <dgm:presLayoutVars>
          <dgm:animLvl val="lvl"/>
          <dgm:resizeHandles val="exact"/>
        </dgm:presLayoutVars>
      </dgm:prSet>
      <dgm:spPr/>
    </dgm:pt>
    <dgm:pt modelId="{FDAEBB61-C5ED-4133-A2F7-DAB9B333103F}" type="pres">
      <dgm:prSet presAssocID="{60CDE318-31FA-4F04-9607-291D96EE6197}" presName="parentText" presStyleLbl="node1" presStyleIdx="0" presStyleCnt="2" custLinFactNeighborY="-1840">
        <dgm:presLayoutVars>
          <dgm:chMax val="0"/>
          <dgm:bulletEnabled val="1"/>
        </dgm:presLayoutVars>
      </dgm:prSet>
      <dgm:spPr/>
    </dgm:pt>
    <dgm:pt modelId="{025CB6B8-CA2B-431B-8414-06FEB88A9357}" type="pres">
      <dgm:prSet presAssocID="{60CDE318-31FA-4F04-9607-291D96EE6197}" presName="childText" presStyleLbl="revTx" presStyleIdx="0" presStyleCnt="2">
        <dgm:presLayoutVars>
          <dgm:bulletEnabled val="1"/>
        </dgm:presLayoutVars>
      </dgm:prSet>
      <dgm:spPr/>
    </dgm:pt>
    <dgm:pt modelId="{79A6FD81-FCF4-4CE0-8871-588E983C05B5}" type="pres">
      <dgm:prSet presAssocID="{03BE68DC-2A40-40DE-8DA8-DFADED8E1DB4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FAB089FA-E62B-4CA2-81E6-4269C82BD344}" type="pres">
      <dgm:prSet presAssocID="{03BE68DC-2A40-40DE-8DA8-DFADED8E1DB4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2968E10B-D0C7-4F7F-80AC-264C3296D58A}" type="presOf" srcId="{6D35010D-3E56-4CD4-B544-DC8AE68DDD03}" destId="{025CB6B8-CA2B-431B-8414-06FEB88A9357}" srcOrd="0" destOrd="2" presId="urn:microsoft.com/office/officeart/2005/8/layout/vList2"/>
    <dgm:cxn modelId="{1F122F10-1003-4E22-A270-1E5BEAC23D52}" type="presOf" srcId="{27894F7D-489A-491A-A4D9-7E2A96161BB1}" destId="{025CB6B8-CA2B-431B-8414-06FEB88A9357}" srcOrd="0" destOrd="0" presId="urn:microsoft.com/office/officeart/2005/8/layout/vList2"/>
    <dgm:cxn modelId="{22FA991D-5525-4940-8698-7804562BE1D6}" srcId="{03BE68DC-2A40-40DE-8DA8-DFADED8E1DB4}" destId="{4FD549B4-63BE-48ED-B6C4-B260DFA83C84}" srcOrd="0" destOrd="0" parTransId="{B016E491-BAB2-4450-88EC-83719AE108E5}" sibTransId="{F47800CE-A14F-48D9-9555-AF97E3B26CD6}"/>
    <dgm:cxn modelId="{F143882D-7FD8-457E-BC06-286916A62A48}" type="presOf" srcId="{03BE68DC-2A40-40DE-8DA8-DFADED8E1DB4}" destId="{79A6FD81-FCF4-4CE0-8871-588E983C05B5}" srcOrd="0" destOrd="0" presId="urn:microsoft.com/office/officeart/2005/8/layout/vList2"/>
    <dgm:cxn modelId="{0B464557-2226-40BC-9039-20ECBA5EE4B3}" srcId="{60CDE318-31FA-4F04-9607-291D96EE6197}" destId="{27894F7D-489A-491A-A4D9-7E2A96161BB1}" srcOrd="0" destOrd="0" parTransId="{0E3331D7-917F-4415-A66A-5116B9A030C1}" sibTransId="{85FE0179-AAAE-4640-BA50-F7E8D5A88857}"/>
    <dgm:cxn modelId="{9914437F-AD35-47FC-9761-51764AC11578}" srcId="{60CDE318-31FA-4F04-9607-291D96EE6197}" destId="{7763BDEB-EDA3-4983-A283-F334B989C13B}" srcOrd="3" destOrd="0" parTransId="{7E33DFC9-2CFC-4DD4-8D6E-3AF3E6752FCF}" sibTransId="{D7E6A908-4D3C-4E45-8BC0-7588BE17EFB4}"/>
    <dgm:cxn modelId="{01568588-BF96-4A5E-A193-60DFE26CE4E5}" srcId="{037F1693-88B3-48D2-839A-3ABD9F34B888}" destId="{60CDE318-31FA-4F04-9607-291D96EE6197}" srcOrd="0" destOrd="0" parTransId="{3DB9B9DF-C1CE-4D8D-B32C-C3B42C7D6483}" sibTransId="{D740E33A-5E5D-4AC8-BAA7-1A64676A5275}"/>
    <dgm:cxn modelId="{0163C78A-98D2-47BE-A6BE-8C2759E5CF32}" type="presOf" srcId="{037F1693-88B3-48D2-839A-3ABD9F34B888}" destId="{AB93E71C-524C-4C12-95D1-307F94E1DED3}" srcOrd="0" destOrd="0" presId="urn:microsoft.com/office/officeart/2005/8/layout/vList2"/>
    <dgm:cxn modelId="{1D5CFA8D-DFCE-46C6-BD4B-AA75F76EDA8E}" srcId="{60CDE318-31FA-4F04-9607-291D96EE6197}" destId="{97D26CF6-0EE0-473A-AFA8-7B9535003E67}" srcOrd="4" destOrd="0" parTransId="{35BC13FA-F1F4-4269-86ED-4A26CEDF871B}" sibTransId="{26DC990D-644E-4D63-B1ED-D1AD7D9F9188}"/>
    <dgm:cxn modelId="{76220091-81FE-410F-8A36-35390520A773}" type="presOf" srcId="{D80A531F-28C7-497E-84D7-6D0B46EF2ED1}" destId="{025CB6B8-CA2B-431B-8414-06FEB88A9357}" srcOrd="0" destOrd="1" presId="urn:microsoft.com/office/officeart/2005/8/layout/vList2"/>
    <dgm:cxn modelId="{155760B5-9C14-408E-B21D-DF1A32DEFB7E}" srcId="{037F1693-88B3-48D2-839A-3ABD9F34B888}" destId="{03BE68DC-2A40-40DE-8DA8-DFADED8E1DB4}" srcOrd="1" destOrd="0" parTransId="{AB4FEA9B-B264-464F-8D41-18A7A6A6A845}" sibTransId="{5F40C798-F8B4-488E-8022-DE0E6F6377DE}"/>
    <dgm:cxn modelId="{DD61EEBC-9838-4CC5-ACCD-E66E6679A3A0}" srcId="{60CDE318-31FA-4F04-9607-291D96EE6197}" destId="{D80A531F-28C7-497E-84D7-6D0B46EF2ED1}" srcOrd="1" destOrd="0" parTransId="{0FCC1863-2038-4085-91A3-30DEA9BAAB64}" sibTransId="{A3BBB388-FC17-4744-8036-32A1315B8224}"/>
    <dgm:cxn modelId="{164320C3-EA01-4F1E-B36F-7AC3E5E47E24}" srcId="{60CDE318-31FA-4F04-9607-291D96EE6197}" destId="{6D35010D-3E56-4CD4-B544-DC8AE68DDD03}" srcOrd="2" destOrd="0" parTransId="{CA29EA02-6904-4F9C-9119-505AC8ECE7CF}" sibTransId="{776E61CC-8601-4F62-A188-6FB347D9127A}"/>
    <dgm:cxn modelId="{0B18BEDF-D254-441D-AEF4-AD4E230957C9}" type="presOf" srcId="{7763BDEB-EDA3-4983-A283-F334B989C13B}" destId="{025CB6B8-CA2B-431B-8414-06FEB88A9357}" srcOrd="0" destOrd="3" presId="urn:microsoft.com/office/officeart/2005/8/layout/vList2"/>
    <dgm:cxn modelId="{75EA0FEC-069D-4C56-824F-D2BEC24580E4}" type="presOf" srcId="{60CDE318-31FA-4F04-9607-291D96EE6197}" destId="{FDAEBB61-C5ED-4133-A2F7-DAB9B333103F}" srcOrd="0" destOrd="0" presId="urn:microsoft.com/office/officeart/2005/8/layout/vList2"/>
    <dgm:cxn modelId="{F40390F5-D18F-415C-A38F-1B010A66899D}" type="presOf" srcId="{4FD549B4-63BE-48ED-B6C4-B260DFA83C84}" destId="{FAB089FA-E62B-4CA2-81E6-4269C82BD344}" srcOrd="0" destOrd="0" presId="urn:microsoft.com/office/officeart/2005/8/layout/vList2"/>
    <dgm:cxn modelId="{AB1C9BFC-50CE-4214-92B7-67426A4A66CA}" type="presOf" srcId="{97D26CF6-0EE0-473A-AFA8-7B9535003E67}" destId="{025CB6B8-CA2B-431B-8414-06FEB88A9357}" srcOrd="0" destOrd="4" presId="urn:microsoft.com/office/officeart/2005/8/layout/vList2"/>
    <dgm:cxn modelId="{346B0C16-B6A6-4B18-A8F0-863C020A5BE5}" type="presParOf" srcId="{AB93E71C-524C-4C12-95D1-307F94E1DED3}" destId="{FDAEBB61-C5ED-4133-A2F7-DAB9B333103F}" srcOrd="0" destOrd="0" presId="urn:microsoft.com/office/officeart/2005/8/layout/vList2"/>
    <dgm:cxn modelId="{BE89B20A-7E12-4306-AE6F-9FDC70CFD75F}" type="presParOf" srcId="{AB93E71C-524C-4C12-95D1-307F94E1DED3}" destId="{025CB6B8-CA2B-431B-8414-06FEB88A9357}" srcOrd="1" destOrd="0" presId="urn:microsoft.com/office/officeart/2005/8/layout/vList2"/>
    <dgm:cxn modelId="{5131D80B-B8AD-4C5D-9A10-8D44A90E9B64}" type="presParOf" srcId="{AB93E71C-524C-4C12-95D1-307F94E1DED3}" destId="{79A6FD81-FCF4-4CE0-8871-588E983C05B5}" srcOrd="2" destOrd="0" presId="urn:microsoft.com/office/officeart/2005/8/layout/vList2"/>
    <dgm:cxn modelId="{251775F1-3025-403F-867F-8AA451509BB5}" type="presParOf" srcId="{AB93E71C-524C-4C12-95D1-307F94E1DED3}" destId="{FAB089FA-E62B-4CA2-81E6-4269C82BD344}" srcOrd="3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77BD33-EC30-46AC-BD24-401E734F8176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D44B0D79-7F04-44B9-9C7C-CD28C17613D0}">
      <dgm:prSet phldrT="[Текст]" custT="1"/>
      <dgm:spPr/>
      <dgm:t>
        <a:bodyPr/>
        <a:lstStyle/>
        <a:p>
          <a:r>
            <a:rPr lang="uk-UA" sz="3200" i="1" dirty="0"/>
            <a:t>повідомити усно</a:t>
          </a:r>
        </a:p>
      </dgm:t>
    </dgm:pt>
    <dgm:pt modelId="{CBC678DE-E0F6-4248-85B7-DD8409BBE0F4}" type="parTrans" cxnId="{F5ABE5B7-449B-46C8-BE46-F3A4F660E09A}">
      <dgm:prSet/>
      <dgm:spPr/>
      <dgm:t>
        <a:bodyPr/>
        <a:lstStyle/>
        <a:p>
          <a:endParaRPr lang="uk-UA" i="1"/>
        </a:p>
      </dgm:t>
    </dgm:pt>
    <dgm:pt modelId="{CB2F3BEF-FA31-40CA-87C5-7058F5D23E9E}" type="sibTrans" cxnId="{F5ABE5B7-449B-46C8-BE46-F3A4F660E09A}">
      <dgm:prSet/>
      <dgm:spPr/>
      <dgm:t>
        <a:bodyPr/>
        <a:lstStyle/>
        <a:p>
          <a:endParaRPr lang="uk-UA" i="1"/>
        </a:p>
      </dgm:t>
    </dgm:pt>
    <dgm:pt modelId="{1B81C372-925C-46FC-96B1-2F1AAF945560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uk-UA" sz="3200" i="1" dirty="0"/>
            <a:t>подати письмово </a:t>
          </a:r>
        </a:p>
      </dgm:t>
    </dgm:pt>
    <dgm:pt modelId="{EFDD7AA1-CE6D-4DAE-A006-A48F62651F7D}" type="parTrans" cxnId="{A6441D21-127F-4A5A-946F-CDEE8A3F4D19}">
      <dgm:prSet/>
      <dgm:spPr/>
      <dgm:t>
        <a:bodyPr/>
        <a:lstStyle/>
        <a:p>
          <a:endParaRPr lang="uk-UA" i="1"/>
        </a:p>
      </dgm:t>
    </dgm:pt>
    <dgm:pt modelId="{EAA467BD-7E67-4E63-841E-1141B6CA2872}" type="sibTrans" cxnId="{A6441D21-127F-4A5A-946F-CDEE8A3F4D19}">
      <dgm:prSet/>
      <dgm:spPr/>
      <dgm:t>
        <a:bodyPr/>
        <a:lstStyle/>
        <a:p>
          <a:endParaRPr lang="uk-UA" i="1"/>
        </a:p>
      </dgm:t>
    </dgm:pt>
    <dgm:pt modelId="{FFF60420-B008-4E57-9B7A-8B5C4B8F1F0F}">
      <dgm:prSet phldrT="[Текст]" custT="1"/>
      <dgm:spPr/>
      <dgm:t>
        <a:bodyPr/>
        <a:lstStyle/>
        <a:p>
          <a:r>
            <a:rPr lang="uk-UA" sz="3200" i="1" dirty="0">
              <a:solidFill>
                <a:srgbClr val="002060"/>
              </a:solidFill>
            </a:rPr>
            <a:t>зобразити у вигляді малюнків </a:t>
          </a:r>
        </a:p>
      </dgm:t>
    </dgm:pt>
    <dgm:pt modelId="{F58F1996-42CF-41B9-87C6-9B7541547FDC}" type="parTrans" cxnId="{62C63869-0694-4175-851B-A15176CAA5F3}">
      <dgm:prSet/>
      <dgm:spPr/>
      <dgm:t>
        <a:bodyPr/>
        <a:lstStyle/>
        <a:p>
          <a:endParaRPr lang="uk-UA" i="1"/>
        </a:p>
      </dgm:t>
    </dgm:pt>
    <dgm:pt modelId="{893D8247-1D02-4E45-A80D-A06E4F50304F}" type="sibTrans" cxnId="{62C63869-0694-4175-851B-A15176CAA5F3}">
      <dgm:prSet/>
      <dgm:spPr/>
      <dgm:t>
        <a:bodyPr/>
        <a:lstStyle/>
        <a:p>
          <a:endParaRPr lang="uk-UA" i="1"/>
        </a:p>
      </dgm:t>
    </dgm:pt>
    <dgm:pt modelId="{574467BF-CB95-4D99-A5FA-460B08A3B1CD}">
      <dgm:prSet phldrT="[Текст]" custT="1"/>
      <dgm:spPr/>
      <dgm:t>
        <a:bodyPr/>
        <a:lstStyle/>
        <a:p>
          <a:r>
            <a:rPr lang="uk-UA" sz="3200" i="1" dirty="0"/>
            <a:t>продемонструвати послідовність дій</a:t>
          </a:r>
        </a:p>
      </dgm:t>
    </dgm:pt>
    <dgm:pt modelId="{0F061BA2-5564-42A8-83BD-2FAEFB9E7F8C}" type="parTrans" cxnId="{30A8916B-4F0E-4CFD-BBDB-2B015C36E62E}">
      <dgm:prSet/>
      <dgm:spPr/>
      <dgm:t>
        <a:bodyPr/>
        <a:lstStyle/>
        <a:p>
          <a:endParaRPr lang="uk-UA" i="1"/>
        </a:p>
      </dgm:t>
    </dgm:pt>
    <dgm:pt modelId="{583EE810-A9FA-4532-AC5C-F17662F9099C}" type="sibTrans" cxnId="{30A8916B-4F0E-4CFD-BBDB-2B015C36E62E}">
      <dgm:prSet/>
      <dgm:spPr/>
      <dgm:t>
        <a:bodyPr/>
        <a:lstStyle/>
        <a:p>
          <a:endParaRPr lang="uk-UA" i="1"/>
        </a:p>
      </dgm:t>
    </dgm:pt>
    <dgm:pt modelId="{C1C788E7-40FA-4439-878F-2CC8367B8F22}" type="pres">
      <dgm:prSet presAssocID="{BD77BD33-EC30-46AC-BD24-401E734F8176}" presName="Name0" presStyleCnt="0">
        <dgm:presLayoutVars>
          <dgm:chMax val="7"/>
          <dgm:chPref val="7"/>
          <dgm:dir/>
        </dgm:presLayoutVars>
      </dgm:prSet>
      <dgm:spPr/>
    </dgm:pt>
    <dgm:pt modelId="{0B7B7FCB-7340-4C8C-9CEC-44D83247E09F}" type="pres">
      <dgm:prSet presAssocID="{BD77BD33-EC30-46AC-BD24-401E734F8176}" presName="Name1" presStyleCnt="0"/>
      <dgm:spPr/>
    </dgm:pt>
    <dgm:pt modelId="{8D39F2BC-8176-4C61-8E04-72E8B55182E0}" type="pres">
      <dgm:prSet presAssocID="{BD77BD33-EC30-46AC-BD24-401E734F8176}" presName="cycle" presStyleCnt="0"/>
      <dgm:spPr/>
    </dgm:pt>
    <dgm:pt modelId="{09BAB6D9-5BBE-46FE-9243-AD21CFADB3C1}" type="pres">
      <dgm:prSet presAssocID="{BD77BD33-EC30-46AC-BD24-401E734F8176}" presName="srcNode" presStyleLbl="node1" presStyleIdx="0" presStyleCnt="4"/>
      <dgm:spPr/>
    </dgm:pt>
    <dgm:pt modelId="{C7661E35-6C55-4B51-BE17-D9D67599F310}" type="pres">
      <dgm:prSet presAssocID="{BD77BD33-EC30-46AC-BD24-401E734F8176}" presName="conn" presStyleLbl="parChTrans1D2" presStyleIdx="0" presStyleCnt="1"/>
      <dgm:spPr/>
    </dgm:pt>
    <dgm:pt modelId="{7DF117A4-BB7B-4C63-B83D-1D769ED77955}" type="pres">
      <dgm:prSet presAssocID="{BD77BD33-EC30-46AC-BD24-401E734F8176}" presName="extraNode" presStyleLbl="node1" presStyleIdx="0" presStyleCnt="4"/>
      <dgm:spPr/>
    </dgm:pt>
    <dgm:pt modelId="{79FA0555-FEE1-4173-AD86-0A4FAA4240E0}" type="pres">
      <dgm:prSet presAssocID="{BD77BD33-EC30-46AC-BD24-401E734F8176}" presName="dstNode" presStyleLbl="node1" presStyleIdx="0" presStyleCnt="4"/>
      <dgm:spPr/>
    </dgm:pt>
    <dgm:pt modelId="{EE2EA9E0-CBE5-43E4-BB02-325D168626A4}" type="pres">
      <dgm:prSet presAssocID="{D44B0D79-7F04-44B9-9C7C-CD28C17613D0}" presName="text_1" presStyleLbl="node1" presStyleIdx="0" presStyleCnt="4" custScaleY="119983">
        <dgm:presLayoutVars>
          <dgm:bulletEnabled val="1"/>
        </dgm:presLayoutVars>
      </dgm:prSet>
      <dgm:spPr/>
    </dgm:pt>
    <dgm:pt modelId="{F906E761-2B35-4D8A-8B73-C29A5CF5CBDF}" type="pres">
      <dgm:prSet presAssocID="{D44B0D79-7F04-44B9-9C7C-CD28C17613D0}" presName="accent_1" presStyleCnt="0"/>
      <dgm:spPr/>
    </dgm:pt>
    <dgm:pt modelId="{27878C57-BBF6-4C22-88FA-1C3D4933722D}" type="pres">
      <dgm:prSet presAssocID="{D44B0D79-7F04-44B9-9C7C-CD28C17613D0}" presName="accentRepeatNode" presStyleLbl="solidFgAcc1" presStyleIdx="0" presStyleCnt="4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AD2F74AD-5B6A-4346-8349-090AC68FEE9A}" type="pres">
      <dgm:prSet presAssocID="{1B81C372-925C-46FC-96B1-2F1AAF945560}" presName="text_2" presStyleLbl="node1" presStyleIdx="1" presStyleCnt="4" custScaleY="119983">
        <dgm:presLayoutVars>
          <dgm:bulletEnabled val="1"/>
        </dgm:presLayoutVars>
      </dgm:prSet>
      <dgm:spPr/>
    </dgm:pt>
    <dgm:pt modelId="{EC0276CD-B669-4245-86BE-66420155BEF4}" type="pres">
      <dgm:prSet presAssocID="{1B81C372-925C-46FC-96B1-2F1AAF945560}" presName="accent_2" presStyleCnt="0"/>
      <dgm:spPr/>
    </dgm:pt>
    <dgm:pt modelId="{E63EBB38-5984-4F74-98F1-254621592311}" type="pres">
      <dgm:prSet presAssocID="{1B81C372-925C-46FC-96B1-2F1AAF945560}" presName="accentRepeatNode" presStyleLbl="solidFgAcc1" presStyleIdx="1" presStyleCnt="4"/>
      <dgm:spPr>
        <a:blipFill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46297F79-2755-4E7F-87B4-88629DD167EF}" type="pres">
      <dgm:prSet presAssocID="{FFF60420-B008-4E57-9B7A-8B5C4B8F1F0F}" presName="text_3" presStyleLbl="node1" presStyleIdx="2" presStyleCnt="4" custScaleY="119983">
        <dgm:presLayoutVars>
          <dgm:bulletEnabled val="1"/>
        </dgm:presLayoutVars>
      </dgm:prSet>
      <dgm:spPr/>
    </dgm:pt>
    <dgm:pt modelId="{00F75627-8B37-47AF-A999-4F6E49849E6B}" type="pres">
      <dgm:prSet presAssocID="{FFF60420-B008-4E57-9B7A-8B5C4B8F1F0F}" presName="accent_3" presStyleCnt="0"/>
      <dgm:spPr/>
    </dgm:pt>
    <dgm:pt modelId="{D13D7DA6-9D1E-4150-A6AE-C6ABC36166D5}" type="pres">
      <dgm:prSet presAssocID="{FFF60420-B008-4E57-9B7A-8B5C4B8F1F0F}" presName="accentRepeatNode" presStyleLbl="solidFgAcc1" presStyleIdx="2" presStyleCnt="4"/>
      <dgm:spPr>
        <a:blipFill rotWithShape="0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E97A966C-ADE1-481C-9602-29D743F1F5D5}" type="pres">
      <dgm:prSet presAssocID="{574467BF-CB95-4D99-A5FA-460B08A3B1CD}" presName="text_4" presStyleLbl="node1" presStyleIdx="3" presStyleCnt="4" custScaleY="119983">
        <dgm:presLayoutVars>
          <dgm:bulletEnabled val="1"/>
        </dgm:presLayoutVars>
      </dgm:prSet>
      <dgm:spPr/>
    </dgm:pt>
    <dgm:pt modelId="{9E25BE06-63B3-417D-8D1F-AE7788C8D10B}" type="pres">
      <dgm:prSet presAssocID="{574467BF-CB95-4D99-A5FA-460B08A3B1CD}" presName="accent_4" presStyleCnt="0"/>
      <dgm:spPr/>
    </dgm:pt>
    <dgm:pt modelId="{AA2029A9-878F-42BF-A694-5944B1AD983E}" type="pres">
      <dgm:prSet presAssocID="{574467BF-CB95-4D99-A5FA-460B08A3B1CD}" presName="accentRepeatNode" presStyleLbl="solidFgAcc1" presStyleIdx="3" presStyleCnt="4"/>
      <dgm:spPr>
        <a:blipFill rotWithShape="0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A6441D21-127F-4A5A-946F-CDEE8A3F4D19}" srcId="{BD77BD33-EC30-46AC-BD24-401E734F8176}" destId="{1B81C372-925C-46FC-96B1-2F1AAF945560}" srcOrd="1" destOrd="0" parTransId="{EFDD7AA1-CE6D-4DAE-A006-A48F62651F7D}" sibTransId="{EAA467BD-7E67-4E63-841E-1141B6CA2872}"/>
    <dgm:cxn modelId="{3B3A4033-91B6-4651-849D-C1EE9494A415}" type="presOf" srcId="{BD77BD33-EC30-46AC-BD24-401E734F8176}" destId="{C1C788E7-40FA-4439-878F-2CC8367B8F22}" srcOrd="0" destOrd="0" presId="urn:microsoft.com/office/officeart/2008/layout/VerticalCurvedList"/>
    <dgm:cxn modelId="{62C63869-0694-4175-851B-A15176CAA5F3}" srcId="{BD77BD33-EC30-46AC-BD24-401E734F8176}" destId="{FFF60420-B008-4E57-9B7A-8B5C4B8F1F0F}" srcOrd="2" destOrd="0" parTransId="{F58F1996-42CF-41B9-87C6-9B7541547FDC}" sibTransId="{893D8247-1D02-4E45-A80D-A06E4F50304F}"/>
    <dgm:cxn modelId="{30A8916B-4F0E-4CFD-BBDB-2B015C36E62E}" srcId="{BD77BD33-EC30-46AC-BD24-401E734F8176}" destId="{574467BF-CB95-4D99-A5FA-460B08A3B1CD}" srcOrd="3" destOrd="0" parTransId="{0F061BA2-5564-42A8-83BD-2FAEFB9E7F8C}" sibTransId="{583EE810-A9FA-4532-AC5C-F17662F9099C}"/>
    <dgm:cxn modelId="{59BCDC85-CEE0-4294-9FB0-6B609471D905}" type="presOf" srcId="{574467BF-CB95-4D99-A5FA-460B08A3B1CD}" destId="{E97A966C-ADE1-481C-9602-29D743F1F5D5}" srcOrd="0" destOrd="0" presId="urn:microsoft.com/office/officeart/2008/layout/VerticalCurvedList"/>
    <dgm:cxn modelId="{A69E3987-9B80-4103-A19E-5090F1A20AE9}" type="presOf" srcId="{1B81C372-925C-46FC-96B1-2F1AAF945560}" destId="{AD2F74AD-5B6A-4346-8349-090AC68FEE9A}" srcOrd="0" destOrd="0" presId="urn:microsoft.com/office/officeart/2008/layout/VerticalCurvedList"/>
    <dgm:cxn modelId="{27E044B7-6DA3-41AE-91C5-4124E7D1B7D5}" type="presOf" srcId="{D44B0D79-7F04-44B9-9C7C-CD28C17613D0}" destId="{EE2EA9E0-CBE5-43E4-BB02-325D168626A4}" srcOrd="0" destOrd="0" presId="urn:microsoft.com/office/officeart/2008/layout/VerticalCurvedList"/>
    <dgm:cxn modelId="{F5ABE5B7-449B-46C8-BE46-F3A4F660E09A}" srcId="{BD77BD33-EC30-46AC-BD24-401E734F8176}" destId="{D44B0D79-7F04-44B9-9C7C-CD28C17613D0}" srcOrd="0" destOrd="0" parTransId="{CBC678DE-E0F6-4248-85B7-DD8409BBE0F4}" sibTransId="{CB2F3BEF-FA31-40CA-87C5-7058F5D23E9E}"/>
    <dgm:cxn modelId="{515F73BE-0876-4821-81BD-362967BA7243}" type="presOf" srcId="{FFF60420-B008-4E57-9B7A-8B5C4B8F1F0F}" destId="{46297F79-2755-4E7F-87B4-88629DD167EF}" srcOrd="0" destOrd="0" presId="urn:microsoft.com/office/officeart/2008/layout/VerticalCurvedList"/>
    <dgm:cxn modelId="{184A32C5-9C7D-4FEF-947F-7A0B3DCB90D4}" type="presOf" srcId="{CB2F3BEF-FA31-40CA-87C5-7058F5D23E9E}" destId="{C7661E35-6C55-4B51-BE17-D9D67599F310}" srcOrd="0" destOrd="0" presId="urn:microsoft.com/office/officeart/2008/layout/VerticalCurvedList"/>
    <dgm:cxn modelId="{9EA14DE7-2001-43F9-B8C3-DF9C2257522E}" type="presParOf" srcId="{C1C788E7-40FA-4439-878F-2CC8367B8F22}" destId="{0B7B7FCB-7340-4C8C-9CEC-44D83247E09F}" srcOrd="0" destOrd="0" presId="urn:microsoft.com/office/officeart/2008/layout/VerticalCurvedList"/>
    <dgm:cxn modelId="{A5D2100C-23AF-4537-A213-8DEF49AA998F}" type="presParOf" srcId="{0B7B7FCB-7340-4C8C-9CEC-44D83247E09F}" destId="{8D39F2BC-8176-4C61-8E04-72E8B55182E0}" srcOrd="0" destOrd="0" presId="urn:microsoft.com/office/officeart/2008/layout/VerticalCurvedList"/>
    <dgm:cxn modelId="{60EB1EBD-90AD-4D62-911F-21391F981FF8}" type="presParOf" srcId="{8D39F2BC-8176-4C61-8E04-72E8B55182E0}" destId="{09BAB6D9-5BBE-46FE-9243-AD21CFADB3C1}" srcOrd="0" destOrd="0" presId="urn:microsoft.com/office/officeart/2008/layout/VerticalCurvedList"/>
    <dgm:cxn modelId="{70C6A1CC-C5DB-4395-B074-7411809DD664}" type="presParOf" srcId="{8D39F2BC-8176-4C61-8E04-72E8B55182E0}" destId="{C7661E35-6C55-4B51-BE17-D9D67599F310}" srcOrd="1" destOrd="0" presId="urn:microsoft.com/office/officeart/2008/layout/VerticalCurvedList"/>
    <dgm:cxn modelId="{221279E6-8D30-49CE-8659-CED2A1958621}" type="presParOf" srcId="{8D39F2BC-8176-4C61-8E04-72E8B55182E0}" destId="{7DF117A4-BB7B-4C63-B83D-1D769ED77955}" srcOrd="2" destOrd="0" presId="urn:microsoft.com/office/officeart/2008/layout/VerticalCurvedList"/>
    <dgm:cxn modelId="{C11E5688-80AB-41F5-95AF-A3441905AB0A}" type="presParOf" srcId="{8D39F2BC-8176-4C61-8E04-72E8B55182E0}" destId="{79FA0555-FEE1-4173-AD86-0A4FAA4240E0}" srcOrd="3" destOrd="0" presId="urn:microsoft.com/office/officeart/2008/layout/VerticalCurvedList"/>
    <dgm:cxn modelId="{414E7D10-7E6D-448F-8AF6-D20C37DC0DEC}" type="presParOf" srcId="{0B7B7FCB-7340-4C8C-9CEC-44D83247E09F}" destId="{EE2EA9E0-CBE5-43E4-BB02-325D168626A4}" srcOrd="1" destOrd="0" presId="urn:microsoft.com/office/officeart/2008/layout/VerticalCurvedList"/>
    <dgm:cxn modelId="{63064430-D5E4-4125-8A2E-055B90378C24}" type="presParOf" srcId="{0B7B7FCB-7340-4C8C-9CEC-44D83247E09F}" destId="{F906E761-2B35-4D8A-8B73-C29A5CF5CBDF}" srcOrd="2" destOrd="0" presId="urn:microsoft.com/office/officeart/2008/layout/VerticalCurvedList"/>
    <dgm:cxn modelId="{3E90BECD-3ED0-4497-B990-75625CDEA8B7}" type="presParOf" srcId="{F906E761-2B35-4D8A-8B73-C29A5CF5CBDF}" destId="{27878C57-BBF6-4C22-88FA-1C3D4933722D}" srcOrd="0" destOrd="0" presId="urn:microsoft.com/office/officeart/2008/layout/VerticalCurvedList"/>
    <dgm:cxn modelId="{E3C1D84C-FDD4-4CAD-A0D5-EB67777F07FA}" type="presParOf" srcId="{0B7B7FCB-7340-4C8C-9CEC-44D83247E09F}" destId="{AD2F74AD-5B6A-4346-8349-090AC68FEE9A}" srcOrd="3" destOrd="0" presId="urn:microsoft.com/office/officeart/2008/layout/VerticalCurvedList"/>
    <dgm:cxn modelId="{F284A45B-A820-4966-8D75-55F296D2955A}" type="presParOf" srcId="{0B7B7FCB-7340-4C8C-9CEC-44D83247E09F}" destId="{EC0276CD-B669-4245-86BE-66420155BEF4}" srcOrd="4" destOrd="0" presId="urn:microsoft.com/office/officeart/2008/layout/VerticalCurvedList"/>
    <dgm:cxn modelId="{DC8D7196-2049-4ED4-8420-4953330DA0A7}" type="presParOf" srcId="{EC0276CD-B669-4245-86BE-66420155BEF4}" destId="{E63EBB38-5984-4F74-98F1-254621592311}" srcOrd="0" destOrd="0" presId="urn:microsoft.com/office/officeart/2008/layout/VerticalCurvedList"/>
    <dgm:cxn modelId="{0BE6CD36-F713-4670-8C52-E86D77C01A88}" type="presParOf" srcId="{0B7B7FCB-7340-4C8C-9CEC-44D83247E09F}" destId="{46297F79-2755-4E7F-87B4-88629DD167EF}" srcOrd="5" destOrd="0" presId="urn:microsoft.com/office/officeart/2008/layout/VerticalCurvedList"/>
    <dgm:cxn modelId="{0917D814-F178-4633-9370-5D39485E5431}" type="presParOf" srcId="{0B7B7FCB-7340-4C8C-9CEC-44D83247E09F}" destId="{00F75627-8B37-47AF-A999-4F6E49849E6B}" srcOrd="6" destOrd="0" presId="urn:microsoft.com/office/officeart/2008/layout/VerticalCurvedList"/>
    <dgm:cxn modelId="{5F6E4A7F-75EC-4A8B-8694-775BA0D1AFC4}" type="presParOf" srcId="{00F75627-8B37-47AF-A999-4F6E49849E6B}" destId="{D13D7DA6-9D1E-4150-A6AE-C6ABC36166D5}" srcOrd="0" destOrd="0" presId="urn:microsoft.com/office/officeart/2008/layout/VerticalCurvedList"/>
    <dgm:cxn modelId="{C6DCAC9D-4B18-405F-A389-72B125D12799}" type="presParOf" srcId="{0B7B7FCB-7340-4C8C-9CEC-44D83247E09F}" destId="{E97A966C-ADE1-481C-9602-29D743F1F5D5}" srcOrd="7" destOrd="0" presId="urn:microsoft.com/office/officeart/2008/layout/VerticalCurvedList"/>
    <dgm:cxn modelId="{0D6C2F8F-8724-4805-9FDC-89C02C7B9100}" type="presParOf" srcId="{0B7B7FCB-7340-4C8C-9CEC-44D83247E09F}" destId="{9E25BE06-63B3-417D-8D1F-AE7788C8D10B}" srcOrd="8" destOrd="0" presId="urn:microsoft.com/office/officeart/2008/layout/VerticalCurvedList"/>
    <dgm:cxn modelId="{29B03BE2-DC72-4FD3-BDDA-087524F92E93}" type="presParOf" srcId="{9E25BE06-63B3-417D-8D1F-AE7788C8D10B}" destId="{AA2029A9-878F-42BF-A694-5944B1AD983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AEBB61-C5ED-4133-A2F7-DAB9B333103F}">
      <dsp:nvSpPr>
        <dsp:cNvPr id="0" name=""/>
        <dsp:cNvSpPr/>
      </dsp:nvSpPr>
      <dsp:spPr>
        <a:xfrm>
          <a:off x="0" y="0"/>
          <a:ext cx="12050141" cy="959400"/>
        </a:xfrm>
        <a:prstGeom prst="roundRect">
          <a:avLst/>
        </a:prstGeom>
        <a:solidFill>
          <a:srgbClr val="0070C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000" b="1" i="1" kern="1200" noProof="0" dirty="0"/>
            <a:t>Ти дізнаєшся</a:t>
          </a:r>
          <a:endParaRPr lang="uk-UA" sz="4000" b="1" i="1" kern="1200" dirty="0"/>
        </a:p>
      </dsp:txBody>
      <dsp:txXfrm>
        <a:off x="46834" y="46834"/>
        <a:ext cx="11956473" cy="865732"/>
      </dsp:txXfrm>
    </dsp:sp>
    <dsp:sp modelId="{025CB6B8-CA2B-431B-8414-06FEB88A9357}">
      <dsp:nvSpPr>
        <dsp:cNvPr id="0" name=""/>
        <dsp:cNvSpPr/>
      </dsp:nvSpPr>
      <dsp:spPr>
        <a:xfrm>
          <a:off x="0" y="992777"/>
          <a:ext cx="12050141" cy="2649600"/>
        </a:xfrm>
        <a:prstGeom prst="rect">
          <a:avLst/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2592" tIns="50800" rIns="284480" bIns="50800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rgbClr val="FF0000"/>
            </a:buClr>
            <a:buFont typeface="Wingdings" panose="05000000000000000000" pitchFamily="2" charset="2"/>
            <a:buChar char="Ø"/>
          </a:pPr>
          <a:r>
            <a:rPr lang="uk-UA" sz="3100" i="1" kern="1200" noProof="0" dirty="0"/>
            <a:t>що таке план;</a:t>
          </a: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rgbClr val="FF0000"/>
            </a:buClr>
            <a:buFont typeface="Wingdings" panose="05000000000000000000" pitchFamily="2" charset="2"/>
            <a:buChar char="Ø"/>
          </a:pPr>
          <a:r>
            <a:rPr lang="uk-UA" sz="3100" i="1" kern="1200" noProof="0" dirty="0"/>
            <a:t>що таке інструкція;</a:t>
          </a: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rgbClr val="FF0000"/>
            </a:buClr>
            <a:buFont typeface="Wingdings" panose="05000000000000000000" pitchFamily="2" charset="2"/>
            <a:buChar char="Ø"/>
          </a:pPr>
          <a:r>
            <a:rPr lang="ru-RU" sz="3100" i="1" kern="1200" noProof="0" dirty="0" err="1"/>
            <a:t>чому</a:t>
          </a:r>
          <a:r>
            <a:rPr lang="ru-RU" sz="3100" i="1" kern="1200" noProof="0" dirty="0"/>
            <a:t> важливо дотримуватись вказівок інструкції</a:t>
          </a:r>
          <a:endParaRPr lang="uk-UA" sz="3100" i="1" kern="1200" noProof="0" dirty="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rgbClr val="FF0000"/>
            </a:buClr>
            <a:buFont typeface="Wingdings" panose="05000000000000000000" pitchFamily="2" charset="2"/>
            <a:buChar char="Ø"/>
          </a:pPr>
          <a:r>
            <a:rPr lang="uk-UA" sz="3100" i="1" kern="1200" noProof="0" dirty="0"/>
            <a:t>що таке команда;</a:t>
          </a: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rgbClr val="FF0000"/>
            </a:buClr>
            <a:buFont typeface="Wingdings" panose="05000000000000000000" pitchFamily="2" charset="2"/>
            <a:buChar char="Ø"/>
          </a:pPr>
          <a:r>
            <a:rPr lang="ru-RU" sz="3100" i="1" kern="1200" noProof="0" dirty="0" err="1"/>
            <a:t>які</a:t>
          </a:r>
          <a:r>
            <a:rPr lang="ru-RU" sz="3100" i="1" kern="1200" noProof="0" dirty="0"/>
            <a:t> об’єкти можуть бути виконавцями команд.</a:t>
          </a:r>
          <a:endParaRPr lang="uk-UA" sz="3100" i="1" kern="1200" noProof="0" dirty="0"/>
        </a:p>
      </dsp:txBody>
      <dsp:txXfrm>
        <a:off x="0" y="992777"/>
        <a:ext cx="12050141" cy="2649600"/>
      </dsp:txXfrm>
    </dsp:sp>
    <dsp:sp modelId="{79A6FD81-FCF4-4CE0-8871-588E983C05B5}">
      <dsp:nvSpPr>
        <dsp:cNvPr id="0" name=""/>
        <dsp:cNvSpPr/>
      </dsp:nvSpPr>
      <dsp:spPr>
        <a:xfrm>
          <a:off x="0" y="3642377"/>
          <a:ext cx="12050141" cy="959400"/>
        </a:xfrm>
        <a:prstGeom prst="roundRect">
          <a:avLst/>
        </a:prstGeom>
        <a:solidFill>
          <a:srgbClr val="008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000" b="1" i="1" kern="1200" noProof="0" dirty="0">
              <a:solidFill>
                <a:schemeClr val="bg1"/>
              </a:solidFill>
            </a:rPr>
            <a:t>Дотримуйся правил</a:t>
          </a:r>
          <a:endParaRPr lang="uk-UA" sz="4000" b="1" i="1" kern="1200" dirty="0"/>
        </a:p>
      </dsp:txBody>
      <dsp:txXfrm>
        <a:off x="46834" y="3689211"/>
        <a:ext cx="11956473" cy="865732"/>
      </dsp:txXfrm>
    </dsp:sp>
    <dsp:sp modelId="{FAB089FA-E62B-4CA2-81E6-4269C82BD344}">
      <dsp:nvSpPr>
        <dsp:cNvPr id="0" name=""/>
        <dsp:cNvSpPr/>
      </dsp:nvSpPr>
      <dsp:spPr>
        <a:xfrm>
          <a:off x="0" y="4601777"/>
          <a:ext cx="12050141" cy="662400"/>
        </a:xfrm>
        <a:prstGeom prst="rect">
          <a:avLst/>
        </a:prstGeom>
        <a:solidFill>
          <a:srgbClr val="7030A0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2592" tIns="50800" rIns="284480" bIns="50800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chemeClr val="bg1"/>
            </a:buClr>
            <a:buFont typeface="Wingdings" panose="05000000000000000000" pitchFamily="2" charset="2"/>
            <a:buChar char="Ø"/>
          </a:pPr>
          <a:r>
            <a:rPr lang="uk-UA" sz="3100" i="1" kern="1200" noProof="0" dirty="0">
              <a:solidFill>
                <a:schemeClr val="bg1"/>
              </a:solidFill>
            </a:rPr>
            <a:t>роботи з комп’ютером.</a:t>
          </a:r>
        </a:p>
      </dsp:txBody>
      <dsp:txXfrm>
        <a:off x="0" y="4601777"/>
        <a:ext cx="12050141" cy="6624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661E35-6C55-4B51-BE17-D9D67599F310}">
      <dsp:nvSpPr>
        <dsp:cNvPr id="0" name=""/>
        <dsp:cNvSpPr/>
      </dsp:nvSpPr>
      <dsp:spPr>
        <a:xfrm>
          <a:off x="-5697701" y="-872148"/>
          <a:ext cx="6783534" cy="6783534"/>
        </a:xfrm>
        <a:prstGeom prst="blockArc">
          <a:avLst>
            <a:gd name="adj1" fmla="val 18900000"/>
            <a:gd name="adj2" fmla="val 2700000"/>
            <a:gd name="adj3" fmla="val 318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2EA9E0-CBE5-43E4-BB02-325D168626A4}">
      <dsp:nvSpPr>
        <dsp:cNvPr id="0" name=""/>
        <dsp:cNvSpPr/>
      </dsp:nvSpPr>
      <dsp:spPr>
        <a:xfrm>
          <a:off x="568385" y="309958"/>
          <a:ext cx="6935393" cy="93015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15344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i="1" kern="1200" dirty="0"/>
            <a:t>повідомити усно</a:t>
          </a:r>
        </a:p>
      </dsp:txBody>
      <dsp:txXfrm>
        <a:off x="568385" y="309958"/>
        <a:ext cx="6935393" cy="930151"/>
      </dsp:txXfrm>
    </dsp:sp>
    <dsp:sp modelId="{27878C57-BBF6-4C22-88FA-1C3D4933722D}">
      <dsp:nvSpPr>
        <dsp:cNvPr id="0" name=""/>
        <dsp:cNvSpPr/>
      </dsp:nvSpPr>
      <dsp:spPr>
        <a:xfrm>
          <a:off x="83863" y="290512"/>
          <a:ext cx="969045" cy="969045"/>
        </a:xfrm>
        <a:prstGeom prst="ellipse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D2F74AD-5B6A-4346-8349-090AC68FEE9A}">
      <dsp:nvSpPr>
        <dsp:cNvPr id="0" name=""/>
        <dsp:cNvSpPr/>
      </dsp:nvSpPr>
      <dsp:spPr>
        <a:xfrm>
          <a:off x="1012846" y="1473014"/>
          <a:ext cx="6490933" cy="930151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15344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i="1" kern="1200" dirty="0"/>
            <a:t>подати письмово </a:t>
          </a:r>
        </a:p>
      </dsp:txBody>
      <dsp:txXfrm>
        <a:off x="1012846" y="1473014"/>
        <a:ext cx="6490933" cy="930151"/>
      </dsp:txXfrm>
    </dsp:sp>
    <dsp:sp modelId="{E63EBB38-5984-4F74-98F1-254621592311}">
      <dsp:nvSpPr>
        <dsp:cNvPr id="0" name=""/>
        <dsp:cNvSpPr/>
      </dsp:nvSpPr>
      <dsp:spPr>
        <a:xfrm>
          <a:off x="528323" y="1453567"/>
          <a:ext cx="969045" cy="969045"/>
        </a:xfrm>
        <a:prstGeom prst="ellipse">
          <a:avLst/>
        </a:prstGeom>
        <a:blipFill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6297F79-2755-4E7F-87B4-88629DD167EF}">
      <dsp:nvSpPr>
        <dsp:cNvPr id="0" name=""/>
        <dsp:cNvSpPr/>
      </dsp:nvSpPr>
      <dsp:spPr>
        <a:xfrm>
          <a:off x="1012846" y="2636070"/>
          <a:ext cx="6490933" cy="93015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15344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i="1" kern="1200" dirty="0">
              <a:solidFill>
                <a:srgbClr val="002060"/>
              </a:solidFill>
            </a:rPr>
            <a:t>зобразити у вигляді малюнків </a:t>
          </a:r>
        </a:p>
      </dsp:txBody>
      <dsp:txXfrm>
        <a:off x="1012846" y="2636070"/>
        <a:ext cx="6490933" cy="930151"/>
      </dsp:txXfrm>
    </dsp:sp>
    <dsp:sp modelId="{D13D7DA6-9D1E-4150-A6AE-C6ABC36166D5}">
      <dsp:nvSpPr>
        <dsp:cNvPr id="0" name=""/>
        <dsp:cNvSpPr/>
      </dsp:nvSpPr>
      <dsp:spPr>
        <a:xfrm>
          <a:off x="528323" y="2616623"/>
          <a:ext cx="969045" cy="969045"/>
        </a:xfrm>
        <a:prstGeom prst="ellipse">
          <a:avLst/>
        </a:prstGeom>
        <a:blipFill rotWithShape="0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7A966C-ADE1-481C-9602-29D743F1F5D5}">
      <dsp:nvSpPr>
        <dsp:cNvPr id="0" name=""/>
        <dsp:cNvSpPr/>
      </dsp:nvSpPr>
      <dsp:spPr>
        <a:xfrm>
          <a:off x="568385" y="3799126"/>
          <a:ext cx="6935393" cy="93015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15344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i="1" kern="1200" dirty="0"/>
            <a:t>продемонструвати послідовність дій</a:t>
          </a:r>
        </a:p>
      </dsp:txBody>
      <dsp:txXfrm>
        <a:off x="568385" y="3799126"/>
        <a:ext cx="6935393" cy="930151"/>
      </dsp:txXfrm>
    </dsp:sp>
    <dsp:sp modelId="{AA2029A9-878F-42BF-A694-5944B1AD983E}">
      <dsp:nvSpPr>
        <dsp:cNvPr id="0" name=""/>
        <dsp:cNvSpPr/>
      </dsp:nvSpPr>
      <dsp:spPr>
        <a:xfrm>
          <a:off x="83863" y="3779679"/>
          <a:ext cx="969045" cy="969045"/>
        </a:xfrm>
        <a:prstGeom prst="ellipse">
          <a:avLst/>
        </a:prstGeom>
        <a:blipFill rotWithShape="0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86BFB2-248B-4A84-9809-3E3FDEBE07B4}" type="datetimeFigureOut">
              <a:rPr lang="uk-UA" smtClean="0"/>
              <a:t>01.02.2022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6C6FD8-15B2-42A4-A689-AD61545D952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11037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hyperlink" Target="http://teach-inf.at.ua/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C890F28-18AC-428A-AC36-95008B18AA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20"/>
          <a:stretch/>
        </p:blipFill>
        <p:spPr>
          <a:xfrm>
            <a:off x="420152" y="0"/>
            <a:ext cx="4202648" cy="5428234"/>
          </a:xfrm>
          <a:prstGeom prst="rect">
            <a:avLst/>
          </a:prstGeom>
        </p:spPr>
      </p:pic>
      <p:sp>
        <p:nvSpPr>
          <p:cNvPr id="6" name="Rectangle 24">
            <a:extLst>
              <a:ext uri="{FF2B5EF4-FFF2-40B4-BE49-F238E27FC236}">
                <a16:creationId xmlns:a16="http://schemas.microsoft.com/office/drawing/2014/main" id="{36DD4E8F-7AFE-4B20-8199-CD50FEF3C52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7">
            <a:extLst>
              <a:ext uri="{FF2B5EF4-FFF2-40B4-BE49-F238E27FC236}">
                <a16:creationId xmlns:a16="http://schemas.microsoft.com/office/drawing/2014/main" id="{27379365-6BE4-45D7-84F6-049B9DC85844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9" name="Oval 25">
            <a:extLst>
              <a:ext uri="{FF2B5EF4-FFF2-40B4-BE49-F238E27FC236}">
                <a16:creationId xmlns:a16="http://schemas.microsoft.com/office/drawing/2014/main" id="{E7EF410E-0AB3-4124-8DBA-D3207C4EDC17}"/>
              </a:ext>
            </a:extLst>
          </p:cNvPr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4BE153C2-9176-411C-A7E5-3906CA88B41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938C7BF3-85C4-4CD5-A4F3-A73E03288FA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Oval 18">
            <a:extLst>
              <a:ext uri="{FF2B5EF4-FFF2-40B4-BE49-F238E27FC236}">
                <a16:creationId xmlns:a16="http://schemas.microsoft.com/office/drawing/2014/main" id="{F785A720-DB7F-47E5-AF80-193CA074A432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Freeform 21" descr="2">
            <a:extLst>
              <a:ext uri="{FF2B5EF4-FFF2-40B4-BE49-F238E27FC236}">
                <a16:creationId xmlns:a16="http://schemas.microsoft.com/office/drawing/2014/main" id="{AF4C6B19-8327-48F6-B153-248564F8358F}"/>
              </a:ext>
            </a:extLst>
          </p:cNvPr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4" name="Freeform 19" descr="4">
            <a:extLst>
              <a:ext uri="{FF2B5EF4-FFF2-40B4-BE49-F238E27FC236}">
                <a16:creationId xmlns:a16="http://schemas.microsoft.com/office/drawing/2014/main" id="{6ECE3C05-D9C4-41A0-A432-DBD2EF775C5D}"/>
              </a:ext>
            </a:extLst>
          </p:cNvPr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5" name="Freeform 20" descr="1">
            <a:extLst>
              <a:ext uri="{FF2B5EF4-FFF2-40B4-BE49-F238E27FC236}">
                <a16:creationId xmlns:a16="http://schemas.microsoft.com/office/drawing/2014/main" id="{E3E4BADD-6D17-4D74-A381-6D560B9B69AE}"/>
              </a:ext>
            </a:extLst>
          </p:cNvPr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6" name="Freeform 22" descr="55282">
            <a:extLst>
              <a:ext uri="{FF2B5EF4-FFF2-40B4-BE49-F238E27FC236}">
                <a16:creationId xmlns:a16="http://schemas.microsoft.com/office/drawing/2014/main" id="{B4BCDAFE-EC09-4432-8FB4-61A4E23E87C2}"/>
              </a:ext>
            </a:extLst>
          </p:cNvPr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7" name="Oval 23">
            <a:extLst>
              <a:ext uri="{FF2B5EF4-FFF2-40B4-BE49-F238E27FC236}">
                <a16:creationId xmlns:a16="http://schemas.microsoft.com/office/drawing/2014/main" id="{4FE8C664-C910-46F9-BB6C-0CD71C804B69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3DCE515-A64B-432E-B6E9-041371DB099F}"/>
              </a:ext>
            </a:extLst>
          </p:cNvPr>
          <p:cNvSpPr txBox="1"/>
          <p:nvPr userDrawn="1"/>
        </p:nvSpPr>
        <p:spPr>
          <a:xfrm>
            <a:off x="1416466" y="3045082"/>
            <a:ext cx="2441027" cy="1960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+mj-lt"/>
              <a:buNone/>
            </a:pPr>
            <a:r>
              <a:rPr lang="uk-UA" sz="15000" b="1" i="0" dirty="0">
                <a:solidFill>
                  <a:srgbClr val="002060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D2A9EDB9-D229-4B61-8938-4456B72120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0" name="Підзаголовок 2">
            <a:extLst>
              <a:ext uri="{FF2B5EF4-FFF2-40B4-BE49-F238E27FC236}">
                <a16:creationId xmlns:a16="http://schemas.microsoft.com/office/drawing/2014/main" id="{A17CD5B7-6510-4D04-97AA-09F1B306B58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  <p:sp>
        <p:nvSpPr>
          <p:cNvPr id="21" name="Прямокутник 20">
            <a:hlinkClick r:id="rId7"/>
            <a:extLst>
              <a:ext uri="{FF2B5EF4-FFF2-40B4-BE49-F238E27FC236}">
                <a16:creationId xmlns:a16="http://schemas.microsoft.com/office/drawing/2014/main" id="{49A3C6AF-7789-4A2B-AAD2-6E7D34104F48}"/>
              </a:ext>
            </a:extLst>
          </p:cNvPr>
          <p:cNvSpPr/>
          <p:nvPr userDrawn="1"/>
        </p:nvSpPr>
        <p:spPr>
          <a:xfrm>
            <a:off x="6500000" y="6184950"/>
            <a:ext cx="5564194" cy="589217"/>
          </a:xfrm>
          <a:prstGeom prst="rect">
            <a:avLst/>
          </a:prstGeom>
          <a:solidFill>
            <a:srgbClr val="40404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4000" b="1" kern="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teach-inf.at.ua</a:t>
            </a:r>
            <a:endParaRPr lang="uk-UA" sz="4000" b="1" kern="0" dirty="0">
              <a:solidFill>
                <a:schemeClr val="bg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01.02.2022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01.02.2022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i="0" dirty="0">
                <a:solidFill>
                  <a:srgbClr val="19426B"/>
                </a:solidFill>
                <a:latin typeface="Comic Sans MS" panose="030F0702030302020204" pitchFamily="66" charset="0"/>
              </a:rPr>
              <a:t>3</a:t>
            </a:r>
            <a:endParaRPr lang="uk-UA" sz="4400" b="1" i="0" dirty="0">
              <a:solidFill>
                <a:srgbClr val="19426B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    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01.02.2022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01.02.2022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01.02.2022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01.02.2022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01.02.2022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01.02.2022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01.02.2022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01.02.2022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46067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847771" y="625958"/>
            <a:ext cx="7137066" cy="1801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lang="uk-UA" sz="3200" b="1" i="0" u="none" strike="noStrike" kern="120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pPr algn="r"/>
            <a:r>
              <a:rPr lang="uk-UA" sz="6000" dirty="0">
                <a:solidFill>
                  <a:srgbClr val="003366"/>
                </a:solidFill>
              </a:rPr>
              <a:t>План, інструкція, команди</a:t>
            </a:r>
          </a:p>
        </p:txBody>
      </p:sp>
    </p:spTree>
    <p:extLst>
      <p:ext uri="{BB962C8B-B14F-4D97-AF65-F5344CB8AC3E}">
        <p14:creationId xmlns:p14="http://schemas.microsoft.com/office/powerpoint/2010/main" val="160957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                       Виконавець.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18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281360-55DB-47BB-925D-1A45E19AE869}"/>
              </a:ext>
            </a:extLst>
          </p:cNvPr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buNone/>
            </a:pPr>
            <a:r>
              <a:rPr lang="uk-UA" sz="2800" b="1" i="1" dirty="0">
                <a:solidFill>
                  <a:srgbClr val="FFFFFF"/>
                </a:solidFill>
              </a:rPr>
              <a:t>Ту само команду можна подати в різних формах — усно, письмово, за допомогою схем або звуків. Це залежить від її призначення та об’єкта, який виконуватиме цю команду, — </a:t>
            </a:r>
            <a:r>
              <a:rPr lang="uk-UA" sz="2800" b="1" i="1" dirty="0">
                <a:solidFill>
                  <a:srgbClr val="FFFF00"/>
                </a:solidFill>
              </a:rPr>
              <a:t>виконавця команди</a:t>
            </a:r>
            <a:r>
              <a:rPr lang="uk-UA" sz="2800" b="1" i="1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5678E7-759F-4679-AC53-035D55BFAFB1}"/>
              </a:ext>
            </a:extLst>
          </p:cNvPr>
          <p:cNvSpPr txBox="1"/>
          <p:nvPr/>
        </p:nvSpPr>
        <p:spPr>
          <a:xfrm>
            <a:off x="1403649" y="3156178"/>
            <a:ext cx="3168352" cy="2677656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Виконавець</a:t>
            </a:r>
            <a:r>
              <a:rPr lang="uk-UA" sz="2800" b="1" i="1" kern="0" dirty="0">
                <a:solidFill>
                  <a:srgbClr val="FFFFFF"/>
                </a:solidFill>
              </a:rPr>
              <a:t> — це об’єкт, здатний виконувати задані йому команди</a:t>
            </a:r>
            <a:endParaRPr kumimoji="0" lang="uk-UA" sz="2800" b="1" i="1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839D7FD7-6451-4947-A6D7-3716F2A055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1040" y="3156178"/>
            <a:ext cx="1434688" cy="143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D2A27FA2-4793-4692-B15A-9650EA4CBBD6}"/>
              </a:ext>
            </a:extLst>
          </p:cNvPr>
          <p:cNvSpPr/>
          <p:nvPr/>
        </p:nvSpPr>
        <p:spPr>
          <a:xfrm>
            <a:off x="4682059" y="3156178"/>
            <a:ext cx="3665016" cy="79740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людина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1DADC45E-7CDD-4EB4-99EA-6076A126642C}"/>
              </a:ext>
            </a:extLst>
          </p:cNvPr>
          <p:cNvSpPr/>
          <p:nvPr/>
        </p:nvSpPr>
        <p:spPr>
          <a:xfrm>
            <a:off x="8457134" y="3156178"/>
            <a:ext cx="3665016" cy="79740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комп’ютер</a:t>
            </a:r>
          </a:p>
        </p:txBody>
      </p:sp>
      <p:pic>
        <p:nvPicPr>
          <p:cNvPr id="11" name="Picture 2" descr="http://infosmi.net/images/stories/articles/2013/Zdorovie/01-2013/02/566_delaya_eto_chelovek_teryaet_30_minyt_zhizni.jpeg">
            <a:extLst>
              <a:ext uri="{FF2B5EF4-FFF2-40B4-BE49-F238E27FC236}">
                <a16:creationId xmlns:a16="http://schemas.microsoft.com/office/drawing/2014/main" id="{F2CA576F-F741-47F6-9BAA-8FB08B05B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059" y="4137309"/>
            <a:ext cx="3665016" cy="2290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www.downstech.com.au/images/computer.jpg">
            <a:extLst>
              <a:ext uri="{FF2B5EF4-FFF2-40B4-BE49-F238E27FC236}">
                <a16:creationId xmlns:a16="http://schemas.microsoft.com/office/drawing/2014/main" id="{6EEEB9EE-9172-4BB2-B1DA-17769B3AF1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7133" y="4077020"/>
            <a:ext cx="3584630" cy="2234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6294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pPr algn="ctr"/>
            <a:r>
              <a:rPr lang="uk-UA" dirty="0"/>
              <a:t> Виконавці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18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3074" name="Picture 2" descr="Set of circus trained wild animals performance Vector Image">
            <a:extLst>
              <a:ext uri="{FF2B5EF4-FFF2-40B4-BE49-F238E27FC236}">
                <a16:creationId xmlns:a16="http://schemas.microsoft.com/office/drawing/2014/main" id="{F10CC9CB-5134-405F-BA6F-FFDE2E5E42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68"/>
          <a:stretch/>
        </p:blipFill>
        <p:spPr bwMode="auto">
          <a:xfrm>
            <a:off x="1171186" y="3079821"/>
            <a:ext cx="3779968" cy="336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9233C15F-6350-4FB0-9281-9DA5803490AB}"/>
              </a:ext>
            </a:extLst>
          </p:cNvPr>
          <p:cNvSpPr/>
          <p:nvPr/>
        </p:nvSpPr>
        <p:spPr>
          <a:xfrm>
            <a:off x="69850" y="1196763"/>
            <a:ext cx="5972332" cy="180181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dirty="0">
                <a:solidFill>
                  <a:srgbClr val="FFFFFF"/>
                </a:solidFill>
              </a:rPr>
              <a:t>Дресировані тварини — це виконавці: вони виконують ті команди, яких їх навчив дресирувальник.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DAB2BD30-95EA-45CC-B4CD-17E7E96DCE70}"/>
              </a:ext>
            </a:extLst>
          </p:cNvPr>
          <p:cNvSpPr/>
          <p:nvPr/>
        </p:nvSpPr>
        <p:spPr>
          <a:xfrm>
            <a:off x="6147662" y="1196763"/>
            <a:ext cx="5972332" cy="180181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2600" b="1" i="1" dirty="0">
                <a:solidFill>
                  <a:srgbClr val="FFFFFF"/>
                </a:solidFill>
              </a:rPr>
              <a:t>Хлопчика, що переходить дорогу на зелене світло світлофора, також можна назвати виконавцем.</a:t>
            </a:r>
          </a:p>
        </p:txBody>
      </p:sp>
      <p:pic>
        <p:nvPicPr>
          <p:cNvPr id="3076" name="Picture 4" descr="Free Crosswalk Vectors, 400+ Images in AI, EPS format">
            <a:extLst>
              <a:ext uri="{FF2B5EF4-FFF2-40B4-BE49-F238E27FC236}">
                <a16:creationId xmlns:a16="http://schemas.microsoft.com/office/drawing/2014/main" id="{74F4899B-F999-42AB-8FC4-65FD741695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662" y="3079821"/>
            <a:ext cx="5972332" cy="3463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7035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pPr algn="ctr"/>
            <a:r>
              <a:rPr lang="uk-UA" dirty="0"/>
              <a:t> Набір команд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18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281360-55DB-47BB-925D-1A45E19AE869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buNone/>
            </a:pPr>
            <a:r>
              <a:rPr lang="uk-UA" sz="2800" b="1" i="1" dirty="0">
                <a:solidFill>
                  <a:srgbClr val="FFFFFF"/>
                </a:solidFill>
              </a:rPr>
              <a:t>Виконавець має свій </a:t>
            </a:r>
            <a:r>
              <a:rPr lang="uk-UA" sz="2800" b="1" i="1" dirty="0">
                <a:solidFill>
                  <a:srgbClr val="FFFF00"/>
                </a:solidFill>
              </a:rPr>
              <a:t>набір команд</a:t>
            </a:r>
            <a:r>
              <a:rPr lang="uk-UA" sz="2800" b="1" i="1" dirty="0">
                <a:solidFill>
                  <a:srgbClr val="FFFFFF"/>
                </a:solidFill>
              </a:rPr>
              <a:t>, кожна з яких йому зрозуміла, і він навчений їх виконувати. Наприклад,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A1AF2CE0-DD4F-4D64-ACCC-8DDA268CD42D}"/>
              </a:ext>
            </a:extLst>
          </p:cNvPr>
          <p:cNvSpPr/>
          <p:nvPr/>
        </p:nvSpPr>
        <p:spPr>
          <a:xfrm>
            <a:off x="72006" y="2253013"/>
            <a:ext cx="5972332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dirty="0">
                <a:solidFill>
                  <a:srgbClr val="FFFFFF"/>
                </a:solidFill>
              </a:rPr>
              <a:t>виконавець службовий собака вміє виконувати певні команди людини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87BB6D3B-025A-4605-93EF-40049C090E1C}"/>
              </a:ext>
            </a:extLst>
          </p:cNvPr>
          <p:cNvSpPr/>
          <p:nvPr/>
        </p:nvSpPr>
        <p:spPr>
          <a:xfrm>
            <a:off x="6149818" y="2253013"/>
            <a:ext cx="5972332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7200" algn="ctr">
              <a:buNone/>
            </a:pPr>
            <a:r>
              <a:rPr lang="uk-UA" sz="2400" b="1" i="1" dirty="0">
                <a:solidFill>
                  <a:srgbClr val="FFFFFF"/>
                </a:solidFill>
              </a:rPr>
              <a:t>а інший виконавець — дворовий собака — деякі команди виконати не зможе</a:t>
            </a:r>
          </a:p>
        </p:txBody>
      </p:sp>
      <p:pic>
        <p:nvPicPr>
          <p:cNvPr id="5128" name="Picture 8" descr="Security guard policeman with police guard dog | Premium Vector">
            <a:extLst>
              <a:ext uri="{FF2B5EF4-FFF2-40B4-BE49-F238E27FC236}">
                <a16:creationId xmlns:a16="http://schemas.microsoft.com/office/drawing/2014/main" id="{C1A3EB17-0B73-464C-A1C9-41B8F9F8E1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63" b="12563"/>
          <a:stretch/>
        </p:blipFill>
        <p:spPr bwMode="auto">
          <a:xfrm>
            <a:off x="1091695" y="3618633"/>
            <a:ext cx="3932953" cy="2944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Children with their pet dog Royalty Free Vector Image">
            <a:extLst>
              <a:ext uri="{FF2B5EF4-FFF2-40B4-BE49-F238E27FC236}">
                <a16:creationId xmlns:a16="http://schemas.microsoft.com/office/drawing/2014/main" id="{A5CAE2E5-B3B0-4F20-B751-A31396FDA4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08" b="20710"/>
          <a:stretch/>
        </p:blipFill>
        <p:spPr bwMode="auto">
          <a:xfrm>
            <a:off x="7016868" y="3647817"/>
            <a:ext cx="4238231" cy="3047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2682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Домашнє завдання</a:t>
            </a:r>
            <a:endParaRPr lang="uk-UA" sz="3600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18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074" y="2278064"/>
            <a:ext cx="3848982" cy="441744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157274" y="1274953"/>
            <a:ext cx="2600930" cy="1191816"/>
          </a:xfrm>
          <a:prstGeom prst="wedgeRoundRectCallout">
            <a:avLst>
              <a:gd name="adj1" fmla="val -61110"/>
              <a:gd name="adj2" fmla="val 156308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uk-UA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1" u="none" strike="noStrike" kern="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</a:defRPr>
            </a:lvl1pPr>
          </a:lstStyle>
          <a:p>
            <a:pPr lvl="0">
              <a:defRPr/>
            </a:pPr>
            <a:r>
              <a:rPr lang="uk-UA" dirty="0"/>
              <a:t>Сторінка</a:t>
            </a:r>
          </a:p>
          <a:p>
            <a:pPr lvl="0">
              <a:defRPr/>
            </a:pPr>
            <a:r>
              <a:rPr lang="uk-UA" dirty="0"/>
              <a:t>89</a:t>
            </a:r>
            <a:r>
              <a:rPr lang="en-US" dirty="0"/>
              <a:t>-</a:t>
            </a:r>
            <a:r>
              <a:rPr lang="uk-UA" dirty="0"/>
              <a:t>90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27365" y="2189466"/>
            <a:ext cx="3233804" cy="1736646"/>
          </a:xfrm>
          <a:prstGeom prst="wedgeRoundRectCallout">
            <a:avLst>
              <a:gd name="adj1" fmla="val -61110"/>
              <a:gd name="adj2" fmla="val 156308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uk-UA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1" u="none" strike="noStrike" kern="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</a:defRPr>
            </a:lvl1pPr>
          </a:lstStyle>
          <a:p>
            <a:pPr lvl="0">
              <a:defRPr/>
            </a:pPr>
            <a:r>
              <a:rPr lang="uk-UA" dirty="0"/>
              <a:t>Сторінка</a:t>
            </a:r>
          </a:p>
          <a:p>
            <a:pPr lvl="0">
              <a:defRPr/>
            </a:pPr>
            <a:r>
              <a:rPr lang="uk-UA" dirty="0"/>
              <a:t>34</a:t>
            </a:r>
            <a:r>
              <a:rPr lang="en-US" dirty="0"/>
              <a:t>-</a:t>
            </a:r>
            <a:r>
              <a:rPr lang="uk-UA" dirty="0"/>
              <a:t>35</a:t>
            </a:r>
          </a:p>
          <a:p>
            <a:pPr lvl="0">
              <a:defRPr/>
            </a:pPr>
            <a:r>
              <a:rPr lang="uk-UA" dirty="0"/>
              <a:t>№1,2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1368" y="2598238"/>
            <a:ext cx="2819400" cy="408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711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пов'язані між собою план, інструкція та команди?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18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2F6DCD98-BE37-48F5-8F92-D06DF31587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79686014"/>
              </p:ext>
            </p:extLst>
          </p:nvPr>
        </p:nvGraphicFramePr>
        <p:xfrm>
          <a:off x="72008" y="1242392"/>
          <a:ext cx="12050142" cy="5297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607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DAEBB61-C5ED-4133-A2F7-DAB9B33310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>
                                            <p:graphicEl>
                                              <a:dgm id="{FDAEBB61-C5ED-4133-A2F7-DAB9B33310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25CB6B8-CA2B-431B-8414-06FEB88A93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>
                                            <p:graphicEl>
                                              <a:dgm id="{025CB6B8-CA2B-431B-8414-06FEB88A93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9A6FD81-FCF4-4CE0-8871-588E983C05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>
                                            <p:graphicEl>
                                              <a:dgm id="{79A6FD81-FCF4-4CE0-8871-588E983C05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AB089FA-E62B-4CA2-81E6-4269C82BD3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">
                                            <p:graphicEl>
                                              <a:dgm id="{FAB089FA-E62B-4CA2-81E6-4269C82BD3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pPr algn="ctr"/>
            <a:r>
              <a:rPr lang="uk-UA" dirty="0"/>
              <a:t>План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18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A9C320-E571-4B0B-838B-641BDF25912E}"/>
              </a:ext>
            </a:extLst>
          </p:cNvPr>
          <p:cNvSpPr txBox="1"/>
          <p:nvPr/>
        </p:nvSpPr>
        <p:spPr>
          <a:xfrm>
            <a:off x="72008" y="1196763"/>
            <a:ext cx="6518361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buNone/>
            </a:pPr>
            <a:r>
              <a:rPr lang="uk-UA" sz="2800" b="1" i="1" dirty="0">
                <a:solidFill>
                  <a:srgbClr val="FFFFFF"/>
                </a:solidFill>
              </a:rPr>
              <a:t>Неодноразово під час підготовки до виконання завдань і проведення певних подій тобі доводилося складати </a:t>
            </a:r>
            <a:r>
              <a:rPr lang="uk-UA" sz="2800" b="1" i="1" dirty="0">
                <a:solidFill>
                  <a:srgbClr val="FFFF00"/>
                </a:solidFill>
              </a:rPr>
              <a:t>план дій</a:t>
            </a:r>
            <a:r>
              <a:rPr lang="uk-UA" sz="2800" b="1" i="1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A981A1-6881-439C-9F83-3EA7EF5F047A}"/>
              </a:ext>
            </a:extLst>
          </p:cNvPr>
          <p:cNvSpPr txBox="1"/>
          <p:nvPr/>
        </p:nvSpPr>
        <p:spPr>
          <a:xfrm>
            <a:off x="1403648" y="3538012"/>
            <a:ext cx="5186721" cy="3046988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00"/>
                </a:solidFill>
              </a:rPr>
              <a:t>План</a:t>
            </a:r>
            <a:r>
              <a:rPr lang="uk-UA" sz="3200" b="1" i="1" kern="0" dirty="0">
                <a:solidFill>
                  <a:srgbClr val="FFFFFF"/>
                </a:solidFill>
              </a:rPr>
              <a:t> визначає порядок дій, які необхідно виконати для досягнення мети та отримання результату.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B156D2FA-D173-4EA0-A959-C67D2FC46F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3538012"/>
            <a:ext cx="1434688" cy="143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780938F-7837-4275-8A21-EA8001FE720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45"/>
          <a:stretch/>
        </p:blipFill>
        <p:spPr>
          <a:xfrm>
            <a:off x="6702250" y="1196763"/>
            <a:ext cx="5417741" cy="5388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240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pPr algn="ctr"/>
            <a:r>
              <a:rPr lang="uk-UA" dirty="0"/>
              <a:t> План виконання годівнички.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18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281360-55DB-47BB-925D-1A45E19AE869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buNone/>
            </a:pPr>
            <a:r>
              <a:rPr lang="uk-UA" sz="2800" b="1" i="1" dirty="0">
                <a:solidFill>
                  <a:srgbClr val="FFFFFF"/>
                </a:solidFill>
              </a:rPr>
              <a:t>Інколи план містить і терміни виконання.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C00532-BE0A-4645-BEF1-B18865E0CF3B}"/>
              </a:ext>
            </a:extLst>
          </p:cNvPr>
          <p:cNvSpPr txBox="1"/>
          <p:nvPr/>
        </p:nvSpPr>
        <p:spPr>
          <a:xfrm>
            <a:off x="452176" y="2867131"/>
            <a:ext cx="7426904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>
              <a:buFont typeface="+mj-lt"/>
              <a:buAutoNum type="arabicPeriod"/>
            </a:pPr>
            <a:r>
              <a:rPr lang="uk-UA" sz="2800" b="1" i="1" dirty="0">
                <a:solidFill>
                  <a:srgbClr val="FFFFFF"/>
                </a:solidFill>
              </a:rPr>
              <a:t>Креслення деталей.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F8F196-B7C6-4DD4-A379-1561C9EAB87C}"/>
              </a:ext>
            </a:extLst>
          </p:cNvPr>
          <p:cNvSpPr txBox="1"/>
          <p:nvPr/>
        </p:nvSpPr>
        <p:spPr>
          <a:xfrm>
            <a:off x="452176" y="3467298"/>
            <a:ext cx="7426904" cy="52322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>
              <a:buFont typeface="+mj-lt"/>
              <a:buAutoNum type="arabicPeriod" startAt="2"/>
            </a:pPr>
            <a:r>
              <a:rPr lang="uk-UA" sz="2800" b="1" i="1" dirty="0">
                <a:solidFill>
                  <a:srgbClr val="FFFFFF"/>
                </a:solidFill>
              </a:rPr>
              <a:t>Вирізання деталей з дерева.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DCF2FA-E955-4E7C-ACF2-1E5F2C88D868}"/>
              </a:ext>
            </a:extLst>
          </p:cNvPr>
          <p:cNvSpPr txBox="1"/>
          <p:nvPr/>
        </p:nvSpPr>
        <p:spPr>
          <a:xfrm>
            <a:off x="452176" y="4067465"/>
            <a:ext cx="7426904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>
              <a:buFont typeface="+mj-lt"/>
              <a:buAutoNum type="arabicPeriod" startAt="3"/>
            </a:pPr>
            <a:r>
              <a:rPr lang="uk-UA" sz="2800" b="1" i="1" dirty="0">
                <a:solidFill>
                  <a:srgbClr val="FFFFFF"/>
                </a:solidFill>
              </a:rPr>
              <a:t>Створення каркаса.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1897D8-EA92-4BBC-B71D-ED75E3D6B383}"/>
              </a:ext>
            </a:extLst>
          </p:cNvPr>
          <p:cNvSpPr txBox="1"/>
          <p:nvPr/>
        </p:nvSpPr>
        <p:spPr>
          <a:xfrm>
            <a:off x="452176" y="4693730"/>
            <a:ext cx="7426904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>
              <a:buFont typeface="+mj-lt"/>
              <a:buAutoNum type="arabicPeriod" startAt="4"/>
            </a:pPr>
            <a:r>
              <a:rPr lang="uk-UA" sz="2800" b="1" i="1" dirty="0">
                <a:solidFill>
                  <a:srgbClr val="FFFFFF"/>
                </a:solidFill>
              </a:rPr>
              <a:t>Виготовлення даху.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B4BD872-DFB9-443D-BA29-6731A691F5BC}"/>
              </a:ext>
            </a:extLst>
          </p:cNvPr>
          <p:cNvSpPr txBox="1"/>
          <p:nvPr/>
        </p:nvSpPr>
        <p:spPr>
          <a:xfrm>
            <a:off x="452176" y="5293939"/>
            <a:ext cx="7426904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>
              <a:buFont typeface="+mj-lt"/>
              <a:buAutoNum type="arabicPeriod" startAt="5"/>
            </a:pPr>
            <a:r>
              <a:rPr lang="uk-UA" sz="2800" b="1" i="1" dirty="0">
                <a:solidFill>
                  <a:srgbClr val="002060"/>
                </a:solidFill>
              </a:rPr>
              <a:t>З’єднання деталей годівнички.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62A3423-2619-46A7-AD7F-C73131526D81}"/>
              </a:ext>
            </a:extLst>
          </p:cNvPr>
          <p:cNvSpPr txBox="1"/>
          <p:nvPr/>
        </p:nvSpPr>
        <p:spPr>
          <a:xfrm>
            <a:off x="452176" y="5902655"/>
            <a:ext cx="7426904" cy="52322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>
              <a:buFont typeface="+mj-lt"/>
              <a:buAutoNum type="arabicPeriod" startAt="6"/>
            </a:pPr>
            <a:r>
              <a:rPr lang="uk-UA" sz="2800" b="1" i="1" dirty="0">
                <a:solidFill>
                  <a:srgbClr val="FFFFFF"/>
                </a:solidFill>
              </a:rPr>
              <a:t>Закріплення підвіски.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2A4773-38D3-4967-B614-3D2356FA3FC0}"/>
              </a:ext>
            </a:extLst>
          </p:cNvPr>
          <p:cNvSpPr txBox="1"/>
          <p:nvPr/>
        </p:nvSpPr>
        <p:spPr>
          <a:xfrm>
            <a:off x="72008" y="1821594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buNone/>
            </a:pPr>
            <a:r>
              <a:rPr lang="uk-UA" sz="2800" b="1" i="1" dirty="0">
                <a:solidFill>
                  <a:srgbClr val="FFFFFF"/>
                </a:solidFill>
              </a:rPr>
              <a:t>Наприклад, план виготовлення годівнички для птахів можна подати так.</a:t>
            </a:r>
          </a:p>
        </p:txBody>
      </p:sp>
      <p:pic>
        <p:nvPicPr>
          <p:cNvPr id="2050" name="Picture 2" descr="Winter Bird Feeder Pop Art Vector Illustration by AlexanderPokusay">
            <a:extLst>
              <a:ext uri="{FF2B5EF4-FFF2-40B4-BE49-F238E27FC236}">
                <a16:creationId xmlns:a16="http://schemas.microsoft.com/office/drawing/2014/main" id="{50C29C9B-BE58-4F85-B389-88A16852AE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34"/>
          <a:stretch/>
        </p:blipFill>
        <p:spPr bwMode="auto">
          <a:xfrm>
            <a:off x="7973321" y="2857030"/>
            <a:ext cx="4146671" cy="3568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026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pPr algn="ctr"/>
            <a:r>
              <a:rPr lang="uk-UA" dirty="0"/>
              <a:t>Різновид плану.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18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948F4A-38BE-4947-A675-936A572E0D65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План можна:</a:t>
            </a:r>
          </a:p>
        </p:txBody>
      </p:sp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8F663617-2520-4001-90E4-E86A10D421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65539035"/>
              </p:ext>
            </p:extLst>
          </p:nvPr>
        </p:nvGraphicFramePr>
        <p:xfrm>
          <a:off x="4453507" y="1719983"/>
          <a:ext cx="7574369" cy="5039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E96B172-9311-4201-BC85-002927D28F7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008" y="1974360"/>
            <a:ext cx="4305859" cy="430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78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8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8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8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8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8" grpId="0" uiExpand="1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pPr algn="ctr"/>
            <a:r>
              <a:rPr lang="uk-UA" dirty="0"/>
              <a:t>Інструкція.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18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281360-55DB-47BB-925D-1A45E19AE869}"/>
              </a:ext>
            </a:extLst>
          </p:cNvPr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buNone/>
            </a:pPr>
            <a:r>
              <a:rPr lang="uk-UA" sz="2800" b="1" i="1" dirty="0">
                <a:solidFill>
                  <a:srgbClr val="FFFFFF"/>
                </a:solidFill>
              </a:rPr>
              <a:t>Якщо план складається зі спонукальних речень, то він являє собою </a:t>
            </a:r>
            <a:r>
              <a:rPr lang="uk-UA" sz="2800" b="1" i="1" dirty="0">
                <a:solidFill>
                  <a:srgbClr val="FFFF00"/>
                </a:solidFill>
              </a:rPr>
              <a:t>інструкцію</a:t>
            </a:r>
            <a:r>
              <a:rPr lang="uk-UA" sz="2800" b="1" i="1" dirty="0">
                <a:solidFill>
                  <a:srgbClr val="FFFFFF"/>
                </a:solidFill>
              </a:rPr>
              <a:t>. При цьому в плані вказують дії, які потрібно виконати, а в інструкції — вказівки, як саме їх виконувати.</a:t>
            </a:r>
          </a:p>
        </p:txBody>
      </p:sp>
      <p:pic>
        <p:nvPicPr>
          <p:cNvPr id="6" name="Picture 2" descr="http://www.hrm.ua/community/uploads/images/00/18/28/2011/07/21/5db190.jpg">
            <a:extLst>
              <a:ext uri="{FF2B5EF4-FFF2-40B4-BE49-F238E27FC236}">
                <a16:creationId xmlns:a16="http://schemas.microsoft.com/office/drawing/2014/main" id="{00FEECFE-C9A3-4ECC-9F4A-778168293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247" y="3134192"/>
            <a:ext cx="4087216" cy="3686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Ð ÐµÐ·ÑÐ»ÑÑÐ°Ñ Ð¿Ð¾ÑÑÐºÑ Ð·Ð¾Ð±ÑÐ°Ð¶ÐµÐ½Ñ Ð·Ð° Ð·Ð°Ð¿Ð¸ÑÐ¾Ð¼ &quot;planning vector&quot;">
            <a:extLst>
              <a:ext uri="{FF2B5EF4-FFF2-40B4-BE49-F238E27FC236}">
                <a16:creationId xmlns:a16="http://schemas.microsoft.com/office/drawing/2014/main" id="{2FD1EBDF-AA5E-439C-A693-4F28CDB930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10"/>
          <a:stretch/>
        </p:blipFill>
        <p:spPr bwMode="auto">
          <a:xfrm>
            <a:off x="614618" y="3124144"/>
            <a:ext cx="5896713" cy="3286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284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pPr algn="ctr"/>
            <a:r>
              <a:rPr lang="uk-UA" dirty="0"/>
              <a:t> </a:t>
            </a:r>
            <a:r>
              <a:rPr lang="uk-UA" sz="2800" dirty="0"/>
              <a:t>Інструкція пересаджування кімнатної рослини.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18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281360-55DB-47BB-925D-1A45E19AE869}"/>
              </a:ext>
            </a:extLst>
          </p:cNvPr>
          <p:cNvSpPr txBox="1"/>
          <p:nvPr/>
        </p:nvSpPr>
        <p:spPr>
          <a:xfrm>
            <a:off x="840849" y="1217903"/>
            <a:ext cx="9834711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buNone/>
            </a:pPr>
            <a:r>
              <a:rPr lang="uk-UA" sz="2800" b="1" i="1" dirty="0">
                <a:solidFill>
                  <a:srgbClr val="FFFFFF"/>
                </a:solidFill>
              </a:rPr>
              <a:t>Наприклад, інструкцію з пересаджування кімнатної рослини можна подати такими спонукальними реченнями.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9068C4D-D962-4622-B947-ADE60163E0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33" y="2704661"/>
            <a:ext cx="1889603" cy="206492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57D6FE9-3741-4D4E-84D6-79B1BC87F0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7654" y="2949262"/>
            <a:ext cx="1802131" cy="139082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13C9E9C-F6F1-4A72-B649-5C3F1F935D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245" y="4871351"/>
            <a:ext cx="2058116" cy="181628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8EC6C73-3299-4089-B037-449AF23687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35651" y="2704661"/>
            <a:ext cx="1951685" cy="190484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1F86900-FAEE-4185-9033-058203A4F8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9642" y="4558329"/>
            <a:ext cx="2190443" cy="195838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C17F07D-4DF4-495D-8F0F-485DDE2E571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75658" y="4673803"/>
            <a:ext cx="2100491" cy="1894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407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pPr algn="ctr"/>
            <a:r>
              <a:rPr lang="uk-UA" dirty="0"/>
              <a:t>Команда.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18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281360-55DB-47BB-925D-1A45E19AE869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buNone/>
            </a:pPr>
            <a:r>
              <a:rPr lang="uk-UA" sz="2800" b="1" i="1" dirty="0">
                <a:solidFill>
                  <a:srgbClr val="FFFFFF"/>
                </a:solidFill>
              </a:rPr>
              <a:t>В інструкціях використовують повідомлення, спрямовані на виконання певних дій. Їх часто називають </a:t>
            </a:r>
            <a:r>
              <a:rPr lang="uk-UA" sz="2800" b="1" i="1" dirty="0">
                <a:solidFill>
                  <a:srgbClr val="FFFF00"/>
                </a:solidFill>
              </a:rPr>
              <a:t>командами</a:t>
            </a:r>
            <a:r>
              <a:rPr lang="uk-UA" sz="2800" b="1" i="1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FF6FC73-A4E7-4B5F-9F24-185135D05E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446" y="3779492"/>
            <a:ext cx="4770227" cy="298277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EB89B08-5CDF-44AC-B566-E5D4325A96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324" y="3774766"/>
            <a:ext cx="4852952" cy="298729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C52D920-836E-43F5-8989-38DAA1E54547}"/>
              </a:ext>
            </a:extLst>
          </p:cNvPr>
          <p:cNvSpPr txBox="1"/>
          <p:nvPr/>
        </p:nvSpPr>
        <p:spPr>
          <a:xfrm>
            <a:off x="1403648" y="2692177"/>
            <a:ext cx="10718502" cy="95410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Команда</a:t>
            </a:r>
            <a:r>
              <a:rPr lang="uk-UA" sz="2800" b="1" i="1" kern="0" dirty="0">
                <a:solidFill>
                  <a:srgbClr val="FFFFFF"/>
                </a:solidFill>
              </a:rPr>
              <a:t> — це повідомлення, яке спонукає до виконання певної дії.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8026B40B-B70E-441E-ADBD-52FC602429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1040" y="2692177"/>
            <a:ext cx="1434688" cy="143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9482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           Порядок виконання.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18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281360-55DB-47BB-925D-1A45E19AE869}"/>
              </a:ext>
            </a:extLst>
          </p:cNvPr>
          <p:cNvSpPr txBox="1"/>
          <p:nvPr/>
        </p:nvSpPr>
        <p:spPr>
          <a:xfrm>
            <a:off x="72008" y="1196763"/>
            <a:ext cx="6591439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buNone/>
            </a:pPr>
            <a:r>
              <a:rPr lang="uk-UA" sz="2800" b="1" i="1" dirty="0">
                <a:solidFill>
                  <a:srgbClr val="FFFFFF"/>
                </a:solidFill>
              </a:rPr>
              <a:t>В інструкції важливим є порядок виконання вказівок. </a:t>
            </a:r>
          </a:p>
        </p:txBody>
      </p:sp>
      <p:pic>
        <p:nvPicPr>
          <p:cNvPr id="7170" name="Picture 2" descr="Cute boy playing darts kids physical activity Vector Image">
            <a:extLst>
              <a:ext uri="{FF2B5EF4-FFF2-40B4-BE49-F238E27FC236}">
                <a16:creationId xmlns:a16="http://schemas.microsoft.com/office/drawing/2014/main" id="{9FD6E1EC-A1A3-4BED-BD0F-F09A0CE063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5" t="11488" r="15363" b="19859"/>
          <a:stretch/>
        </p:blipFill>
        <p:spPr bwMode="auto">
          <a:xfrm>
            <a:off x="7003915" y="1196763"/>
            <a:ext cx="5116077" cy="5442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B084401-6960-4A62-BC13-7E03EEAF740C}"/>
              </a:ext>
            </a:extLst>
          </p:cNvPr>
          <p:cNvSpPr txBox="1"/>
          <p:nvPr/>
        </p:nvSpPr>
        <p:spPr>
          <a:xfrm>
            <a:off x="72007" y="2293527"/>
            <a:ext cx="6591439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buNone/>
            </a:pPr>
            <a:r>
              <a:rPr lang="uk-UA" sz="2800" b="1" i="1" dirty="0">
                <a:solidFill>
                  <a:srgbClr val="FFFFFF"/>
                </a:solidFill>
              </a:rPr>
              <a:t>Якщо переплутати порядок дій, то їх виконання не приведе до очікуваного результату.</a:t>
            </a:r>
          </a:p>
        </p:txBody>
      </p:sp>
    </p:spTree>
    <p:extLst>
      <p:ext uri="{BB962C8B-B14F-4D97-AF65-F5344CB8AC3E}">
        <p14:creationId xmlns:p14="http://schemas.microsoft.com/office/powerpoint/2010/main" val="202622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202249</TotalTime>
  <Words>440</Words>
  <Application>Microsoft Office PowerPoint</Application>
  <PresentationFormat>Широкий екран</PresentationFormat>
  <Paragraphs>68</Paragraphs>
  <Slides>13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13</vt:i4>
      </vt:variant>
    </vt:vector>
  </HeadingPairs>
  <TitlesOfParts>
    <vt:vector size="20" baseType="lpstr">
      <vt:lpstr>Arial</vt:lpstr>
      <vt:lpstr>Calibri</vt:lpstr>
      <vt:lpstr>Comic Sans MS</vt:lpstr>
      <vt:lpstr>Times New Roman</vt:lpstr>
      <vt:lpstr>Verdana</vt:lpstr>
      <vt:lpstr>Wingdings</vt:lpstr>
      <vt:lpstr>Тема Office</vt:lpstr>
      <vt:lpstr>Презентація PowerPoint</vt:lpstr>
      <vt:lpstr>Як пов'язані між собою план, інструкція та команди?</vt:lpstr>
      <vt:lpstr>План</vt:lpstr>
      <vt:lpstr> План виконання годівнички.</vt:lpstr>
      <vt:lpstr>Різновид плану.</vt:lpstr>
      <vt:lpstr>Інструкція.</vt:lpstr>
      <vt:lpstr> Інструкція пересаджування кімнатної рослини.</vt:lpstr>
      <vt:lpstr>Команда.</vt:lpstr>
      <vt:lpstr>           Порядок виконання.</vt:lpstr>
      <vt:lpstr>                       Виконавець.</vt:lpstr>
      <vt:lpstr> Виконавці</vt:lpstr>
      <vt:lpstr> Набір команд</vt:lpstr>
      <vt:lpstr>Домашнє завдання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Григоренко Сергій</dc:creator>
  <cp:lastModifiedBy>Ирина Белоус</cp:lastModifiedBy>
  <cp:revision>983</cp:revision>
  <dcterms:created xsi:type="dcterms:W3CDTF">2016-06-06T19:48:43Z</dcterms:created>
  <dcterms:modified xsi:type="dcterms:W3CDTF">2022-02-01T21:12:48Z</dcterms:modified>
</cp:coreProperties>
</file>