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852" r:id="rId2"/>
    <p:sldId id="853" r:id="rId3"/>
    <p:sldId id="855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2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008000"/>
    <a:srgbClr val="77C00F"/>
    <a:srgbClr val="19426B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5052" autoAdjust="0"/>
  </p:normalViewPr>
  <p:slideViewPr>
    <p:cSldViewPr snapToGrid="0">
      <p:cViewPr varScale="1">
        <p:scale>
          <a:sx n="82" d="100"/>
          <a:sy n="82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6BFB2-248B-4A84-9809-3E3FDEBE07B4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FD8-15B2-42A4-A689-AD61545D95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03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/>
          <a:stretch/>
        </p:blipFill>
        <p:spPr>
          <a:xfrm>
            <a:off x="420152" y="0"/>
            <a:ext cx="4202648" cy="5428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49A3C6AF-7789-4A2B-AAD2-6E7D34104F4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3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Назви виконавців і команди, які вони можуть виконувати.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799" y="3068622"/>
            <a:ext cx="5328592" cy="2515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8430" y="2652301"/>
            <a:ext cx="1694353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Сядь.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8430" y="3560301"/>
            <a:ext cx="1694353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Полий квіти.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8430" y="4876924"/>
            <a:ext cx="1694353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Пуск.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5392" y="2652301"/>
            <a:ext cx="180020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Танцюй.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5392" y="3560301"/>
            <a:ext cx="180020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Апорт!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5392" y="4876924"/>
            <a:ext cx="180020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Вимк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cxnSp>
        <p:nvCxnSpPr>
          <p:cNvPr id="16" name="Пряма зі стрілкою 15"/>
          <p:cNvCxnSpPr>
            <a:endCxn id="9" idx="3"/>
          </p:cNvCxnSpPr>
          <p:nvPr/>
        </p:nvCxnSpPr>
        <p:spPr>
          <a:xfrm flipH="1" flipV="1">
            <a:off x="3142783" y="2907690"/>
            <a:ext cx="720080" cy="87626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/>
          <p:cNvCxnSpPr>
            <a:endCxn id="10" idx="3"/>
          </p:cNvCxnSpPr>
          <p:nvPr/>
        </p:nvCxnSpPr>
        <p:spPr>
          <a:xfrm flipH="1">
            <a:off x="3142783" y="3963388"/>
            <a:ext cx="720080" cy="5661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Пряма зі стрілкою 17"/>
          <p:cNvCxnSpPr>
            <a:endCxn id="12" idx="1"/>
          </p:cNvCxnSpPr>
          <p:nvPr/>
        </p:nvCxnSpPr>
        <p:spPr>
          <a:xfrm flipV="1">
            <a:off x="4222903" y="2907690"/>
            <a:ext cx="4392489" cy="93530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Пряма зі стрілкою 18"/>
          <p:cNvCxnSpPr>
            <a:endCxn id="11" idx="3"/>
          </p:cNvCxnSpPr>
          <p:nvPr/>
        </p:nvCxnSpPr>
        <p:spPr>
          <a:xfrm flipH="1">
            <a:off x="3142783" y="4738822"/>
            <a:ext cx="1872208" cy="393491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 зі стрілкою 19"/>
          <p:cNvCxnSpPr>
            <a:endCxn id="14" idx="1"/>
          </p:cNvCxnSpPr>
          <p:nvPr/>
        </p:nvCxnSpPr>
        <p:spPr>
          <a:xfrm>
            <a:off x="6245483" y="4738822"/>
            <a:ext cx="2369909" cy="393491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 зі стрілкою 20"/>
          <p:cNvCxnSpPr>
            <a:endCxn id="9" idx="3"/>
          </p:cNvCxnSpPr>
          <p:nvPr/>
        </p:nvCxnSpPr>
        <p:spPr>
          <a:xfrm flipH="1" flipV="1">
            <a:off x="3142783" y="2907690"/>
            <a:ext cx="4536505" cy="1550441"/>
          </a:xfrm>
          <a:prstGeom prst="straightConnector1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Пряма зі стрілкою 21"/>
          <p:cNvCxnSpPr>
            <a:endCxn id="13" idx="1"/>
          </p:cNvCxnSpPr>
          <p:nvPr/>
        </p:nvCxnSpPr>
        <p:spPr>
          <a:xfrm flipV="1">
            <a:off x="8111335" y="3815690"/>
            <a:ext cx="504057" cy="510696"/>
          </a:xfrm>
          <a:prstGeom prst="straightConnector1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29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Вкажи</a:t>
            </a:r>
            <a:r>
              <a:rPr lang="uk-UA" sz="2800" b="1" i="1" kern="0" dirty="0">
                <a:solidFill>
                  <a:srgbClr val="FFFFFF"/>
                </a:solidFill>
              </a:rPr>
              <a:t> відповідність між командами алгоритму, поданого за допомогою малюнків і в словесному вигляді. Пронумеруй малюнки у відповідному порядку. 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5273" b="31812"/>
          <a:stretch/>
        </p:blipFill>
        <p:spPr>
          <a:xfrm>
            <a:off x="1648548" y="2713229"/>
            <a:ext cx="8784976" cy="1684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4812" y="38185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335" y="38185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5424" y="38185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1008" y="38185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cxnSp>
        <p:nvCxnSpPr>
          <p:cNvPr id="14" name="Пряма зі стрілкою 13"/>
          <p:cNvCxnSpPr/>
          <p:nvPr/>
        </p:nvCxnSpPr>
        <p:spPr>
          <a:xfrm>
            <a:off x="2683998" y="4282964"/>
            <a:ext cx="4539259" cy="63248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>
            <a:endCxn id="19" idx="0"/>
          </p:cNvCxnSpPr>
          <p:nvPr/>
        </p:nvCxnSpPr>
        <p:spPr>
          <a:xfrm flipH="1">
            <a:off x="2425370" y="4288692"/>
            <a:ext cx="2501826" cy="68220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/>
          <p:cNvCxnSpPr>
            <a:endCxn id="20" idx="0"/>
          </p:cNvCxnSpPr>
          <p:nvPr/>
        </p:nvCxnSpPr>
        <p:spPr>
          <a:xfrm flipH="1">
            <a:off x="4880826" y="4288692"/>
            <a:ext cx="2342432" cy="69178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Пряма зі стрілкою 17"/>
          <p:cNvCxnSpPr>
            <a:endCxn id="22" idx="0"/>
          </p:cNvCxnSpPr>
          <p:nvPr/>
        </p:nvCxnSpPr>
        <p:spPr>
          <a:xfrm>
            <a:off x="9641437" y="4282964"/>
            <a:ext cx="302639" cy="68208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170688" y="4970895"/>
            <a:ext cx="25093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Прокинься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5546" y="4980477"/>
            <a:ext cx="211055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Поснідай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0963" y="4965044"/>
            <a:ext cx="211055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Умийся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0715" y="4965044"/>
            <a:ext cx="316672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Іди до школи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0625" y="5799872"/>
            <a:ext cx="417152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Ранок учня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3102" y="5799872"/>
            <a:ext cx="6251823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Дай назву алгоритму</a:t>
            </a:r>
          </a:p>
        </p:txBody>
      </p:sp>
    </p:spTree>
    <p:extLst>
      <p:ext uri="{BB962C8B-B14F-4D97-AF65-F5344CB8AC3E}">
        <p14:creationId xmlns:p14="http://schemas.microsoft.com/office/powerpoint/2010/main" val="24782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Визнач, які команди входять до системи команд кожного виконавця. 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06" y="2446114"/>
            <a:ext cx="8553132" cy="3401180"/>
          </a:xfrm>
          <a:prstGeom prst="rect">
            <a:avLst/>
          </a:prstGeom>
        </p:spPr>
      </p:pic>
      <p:sp>
        <p:nvSpPr>
          <p:cNvPr id="9" name="Округлений прямокутник 6"/>
          <p:cNvSpPr/>
          <p:nvPr/>
        </p:nvSpPr>
        <p:spPr>
          <a:xfrm>
            <a:off x="2046084" y="2724578"/>
            <a:ext cx="1714514" cy="2906692"/>
          </a:xfrm>
          <a:prstGeom prst="round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76622" y="2724578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98748" y="3225579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98748" y="4191110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76622" y="4695166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76622" y="5189045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75424" y="2724578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79988" y="3226844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ий прямокутник 20"/>
          <p:cNvSpPr/>
          <p:nvPr/>
        </p:nvSpPr>
        <p:spPr>
          <a:xfrm>
            <a:off x="8799014" y="3585619"/>
            <a:ext cx="1714514" cy="1640200"/>
          </a:xfrm>
          <a:prstGeom prst="roundRect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76622" y="3712881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75423" y="3728192"/>
            <a:ext cx="360040" cy="360040"/>
          </a:xfrm>
          <a:prstGeom prst="ellipse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592174" y="2640926"/>
            <a:ext cx="526539" cy="526539"/>
          </a:xfrm>
          <a:prstGeom prst="ellipse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592174" y="3150618"/>
            <a:ext cx="526539" cy="526539"/>
          </a:xfrm>
          <a:prstGeom prst="ellipse">
            <a:avLst/>
          </a:prstGeom>
          <a:noFill/>
          <a:ln w="762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202140</TotalTime>
  <Words>91</Words>
  <Application>Microsoft Office PowerPoint</Application>
  <PresentationFormat>Широкий екран</PresentationFormat>
  <Paragraphs>25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Запитання і завдання</vt:lpstr>
      <vt:lpstr>Запитання і завдання</vt:lpstr>
      <vt:lpstr>Запитання і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Ирина Белоус</cp:lastModifiedBy>
  <cp:revision>980</cp:revision>
  <dcterms:created xsi:type="dcterms:W3CDTF">2016-06-06T19:48:43Z</dcterms:created>
  <dcterms:modified xsi:type="dcterms:W3CDTF">2022-01-12T08:08:32Z</dcterms:modified>
</cp:coreProperties>
</file>