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7" r:id="rId4"/>
    <p:sldId id="272" r:id="rId5"/>
    <p:sldId id="273" r:id="rId6"/>
    <p:sldId id="279" r:id="rId7"/>
    <p:sldId id="275" r:id="rId8"/>
    <p:sldId id="276" r:id="rId9"/>
    <p:sldId id="280" r:id="rId10"/>
    <p:sldId id="27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000000"/>
    <a:srgbClr val="FFFF99"/>
    <a:srgbClr val="FFCC66"/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3B78E02-CAD6-4991-9C6E-A5D2D4714D21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CB5A103-4484-458E-8C6B-A089D94C3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1293458/blo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seosvita.ua/user/id129345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0"/>
            <a:ext cx="475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Дошкільний навчальний заклад</a:t>
            </a:r>
          </a:p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(ясла-садок) комбінованого типу №26</a:t>
            </a:r>
          </a:p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</a:t>
            </a:r>
          </a:p>
          <a:p>
            <a:pPr algn="ctr"/>
            <a:r>
              <a:rPr lang="uk-UA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Чернігівської області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908721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kern="1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Портфоліо</a:t>
            </a:r>
            <a:endParaRPr lang="ru-RU" sz="2000" b="1" i="1" kern="1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</a:endParaRPr>
          </a:p>
          <a:p>
            <a:pPr algn="ctr"/>
            <a:r>
              <a:rPr lang="ru-RU" sz="2000" b="1" i="1" kern="1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інструктора</a:t>
            </a:r>
            <a:r>
              <a:rPr lang="ru-RU" sz="2000" b="1" i="1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 </a:t>
            </a:r>
            <a:r>
              <a:rPr lang="ru-RU" sz="2000" b="1" i="1" kern="1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з</a:t>
            </a:r>
            <a:r>
              <a:rPr lang="ru-RU" sz="2000" b="1" i="1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 </a:t>
            </a:r>
            <a:r>
              <a:rPr lang="ru-RU" sz="2000" b="1" i="1" kern="1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фізичної</a:t>
            </a:r>
            <a:r>
              <a:rPr lang="ru-RU" sz="2000" b="1" i="1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 </a:t>
            </a:r>
            <a:r>
              <a:rPr lang="ru-RU" sz="2000" b="1" i="1" kern="1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культури</a:t>
            </a:r>
            <a:endParaRPr lang="ru-RU" sz="2000" b="1" i="1" kern="1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</a:endParaRPr>
          </a:p>
          <a:p>
            <a:pPr algn="ctr"/>
            <a:r>
              <a:rPr lang="uk-UA" sz="2000" b="1" i="1" kern="1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Астахової</a:t>
            </a:r>
            <a:r>
              <a:rPr lang="uk-UA" sz="2000" b="1" i="1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/>
              </a:rPr>
              <a:t> Тетяни Володимирівни</a:t>
            </a:r>
            <a:endParaRPr lang="ru-RU" sz="2000" b="1" i="1" kern="1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</a:endParaRPr>
          </a:p>
        </p:txBody>
      </p:sp>
      <p:pic>
        <p:nvPicPr>
          <p:cNvPr id="1029" name="Picture 5" descr="D:\дитячі картинки\АСТАХ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24036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1600" y="2132856"/>
            <a:ext cx="4395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Моє  професійне кредо</a:t>
            </a:r>
            <a:r>
              <a:rPr lang="uk-UA" sz="2400" b="1" i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Здоров'я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–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ще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не все,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але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все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ніщо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без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здоров'я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149080"/>
            <a:ext cx="417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Моє життєве кредо:</a:t>
            </a:r>
            <a:endParaRPr lang="en-US" sz="2400" b="1" i="1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«Будь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добрим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ближнього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добро </a:t>
            </a:r>
            <a:r>
              <a:rPr lang="ru-RU" sz="2400" i="1" kern="10" dirty="0" err="1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повернеться</a:t>
            </a:r>
            <a:r>
              <a:rPr lang="ru-RU" sz="2400" i="1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до тебе»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11663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Представлення досвіду роботи 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507242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Електрона адреса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https://vseosvita.ua/user/id1293458/blog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Електрона адреса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Всеосвіти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vseosvita.ua/user/id1293458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Електрона адреса групи ДНЗ у ФБ –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https://www.facebook.com/groups/469566153599151/permalink/1329926207563137/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0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052736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 – це рух, </a:t>
            </a:r>
          </a:p>
          <a:p>
            <a:pPr algn="ctr"/>
            <a:r>
              <a:rPr lang="uk-UA" sz="40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рух – це спорт!</a:t>
            </a:r>
            <a:endParaRPr lang="ru-RU" sz="4000" b="1" i="1" cap="all" dirty="0">
              <a:ln w="9000" cmpd="sng">
                <a:solidFill>
                  <a:schemeClr val="tx2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3429000"/>
            <a:ext cx="4180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Дякую за увагу!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Эннио Марриконе - Из Фильма Профессионал (megapesni.c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7584" y="430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6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764704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  <a:latin typeface="Monotype Corsiva" pitchFamily="66" charset="0"/>
              </a:rPr>
              <a:t>Візитка педагога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народження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: 02.08. 1962 р.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: 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41 р;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Посада: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інструктор з фізичної культури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спеціаліст вищої категорії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вища повна,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1992 рік – Чернігівський державний інститут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ім.Шевченка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за спеціальністю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“Фізичне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виховання”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Кваліфікація :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 учитель фізичної культури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Курси підвищення кваліфікації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412776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Курси при ЧОІППОО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Свідоцтво 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ПК 021392221001371  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08.02.2021 - 26.02.2021р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ІНСТРКТОРІВ ФІЗИЧНОЇ КУЛЬТРИ ЗАКЛАДІВ ДОШКІЛЬНОЇ ОСВІТИ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2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0"/>
            <a:ext cx="86044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педагогічної діяльності: 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портивний фітнес, як </a:t>
            </a:r>
            <a:r>
              <a:rPr lang="uk-UA" sz="32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іноваційнна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технологія фізичного розвитку дошкільників”</a:t>
            </a: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Початок роботи: 2021 р</a:t>
            </a:r>
          </a:p>
          <a:p>
            <a:r>
              <a:rPr lang="uk-UA" sz="2800" b="1" i="1" dirty="0" smtClean="0">
                <a:solidFill>
                  <a:schemeClr val="bg1"/>
                </a:solidFill>
                <a:latin typeface="Monotype Corsiva" pitchFamily="66" charset="0"/>
              </a:rPr>
              <a:t>Мета: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Удосконалювати педагогічну майстерність, пропагувати використання нетрадиційних оздоровчих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техногій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практиці роботи дошкільного закладу;  сприяти зниженню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захворюванності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дітей; виховувати у кожній дитині інтерес до активної рухової діяльності; формувати у дітей систему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валеологічних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знань, основи здорового способу життя, постійно пропагувати принципи здорового  способу життя.</a:t>
            </a:r>
          </a:p>
          <a:p>
            <a:r>
              <a:rPr lang="uk-UA" sz="2800" b="1" i="1" dirty="0" smtClean="0">
                <a:solidFill>
                  <a:schemeClr val="bg1"/>
                </a:solidFill>
                <a:latin typeface="Monotype Corsiva" pitchFamily="66" charset="0"/>
              </a:rPr>
              <a:t>Завдання : 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Опрацьовувати методичну та фахову літературу,  сайти, відповідно теми: ознайомитися з елементами технології спортивного танцю; впроваджувати елементи нетрадиційних технологій з фізкультури у повсякденну роботу з дошкільнятами;  подавати нове через знайомі дітям образи; створити відповідний емоційний простір для занять спортивними танцями; розробити систему занять з спортивними танцями; пропагувати серед батьків необхідність занять фізкультурою з дітьми з метою їх оздоровлення.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12160" y="4797152"/>
            <a:ext cx="2808312" cy="1584176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Хатха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 - йога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07704" y="2852936"/>
            <a:ext cx="2952328" cy="1728192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Фітбол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 гімнастика 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3928" y="1628800"/>
            <a:ext cx="2880320" cy="1296144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Горизонтальний балет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0"/>
            <a:ext cx="8640960" cy="1412776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Інноваційні напрями,</a:t>
            </a:r>
          </a:p>
          <a:p>
            <a:pPr algn="ctr"/>
            <a:r>
              <a:rPr lang="uk-UA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я впроваджую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152" y="2852936"/>
            <a:ext cx="2714600" cy="1584176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Казкова  фізкультура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07704" y="4869160"/>
            <a:ext cx="2952328" cy="151216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Спорт </a:t>
            </a:r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Данс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75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Участь у роботі методичної служби ДНЗ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052736"/>
            <a:ext cx="66247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2020 – 2021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Малі Олімпійські ігри – щорічно;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 здоров*я – щомісячно;</a:t>
            </a:r>
          </a:p>
          <a:p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Кервіник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гртка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DANCE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Фізкльтурне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 «Козацькому роду – нема переводу» - щорічно;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Консультація «Пошуки фізично обдарованих дітей»;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2021 – 2022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 Мужності і Відваги (спільно з батьками вихованців);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– 2023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Фізкльтурне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COOL CAMES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Інновації фізичного розвитку дошкільників – Відкритий показ;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Педагогічна рада  « Формування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рхової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компетентності дошкільників в умовах дошкільного закладу» мультимедійна презентація досвіду</a:t>
            </a:r>
          </a:p>
          <a:p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3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505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Мої досягнення</a:t>
            </a:r>
            <a:endParaRPr lang="ru-RU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908720"/>
            <a:ext cx="29523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08720"/>
            <a:ext cx="3203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1"/>
            <a:ext cx="3203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0"/>
            <a:ext cx="6611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Гурток спортивного танцю 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DANCE</a:t>
            </a:r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764704"/>
            <a:ext cx="69127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dirty="0" smtClean="0">
                <a:solidFill>
                  <a:schemeClr val="bg1"/>
                </a:solidFill>
              </a:rPr>
              <a:t> підвищення фізичної підготовленості дітей, рівня здоров*я при одночасному розвитку їх розумових здібностей.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Збереження і зміцнення здоров*я  дітей;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Формування звички до здорового способу життя;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Формування рухових навичок і умінь;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 фізичних якостей (швидкість, сила, витривалість, гнучкість, спритність;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 рухових здібностей;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Профілактика порушень опорно-рухового апарату, простудних захворювань;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Формування потреби у щоденній руховій діяльності;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 уваги, зосередженості, організованості, уяви, фантазії,вміння керувати своїми вчинками,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почуттями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роботи гуртка 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Dnz26priluki.wixsite.com</a:t>
            </a:r>
            <a:r>
              <a:rPr lang="uk-UA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ЛАНУВАННЯ\СЕРТИФІК, НАГОРОД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1" y="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Нормативні документи 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для інструктора з фізичної культури</a:t>
            </a:r>
            <a:endParaRPr lang="ru-RU" sz="28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1" y="1772816"/>
            <a:ext cx="6552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«Про дошкільну освіту»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Національна стратегія  розвитку освіти в Україні;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Освітня програма для дітей «Дитина»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09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974</TotalTime>
  <Words>556</Words>
  <Application>Microsoft Office PowerPoint</Application>
  <PresentationFormat>Экран (4:3)</PresentationFormat>
  <Paragraphs>81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73</cp:revision>
  <dcterms:created xsi:type="dcterms:W3CDTF">2021-10-25T06:32:25Z</dcterms:created>
  <dcterms:modified xsi:type="dcterms:W3CDTF">2023-03-16T12:48:50Z</dcterms:modified>
</cp:coreProperties>
</file>