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214554"/>
            <a:ext cx="5857916" cy="1470025"/>
          </a:xfrm>
        </p:spPr>
        <p:txBody>
          <a:bodyPr>
            <a:normAutofit/>
          </a:bodyPr>
          <a:lstStyle/>
          <a:p>
            <a:r>
              <a:rPr lang="uk-UA" dirty="0" smtClean="0"/>
              <a:t>Навчальний </a:t>
            </a:r>
            <a:r>
              <a:rPr lang="uk-UA" dirty="0" err="1" smtClean="0"/>
              <a:t>проєкт</a:t>
            </a:r>
            <a:r>
              <a:rPr lang="uk-UA" dirty="0" smtClean="0"/>
              <a:t> №3 </a:t>
            </a:r>
            <a:r>
              <a:rPr lang="uk-UA" dirty="0" err="1" smtClean="0"/>
              <a:t>“Насоси”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4071942"/>
            <a:ext cx="4414846" cy="1752600"/>
          </a:xfrm>
        </p:spPr>
        <p:txBody>
          <a:bodyPr/>
          <a:lstStyle/>
          <a:p>
            <a:r>
              <a:rPr lang="uk-UA" dirty="0" smtClean="0"/>
              <a:t>Фізика 7 клас </a:t>
            </a:r>
          </a:p>
          <a:p>
            <a:r>
              <a:rPr lang="uk-UA" dirty="0" smtClean="0"/>
              <a:t>17.03.2023</a:t>
            </a:r>
            <a:endParaRPr lang="ru-RU" dirty="0"/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0" y="-142900"/>
            <a:ext cx="7000892" cy="26431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1854600" y="4069164"/>
            <a:ext cx="934236" cy="464343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3" descr="C:\Documents and Settings\Учитель\Рабочий стол\орнаменти\Урок10рис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5"/>
              </a:clrFrom>
              <a:clrTo>
                <a:srgbClr val="F8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390882" y="4104882"/>
            <a:ext cx="934236" cy="4572001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64291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Тонометр.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0220" r="2582" b="11536"/>
          <a:stretch>
            <a:fillRect/>
          </a:stretch>
        </p:blipFill>
        <p:spPr bwMode="auto">
          <a:xfrm>
            <a:off x="1071538" y="2143116"/>
            <a:ext cx="2992755" cy="1852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писание: P2134973"/>
          <p:cNvPicPr/>
          <p:nvPr/>
        </p:nvPicPr>
        <p:blipFill>
          <a:blip r:embed="rId3">
            <a:lum bright="6000" contrast="12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2143116"/>
            <a:ext cx="2612390" cy="193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642918"/>
            <a:ext cx="721523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 smtClean="0"/>
              <a:t>Ключові питання (проблема):</a:t>
            </a:r>
            <a:endParaRPr lang="ru-RU" sz="4000" dirty="0" smtClean="0"/>
          </a:p>
          <a:p>
            <a:r>
              <a:rPr lang="uk-UA" sz="4000" dirty="0" smtClean="0"/>
              <a:t>·          Перша згадка в історії;</a:t>
            </a:r>
            <a:endParaRPr lang="ru-RU" sz="4000" dirty="0" smtClean="0"/>
          </a:p>
          <a:p>
            <a:r>
              <a:rPr lang="uk-UA" sz="4000" dirty="0" smtClean="0"/>
              <a:t>·          Будова та принцип дії;</a:t>
            </a:r>
            <a:endParaRPr lang="ru-RU" sz="4000" dirty="0" smtClean="0"/>
          </a:p>
          <a:p>
            <a:r>
              <a:rPr lang="uk-UA" sz="4000" dirty="0" smtClean="0"/>
              <a:t>·          використання;</a:t>
            </a:r>
            <a:endParaRPr lang="ru-RU" sz="4000" dirty="0" smtClean="0"/>
          </a:p>
          <a:p>
            <a:r>
              <a:rPr lang="uk-UA" sz="4000" dirty="0" smtClean="0"/>
              <a:t>·          Джерела інформації.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71435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Із </a:t>
            </a:r>
            <a:r>
              <a:rPr lang="uk-UA" dirty="0" smtClean="0"/>
              <a:t>записаних літер дуже швидко назвати термін, який зустрічається під час вивчення тем «Тиск рідин, газів та твердих тіл»: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22145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С, Т, И, 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314324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А, Л, Ь, С, П, </a:t>
            </a:r>
            <a:r>
              <a:rPr lang="uk-UA" dirty="0" smtClean="0"/>
              <a:t>К, 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385762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А, Н, Т, Е, М, Р, О, М.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471488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О, Н, С, А, С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исание: Безымянный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3571900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42910" y="4429132"/>
            <a:ext cx="814393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 smtClean="0"/>
              <a:t>Всмоктувального насос  складається з циліндра, всередині якого рухається вгору і вниз поршень, що щільно прилягає до стінок. У нижній частині циліндра і в самому поршні встановлено клапани, які відкриваються тільки вгору. 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писание: Безымянный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642918"/>
            <a:ext cx="3857652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71538" y="492919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Нагнітальний  насос складається з поршня, циліндра, двох клапанів, труби, повітряних камер.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Яким чином працює насос з повітряною камерою?</a:t>
            </a:r>
            <a:r>
              <a:rPr lang="uk-UA" dirty="0" smtClean="0"/>
              <a:t> </a:t>
            </a:r>
          </a:p>
          <a:p>
            <a:r>
              <a:rPr lang="uk-UA" dirty="0" smtClean="0"/>
              <a:t> </a:t>
            </a:r>
            <a:r>
              <a:rPr lang="uk-UA" sz="2400" dirty="0" smtClean="0"/>
              <a:t>Після того, як вода була набрана через всмоктувальний клапан у циліндр насоса, за допомогою ручки натискають на поршень. Під дією води закривається всмоктувальний клапан, водночас відкривається нагнітальний клапан, вода поступає в посудину з повітряною камерою і через трубу виходить назовні. Якщо ручку починають рухати вгору, закривається клапан і відкривається клапан – вода поступає в циліндр. Далі процес повторюється доти, доки не накачали води стільки, скільки потрібно.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56247"/>
            <a:ext cx="85725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u="sng" dirty="0" smtClean="0"/>
              <a:t>Як же працює всмоктувальний насос?</a:t>
            </a:r>
            <a:r>
              <a:rPr lang="uk-UA" sz="2800" dirty="0" smtClean="0"/>
              <a:t> Коли поршень рухається вгору, вода під дією атмосферного тиску входить в трубку, піднімається нижній клапан і рухається за поршнем. Коли поршень рухається вниз, вода під ним тисне на нижній клапан, і цей клапан закривається. Одночасно під тиском води відкривається клапан усередині поршня, і вода переходить у простір над поршнем. При подальшому русі поршня вгору разом з ним піднімається і вода, що є над поршнем, виливаючись у відвідну трубу. Одночасно за поршнем піднімається нова порція води, яка при наступному опусканні поршня буде вже над ним. Такі процеси повторюватимуться доти, доки ми не припинимо качати воду.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u="sng" dirty="0" smtClean="0"/>
              <a:t>Як ви гадаєте, на яку максимальну висоту або з якої глибини можна підняти воду за допомогою таких насосів?</a:t>
            </a: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3071810"/>
            <a:ext cx="80010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/>
              <a:t>Поршневим рідинними насосами можна качати воду лише з глибини до 10 м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785794"/>
            <a:ext cx="8143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dirty="0" smtClean="0"/>
              <a:t>Поршневий компресор – це теж нагнітальний повітряний насос, поршень якого приводиться в дію двигуном. Компресор подає стиснене повітря в пневматичні інструменти</a:t>
            </a:r>
            <a:endParaRPr lang="ru-RU" sz="26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6000" contrast="6000"/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7717" r="16803"/>
          <a:stretch>
            <a:fillRect/>
          </a:stretch>
        </p:blipFill>
        <p:spPr bwMode="auto">
          <a:xfrm>
            <a:off x="3286116" y="2857496"/>
            <a:ext cx="3000396" cy="3143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85794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 з вами розглянути насоси, що створила людина. </a:t>
            </a:r>
            <a:r>
              <a:rPr lang="uk-UA" u="sng" dirty="0" smtClean="0"/>
              <a:t>Чи знаєте ви які насоси, створила жива природа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14414" y="2071678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Наше </a:t>
            </a:r>
            <a:r>
              <a:rPr lang="uk-UA" sz="2400" i="1" dirty="0" smtClean="0"/>
              <a:t>серце</a:t>
            </a:r>
            <a:r>
              <a:rPr lang="uk-UA" sz="2400" dirty="0" smtClean="0"/>
              <a:t> є насосом, бо воно працює впродовж життя людини. Під час скорочення серцевого м’яза кров під тиском виштовхується із серця в артерії (спеціальні клапани не пускають її назад). Коли ж серцевий м</a:t>
            </a:r>
            <a:r>
              <a:rPr lang="ru-RU" sz="2400" dirty="0" smtClean="0"/>
              <a:t>’</a:t>
            </a:r>
            <a:r>
              <a:rPr lang="uk-UA" sz="2400" dirty="0" smtClean="0"/>
              <a:t>яз розслабляється, він заповнюється венозною кров</a:t>
            </a:r>
            <a:r>
              <a:rPr lang="ru-RU" sz="2400" dirty="0" smtClean="0"/>
              <a:t>’</a:t>
            </a:r>
            <a:r>
              <a:rPr lang="uk-UA" sz="2400" dirty="0" smtClean="0"/>
              <a:t>ю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471488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А яким приладом вимірюють кров</a:t>
            </a:r>
            <a:r>
              <a:rPr lang="ru-RU" u="sng" dirty="0" smtClean="0"/>
              <a:t>’</a:t>
            </a:r>
            <a:r>
              <a:rPr lang="uk-UA" u="sng" dirty="0" err="1" smtClean="0"/>
              <a:t>яний</a:t>
            </a:r>
            <a:r>
              <a:rPr lang="uk-UA" u="sng" dirty="0" smtClean="0"/>
              <a:t> тиск?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45</TotalTime>
  <Words>471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</vt:lpstr>
      <vt:lpstr>Навчальний проєкт №3 “Насоси”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Навчальний проєкт №3 “Насоси”</dc:title>
  <dc:creator>User</dc:creator>
  <cp:lastModifiedBy>User</cp:lastModifiedBy>
  <cp:revision>5</cp:revision>
  <dcterms:created xsi:type="dcterms:W3CDTF">2023-03-17T08:36:34Z</dcterms:created>
  <dcterms:modified xsi:type="dcterms:W3CDTF">2023-03-17T09:22:25Z</dcterms:modified>
</cp:coreProperties>
</file>