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71" r:id="rId3"/>
    <p:sldId id="273" r:id="rId4"/>
    <p:sldId id="268" r:id="rId5"/>
    <p:sldId id="269" r:id="rId6"/>
    <p:sldId id="270" r:id="rId7"/>
    <p:sldId id="272" r:id="rId8"/>
    <p:sldId id="257" r:id="rId9"/>
    <p:sldId id="258" r:id="rId10"/>
    <p:sldId id="259" r:id="rId11"/>
    <p:sldId id="267" r:id="rId12"/>
    <p:sldId id="260" r:id="rId13"/>
    <p:sldId id="261" r:id="rId14"/>
    <p:sldId id="262" r:id="rId15"/>
    <p:sldId id="263" r:id="rId16"/>
    <p:sldId id="264" r:id="rId17"/>
    <p:sldId id="265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1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3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8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7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1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9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8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3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6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3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7B782-3961-6177-A305-AD38F417BC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Коли </a:t>
            </a:r>
            <a:r>
              <a:rPr lang="ru-RU" dirty="0" err="1"/>
              <a:t>виникає</a:t>
            </a:r>
            <a:br>
              <a:rPr lang="ru-RU" dirty="0"/>
            </a:br>
            <a:r>
              <a:rPr lang="ru-RU" dirty="0" err="1"/>
              <a:t>електричний</a:t>
            </a:r>
            <a:r>
              <a:rPr lang="ru-RU" dirty="0"/>
              <a:t> струм?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52E42C-4A9A-E261-AC8E-C063EC0304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108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671F7-DCA3-2162-97FA-2921C990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Знайомся</a:t>
            </a:r>
            <a:r>
              <a:rPr lang="ru-RU" b="1" dirty="0"/>
              <a:t>: </a:t>
            </a:r>
            <a:r>
              <a:rPr lang="ru-RU" b="1" dirty="0" err="1"/>
              <a:t>провідники</a:t>
            </a:r>
            <a:r>
              <a:rPr lang="ru-RU" b="1" dirty="0"/>
              <a:t> та </a:t>
            </a:r>
            <a:r>
              <a:rPr lang="ru-RU" b="1" dirty="0" err="1"/>
              <a:t>ізолятори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82DC2E-1AEF-9B3E-D527-8F271F747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472" y="245363"/>
            <a:ext cx="7377952" cy="6367274"/>
          </a:xfrm>
        </p:spPr>
      </p:pic>
    </p:spTree>
    <p:extLst>
      <p:ext uri="{BB962C8B-B14F-4D97-AF65-F5344CB8AC3E}">
        <p14:creationId xmlns:p14="http://schemas.microsoft.com/office/powerpoint/2010/main" val="92673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49EA89-10FE-E8CB-60F0-DF52D5C6C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667" y="494589"/>
            <a:ext cx="10940666" cy="6151629"/>
          </a:xfrm>
        </p:spPr>
      </p:pic>
    </p:spTree>
    <p:extLst>
      <p:ext uri="{BB962C8B-B14F-4D97-AF65-F5344CB8AC3E}">
        <p14:creationId xmlns:p14="http://schemas.microsoft.com/office/powerpoint/2010/main" val="3074207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7D69A-995D-C475-5A08-6D71B922C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Знайомся</a:t>
            </a:r>
            <a:r>
              <a:rPr lang="ru-RU" b="1" dirty="0"/>
              <a:t>: </a:t>
            </a:r>
            <a:r>
              <a:rPr lang="ru-RU" b="1" dirty="0" err="1"/>
              <a:t>провідники</a:t>
            </a:r>
            <a:r>
              <a:rPr lang="ru-RU" b="1" dirty="0"/>
              <a:t> та </a:t>
            </a:r>
            <a:r>
              <a:rPr lang="ru-RU" b="1" dirty="0" err="1"/>
              <a:t>ізолятори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AB7E74-2678-2529-6AF6-15E536BB4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2843" y="1192306"/>
            <a:ext cx="8275872" cy="4770688"/>
          </a:xfrm>
        </p:spPr>
      </p:pic>
    </p:spTree>
    <p:extLst>
      <p:ext uri="{BB962C8B-B14F-4D97-AF65-F5344CB8AC3E}">
        <p14:creationId xmlns:p14="http://schemas.microsoft.com/office/powerpoint/2010/main" val="246791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8FAF-2FBB-60AF-AADF-F5A05419E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Знайомся</a:t>
            </a:r>
            <a:r>
              <a:rPr lang="ru-RU" b="1" dirty="0"/>
              <a:t>: </a:t>
            </a:r>
            <a:r>
              <a:rPr lang="ru-RU" b="1" dirty="0" err="1"/>
              <a:t>провідники</a:t>
            </a:r>
            <a:r>
              <a:rPr lang="ru-RU" b="1" dirty="0"/>
              <a:t> та </a:t>
            </a:r>
            <a:r>
              <a:rPr lang="ru-RU" b="1" dirty="0" err="1"/>
              <a:t>ізолятори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AEE29E-B2FF-BB84-D84F-D0252B02F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494" y="1053771"/>
            <a:ext cx="8327199" cy="4671249"/>
          </a:xfrm>
        </p:spPr>
      </p:pic>
    </p:spTree>
    <p:extLst>
      <p:ext uri="{BB962C8B-B14F-4D97-AF65-F5344CB8AC3E}">
        <p14:creationId xmlns:p14="http://schemas.microsoft.com/office/powerpoint/2010/main" val="1744107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4FDF5-0D20-BC56-CDC5-205F3B1C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 </a:t>
            </a:r>
            <a:r>
              <a:rPr lang="ru-RU" b="1" dirty="0" err="1"/>
              <a:t>яких</a:t>
            </a:r>
            <a:r>
              <a:rPr lang="ru-RU" b="1" dirty="0"/>
              <a:t> умов </a:t>
            </a:r>
            <a:r>
              <a:rPr lang="ru-RU" b="1" dirty="0" err="1"/>
              <a:t>існує</a:t>
            </a:r>
            <a:r>
              <a:rPr lang="ru-RU" b="1" dirty="0"/>
              <a:t> </a:t>
            </a:r>
            <a:r>
              <a:rPr lang="ru-RU" b="1" dirty="0" err="1"/>
              <a:t>електричний</a:t>
            </a:r>
            <a:r>
              <a:rPr lang="ru-RU" b="1" dirty="0"/>
              <a:t> струм?</a:t>
            </a:r>
            <a:br>
              <a:rPr lang="ru-RU" dirty="0"/>
            </a:b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D23140-0A4E-F177-7CB9-7D123B2DE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236" y="175092"/>
            <a:ext cx="7214933" cy="372455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E93F7C-BDB4-7628-F762-492B29C9C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144" y="3979209"/>
            <a:ext cx="58578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43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C1E99-ECC1-AA40-5A6C-D63EE4687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 </a:t>
            </a:r>
            <a:r>
              <a:rPr lang="ru-RU" b="1" dirty="0" err="1"/>
              <a:t>яких</a:t>
            </a:r>
            <a:r>
              <a:rPr lang="ru-RU" b="1" dirty="0"/>
              <a:t> умов </a:t>
            </a:r>
            <a:r>
              <a:rPr lang="ru-RU" b="1" dirty="0" err="1"/>
              <a:t>існує</a:t>
            </a:r>
            <a:r>
              <a:rPr lang="ru-RU" b="1" dirty="0"/>
              <a:t> </a:t>
            </a:r>
            <a:r>
              <a:rPr lang="ru-RU" b="1" dirty="0" err="1"/>
              <a:t>електричний</a:t>
            </a:r>
            <a:r>
              <a:rPr lang="ru-RU" b="1" dirty="0"/>
              <a:t> струм?</a:t>
            </a:r>
            <a:br>
              <a:rPr lang="ru-RU" dirty="0"/>
            </a:br>
            <a:endParaRPr lang="ru-UA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C76CEC1-7E7E-1E43-FC09-7E41DA91A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9373" y="1220526"/>
            <a:ext cx="8254165" cy="4601183"/>
          </a:xfrm>
        </p:spPr>
      </p:pic>
    </p:spTree>
    <p:extLst>
      <p:ext uri="{BB962C8B-B14F-4D97-AF65-F5344CB8AC3E}">
        <p14:creationId xmlns:p14="http://schemas.microsoft.com/office/powerpoint/2010/main" val="2439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91A26-122C-3863-87DE-3E6EAEAC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 </a:t>
            </a:r>
            <a:r>
              <a:rPr lang="ru-RU" b="1" dirty="0" err="1"/>
              <a:t>яких</a:t>
            </a:r>
            <a:r>
              <a:rPr lang="ru-RU" b="1" dirty="0"/>
              <a:t> умов </a:t>
            </a:r>
            <a:r>
              <a:rPr lang="ru-RU" b="1" dirty="0" err="1"/>
              <a:t>існує</a:t>
            </a:r>
            <a:r>
              <a:rPr lang="ru-RU" b="1" dirty="0"/>
              <a:t> </a:t>
            </a:r>
            <a:r>
              <a:rPr lang="ru-RU" b="1" dirty="0" err="1"/>
              <a:t>електричний</a:t>
            </a:r>
            <a:r>
              <a:rPr lang="ru-RU" b="1" dirty="0"/>
              <a:t> струм?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BFF40E-3BB3-24A9-71E8-CB14F82BB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017" y="1123837"/>
            <a:ext cx="8358465" cy="4994635"/>
          </a:xfrm>
        </p:spPr>
      </p:pic>
    </p:spTree>
    <p:extLst>
      <p:ext uri="{BB962C8B-B14F-4D97-AF65-F5344CB8AC3E}">
        <p14:creationId xmlns:p14="http://schemas.microsoft.com/office/powerpoint/2010/main" val="1833078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F94B7-BFBE-520D-EFC7-FD91A407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 </a:t>
            </a:r>
            <a:r>
              <a:rPr lang="ru-RU" b="1" dirty="0" err="1"/>
              <a:t>яких</a:t>
            </a:r>
            <a:r>
              <a:rPr lang="ru-RU" b="1" dirty="0"/>
              <a:t> умов </a:t>
            </a:r>
            <a:r>
              <a:rPr lang="ru-RU" b="1" dirty="0" err="1"/>
              <a:t>існує</a:t>
            </a:r>
            <a:r>
              <a:rPr lang="ru-RU" b="1" dirty="0"/>
              <a:t> </a:t>
            </a:r>
            <a:r>
              <a:rPr lang="ru-RU" b="1" dirty="0" err="1"/>
              <a:t>електричний</a:t>
            </a:r>
            <a:r>
              <a:rPr lang="ru-RU" b="1" dirty="0"/>
              <a:t> струм?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1C16DA-523D-93FC-0897-7F25EDC76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588" y="1286905"/>
            <a:ext cx="8309000" cy="4284189"/>
          </a:xfrm>
        </p:spPr>
      </p:pic>
    </p:spTree>
    <p:extLst>
      <p:ext uri="{BB962C8B-B14F-4D97-AF65-F5344CB8AC3E}">
        <p14:creationId xmlns:p14="http://schemas.microsoft.com/office/powerpoint/2010/main" val="1822007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2A98E9-8D7C-3136-396A-335169793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234" y="167034"/>
            <a:ext cx="8700247" cy="6059597"/>
          </a:xfrm>
        </p:spPr>
      </p:pic>
    </p:spTree>
    <p:extLst>
      <p:ext uri="{BB962C8B-B14F-4D97-AF65-F5344CB8AC3E}">
        <p14:creationId xmlns:p14="http://schemas.microsoft.com/office/powerpoint/2010/main" val="2917474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90FA2-23D4-A740-FD51-F42E4FC59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532094" cy="4601183"/>
          </a:xfrm>
        </p:spPr>
        <p:txBody>
          <a:bodyPr>
            <a:normAutofit/>
          </a:bodyPr>
          <a:lstStyle/>
          <a:p>
            <a:r>
              <a:rPr lang="uk-UA" sz="4000" b="1" dirty="0"/>
              <a:t>ПОВТОРЕННЯ</a:t>
            </a:r>
            <a:endParaRPr lang="ru-UA" sz="4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E13C07-18EC-F2C7-DDD3-1CECDAAF1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err="1"/>
              <a:t>Звідки</a:t>
            </a:r>
            <a:r>
              <a:rPr lang="ru-RU" sz="4000" b="1" dirty="0"/>
              <a:t> </a:t>
            </a:r>
            <a:r>
              <a:rPr lang="ru-RU" sz="4000" b="1" dirty="0" err="1"/>
              <a:t>береться</a:t>
            </a:r>
            <a:r>
              <a:rPr lang="ru-RU" sz="4000" b="1" dirty="0"/>
              <a:t> </a:t>
            </a:r>
            <a:r>
              <a:rPr lang="ru-RU" sz="4000" b="1" dirty="0" err="1"/>
              <a:t>електрика</a:t>
            </a:r>
            <a:r>
              <a:rPr lang="ru-RU" sz="4000" b="1" dirty="0"/>
              <a:t>?</a:t>
            </a:r>
          </a:p>
          <a:p>
            <a:r>
              <a:rPr lang="ru-RU" sz="4000" b="1" dirty="0" err="1"/>
              <a:t>Чи</a:t>
            </a:r>
            <a:r>
              <a:rPr lang="ru-RU" sz="4000" b="1" dirty="0"/>
              <a:t> </a:t>
            </a:r>
            <a:r>
              <a:rPr lang="ru-RU" sz="4000" b="1" dirty="0" err="1"/>
              <a:t>можливо</a:t>
            </a:r>
            <a:r>
              <a:rPr lang="ru-RU" sz="4000" b="1" dirty="0"/>
              <a:t> </a:t>
            </a:r>
            <a:r>
              <a:rPr lang="ru-RU" sz="4000" b="1" dirty="0" err="1"/>
              <a:t>отримати</a:t>
            </a:r>
            <a:r>
              <a:rPr lang="ru-RU" sz="4000" b="1" dirty="0"/>
              <a:t> </a:t>
            </a:r>
            <a:r>
              <a:rPr lang="ru-RU" sz="4000" b="1" dirty="0" err="1"/>
              <a:t>електрику</a:t>
            </a:r>
            <a:r>
              <a:rPr lang="ru-RU" sz="4000" b="1" dirty="0"/>
              <a:t> </a:t>
            </a:r>
            <a:r>
              <a:rPr lang="ru-RU" sz="4000" b="1" dirty="0" err="1"/>
              <a:t>тертям</a:t>
            </a:r>
            <a:r>
              <a:rPr lang="ru-RU" sz="4000" b="1" dirty="0"/>
              <a:t>?</a:t>
            </a:r>
          </a:p>
          <a:p>
            <a:r>
              <a:rPr lang="ru-RU" sz="4000" b="1" dirty="0" err="1"/>
              <a:t>Що</a:t>
            </a:r>
            <a:r>
              <a:rPr lang="ru-RU" sz="4000" b="1" dirty="0"/>
              <a:t> </a:t>
            </a:r>
            <a:r>
              <a:rPr lang="ru-RU" sz="4000" b="1" dirty="0" err="1"/>
              <a:t>таке</a:t>
            </a:r>
            <a:r>
              <a:rPr lang="ru-RU" sz="4000" b="1" dirty="0"/>
              <a:t> </a:t>
            </a:r>
            <a:r>
              <a:rPr lang="ru-RU" sz="4000" b="1" dirty="0" err="1"/>
              <a:t>електрони</a:t>
            </a:r>
            <a:r>
              <a:rPr lang="ru-RU" sz="4000" b="1" dirty="0"/>
              <a:t> і </a:t>
            </a:r>
            <a:r>
              <a:rPr lang="ru-RU" sz="4000" b="1" dirty="0" err="1"/>
              <a:t>протони</a:t>
            </a:r>
            <a:r>
              <a:rPr lang="ru-RU" sz="4000" b="1" dirty="0"/>
              <a:t>?</a:t>
            </a:r>
          </a:p>
          <a:p>
            <a:r>
              <a:rPr lang="ru-RU" sz="4000" b="1" dirty="0"/>
              <a:t>Коли </a:t>
            </a:r>
            <a:r>
              <a:rPr lang="ru-RU" sz="4000" b="1" dirty="0" err="1"/>
              <a:t>відбувається</a:t>
            </a:r>
            <a:r>
              <a:rPr lang="ru-RU" sz="4000" b="1" dirty="0"/>
              <a:t> </a:t>
            </a:r>
            <a:r>
              <a:rPr lang="ru-RU" sz="4000" b="1" dirty="0" err="1"/>
              <a:t>притягування</a:t>
            </a:r>
            <a:r>
              <a:rPr lang="ru-RU" sz="4000" b="1" dirty="0"/>
              <a:t>, а коли — </a:t>
            </a:r>
            <a:r>
              <a:rPr lang="ru-RU" sz="4000" b="1" dirty="0" err="1"/>
              <a:t>відштовхування</a:t>
            </a:r>
            <a:r>
              <a:rPr lang="ru-RU" sz="4000" b="1" dirty="0"/>
              <a:t>?</a:t>
            </a:r>
            <a:endParaRPr lang="ru-UA" sz="4000" b="1" dirty="0"/>
          </a:p>
        </p:txBody>
      </p:sp>
    </p:spTree>
    <p:extLst>
      <p:ext uri="{BB962C8B-B14F-4D97-AF65-F5344CB8AC3E}">
        <p14:creationId xmlns:p14="http://schemas.microsoft.com/office/powerpoint/2010/main" val="51275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7145C-A5FB-42C0-C4DC-96DFD2E1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Які це електрично заряджені? 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A9727D-2727-10E0-B3F5-209DC51BE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845" y="918840"/>
            <a:ext cx="8557236" cy="4806180"/>
          </a:xfrm>
        </p:spPr>
      </p:pic>
    </p:spTree>
    <p:extLst>
      <p:ext uri="{BB962C8B-B14F-4D97-AF65-F5344CB8AC3E}">
        <p14:creationId xmlns:p14="http://schemas.microsoft.com/office/powerpoint/2010/main" val="364044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57BC9-6762-6A4E-5006-FC281DB2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7" y="1446567"/>
            <a:ext cx="2947482" cy="4601183"/>
          </a:xfrm>
        </p:spPr>
        <p:txBody>
          <a:bodyPr/>
          <a:lstStyle/>
          <a:p>
            <a:r>
              <a:rPr lang="ru-RU" dirty="0" err="1"/>
              <a:t>Електично</a:t>
            </a:r>
            <a:r>
              <a:rPr lang="ru-RU" dirty="0"/>
              <a:t> </a:t>
            </a:r>
            <a:r>
              <a:rPr lang="ru-RU" dirty="0" err="1"/>
              <a:t>нейтральний</a:t>
            </a:r>
            <a:r>
              <a:rPr lang="ru-RU" dirty="0"/>
              <a:t> атом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06DC2-EC9A-4CE2-B9E3-B809B5EAC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6" r="1536" b="9769"/>
          <a:stretch/>
        </p:blipFill>
        <p:spPr>
          <a:xfrm>
            <a:off x="4849906" y="2290954"/>
            <a:ext cx="7270376" cy="4202711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C13BD6AE-370D-5A1E-FFC5-F63B912ED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9408" y="0"/>
            <a:ext cx="2944623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8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F9B39-E45C-363F-BD86-0BE816C1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електрони</a:t>
            </a:r>
            <a:r>
              <a:rPr lang="ru-RU" dirty="0"/>
              <a:t> і </a:t>
            </a:r>
            <a:r>
              <a:rPr lang="ru-RU" dirty="0" err="1"/>
              <a:t>протони</a:t>
            </a:r>
            <a:r>
              <a:rPr lang="ru-RU" dirty="0"/>
              <a:t>?</a:t>
            </a:r>
            <a:br>
              <a:rPr lang="ru-RU" dirty="0"/>
            </a:b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5F2E92A-74E5-F01D-28DB-63FC35F18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091" y="930296"/>
            <a:ext cx="7315200" cy="17938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574B03-E009-6A46-5999-B7C289A79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040" y="3063623"/>
            <a:ext cx="4206969" cy="31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13E3-F1B2-74ED-592F-C3BA437F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541059" cy="4601183"/>
          </a:xfrm>
        </p:spPr>
        <p:txBody>
          <a:bodyPr/>
          <a:lstStyle/>
          <a:p>
            <a:r>
              <a:rPr lang="ru-RU" dirty="0"/>
              <a:t>Коли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притягування</a:t>
            </a:r>
            <a:r>
              <a:rPr lang="ru-RU" dirty="0"/>
              <a:t>, а коли — </a:t>
            </a:r>
            <a:r>
              <a:rPr lang="ru-RU" dirty="0" err="1"/>
              <a:t>відштовхування</a:t>
            </a:r>
            <a:r>
              <a:rPr lang="ru-RU" dirty="0"/>
              <a:t>?</a:t>
            </a:r>
            <a:br>
              <a:rPr lang="ru-RU" dirty="0"/>
            </a:br>
            <a:endParaRPr lang="ru-UA" dirty="0"/>
          </a:p>
        </p:txBody>
      </p:sp>
      <p:pic>
        <p:nvPicPr>
          <p:cNvPr id="4" name="Запись экрана 3">
            <a:hlinkClick r:id="" action="ppaction://media"/>
            <a:extLst>
              <a:ext uri="{FF2B5EF4-FFF2-40B4-BE49-F238E27FC236}">
                <a16:creationId xmlns:a16="http://schemas.microsoft.com/office/drawing/2014/main" id="{472F878F-9FF9-C1F3-2031-C9EA18E79C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307" y="1108567"/>
            <a:ext cx="8433772" cy="4824528"/>
          </a:xfrm>
        </p:spPr>
      </p:pic>
    </p:spTree>
    <p:extLst>
      <p:ext uri="{BB962C8B-B14F-4D97-AF65-F5344CB8AC3E}">
        <p14:creationId xmlns:p14="http://schemas.microsoft.com/office/powerpoint/2010/main" val="203361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6"/>
    </mc:Choice>
    <mc:Fallback xmlns="">
      <p:transition spd="slow" advTm="32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7B782-3961-6177-A305-AD38F417B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942" y="1352236"/>
            <a:ext cx="10040470" cy="4492752"/>
          </a:xfrm>
        </p:spPr>
        <p:txBody>
          <a:bodyPr>
            <a:normAutofit/>
          </a:bodyPr>
          <a:lstStyle/>
          <a:p>
            <a:r>
              <a:rPr lang="ru-RU" sz="9600" b="1" dirty="0"/>
              <a:t>Коли </a:t>
            </a:r>
            <a:r>
              <a:rPr lang="ru-RU" sz="9600" b="1" dirty="0" err="1"/>
              <a:t>виникає</a:t>
            </a:r>
            <a:br>
              <a:rPr lang="ru-RU" sz="9600" b="1" dirty="0"/>
            </a:br>
            <a:r>
              <a:rPr lang="ru-RU" sz="9600" b="1" dirty="0" err="1"/>
              <a:t>електричний</a:t>
            </a:r>
            <a:r>
              <a:rPr lang="ru-RU" sz="9600" b="1" dirty="0"/>
              <a:t> струм?</a:t>
            </a:r>
            <a:endParaRPr lang="ru-UA" sz="9600" b="1" dirty="0"/>
          </a:p>
        </p:txBody>
      </p:sp>
    </p:spTree>
    <p:extLst>
      <p:ext uri="{BB962C8B-B14F-4D97-AF65-F5344CB8AC3E}">
        <p14:creationId xmlns:p14="http://schemas.microsoft.com/office/powerpoint/2010/main" val="4286666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BDE55-3EA7-BC88-5214-9229A4A1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Чому</a:t>
            </a:r>
            <a:r>
              <a:rPr lang="ru-RU" b="1" dirty="0"/>
              <a:t> </a:t>
            </a:r>
            <a:r>
              <a:rPr lang="ru-RU" b="1" dirty="0" err="1"/>
              <a:t>світиться</a:t>
            </a:r>
            <a:r>
              <a:rPr lang="ru-RU" b="1" dirty="0"/>
              <a:t> лампочка?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B7BD92-0470-3BC4-A690-F4538B721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9572" y="394448"/>
            <a:ext cx="8153701" cy="6276508"/>
          </a:xfrm>
        </p:spPr>
      </p:pic>
    </p:spTree>
    <p:extLst>
      <p:ext uri="{BB962C8B-B14F-4D97-AF65-F5344CB8AC3E}">
        <p14:creationId xmlns:p14="http://schemas.microsoft.com/office/powerpoint/2010/main" val="2276420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E9E86-CA6F-A7F6-745E-377EA4462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Чому</a:t>
            </a:r>
            <a:r>
              <a:rPr lang="ru-RU" b="1" dirty="0"/>
              <a:t> </a:t>
            </a:r>
            <a:r>
              <a:rPr lang="ru-RU" b="1" dirty="0" err="1"/>
              <a:t>світиться</a:t>
            </a:r>
            <a:r>
              <a:rPr lang="ru-RU" b="1" dirty="0"/>
              <a:t> лампочка?</a:t>
            </a:r>
            <a:endParaRPr lang="ru-UA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2AAC5D-C9CD-AD9D-313A-1D8E0E9FB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1465" y="1132981"/>
            <a:ext cx="8159381" cy="3815538"/>
          </a:xfrm>
        </p:spPr>
      </p:pic>
    </p:spTree>
    <p:extLst>
      <p:ext uri="{BB962C8B-B14F-4D97-AF65-F5344CB8AC3E}">
        <p14:creationId xmlns:p14="http://schemas.microsoft.com/office/powerpoint/2010/main" val="1823809576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37</TotalTime>
  <Words>116</Words>
  <Application>Microsoft Office PowerPoint</Application>
  <PresentationFormat>Широкоэкранный</PresentationFormat>
  <Paragraphs>20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Corbel</vt:lpstr>
      <vt:lpstr>Wingdings 2</vt:lpstr>
      <vt:lpstr>Рамка</vt:lpstr>
      <vt:lpstr>Коли виникає електричний струм?</vt:lpstr>
      <vt:lpstr>ПОВТОРЕННЯ</vt:lpstr>
      <vt:lpstr>Які це електрично заряджені? </vt:lpstr>
      <vt:lpstr>Електично нейтральний атом</vt:lpstr>
      <vt:lpstr>Що таке електрони і протони? </vt:lpstr>
      <vt:lpstr>Коли відбувається притягування, а коли — відштовхування? </vt:lpstr>
      <vt:lpstr>Коли виникає електричний струм?</vt:lpstr>
      <vt:lpstr>Чому світиться лампочка?</vt:lpstr>
      <vt:lpstr>Чому світиться лампочка?</vt:lpstr>
      <vt:lpstr>Знайомся: провідники та ізолятори</vt:lpstr>
      <vt:lpstr>Презентация PowerPoint</vt:lpstr>
      <vt:lpstr>Знайомся: провідники та ізолятори</vt:lpstr>
      <vt:lpstr>Знайомся: провідники та ізолятори</vt:lpstr>
      <vt:lpstr>За яких умов існує електричний струм? </vt:lpstr>
      <vt:lpstr>За яких умов існує електричний струм? </vt:lpstr>
      <vt:lpstr>За яких умов існує електричний струм?</vt:lpstr>
      <vt:lpstr>За яких умов існує електричний струм?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Коли виникає електричний струм?</dc:title>
  <dc:creator>Инна Семенцова</dc:creator>
  <cp:lastModifiedBy>Инна Семенцова</cp:lastModifiedBy>
  <cp:revision>2</cp:revision>
  <dcterms:created xsi:type="dcterms:W3CDTF">2023-03-19T11:08:21Z</dcterms:created>
  <dcterms:modified xsi:type="dcterms:W3CDTF">2023-03-19T11:47:48Z</dcterms:modified>
</cp:coreProperties>
</file>