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jGglA2/LKFZfODNfEFl5evmJA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91176"/>
            <a:ext cx="7620000" cy="28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 rot="-1269">
            <a:off x="966400" y="3736679"/>
            <a:ext cx="7315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ru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Презентація Смішка Даніїла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1325" y="0"/>
            <a:ext cx="9431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175" y="538400"/>
            <a:ext cx="8061051" cy="38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23550" cy="55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925" y="570875"/>
            <a:ext cx="8019200" cy="414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5350" y="0"/>
            <a:ext cx="11060375" cy="52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6150" y="472175"/>
            <a:ext cx="9621975" cy="41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