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ko-KR"/>
              <a:t>Образец подзаголовка</a:t>
            </a:r>
            <a:endParaRPr lang="ko-KR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30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ko-KR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46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ko-KR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01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ko-KR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60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99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ko-KR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ko-KR" alt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68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ko-KR" alt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ko-KR" alt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31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58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73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ko-KR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43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91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ko-KR"/>
              <a:t>Образец заголовка</a:t>
            </a:r>
            <a:endParaRPr lang="ko-KR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ko-KR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936CC-F6C1-492A-A6EE-091E20F94545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F97E-BAC2-461F-AB11-0A2EA56337D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64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3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942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0654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349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802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1544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Широкий екран</PresentationFormat>
  <Paragraphs>0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Ирина Белоус</cp:lastModifiedBy>
  <cp:revision>1</cp:revision>
  <dcterms:created xsi:type="dcterms:W3CDTF">2022-05-15T13:33:25Z</dcterms:created>
  <dcterms:modified xsi:type="dcterms:W3CDTF">2022-05-18T08:09:59Z</dcterms:modified>
</cp:coreProperties>
</file>