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99" r:id="rId3"/>
    <p:sldId id="287" r:id="rId4"/>
    <p:sldId id="288" r:id="rId5"/>
    <p:sldId id="296" r:id="rId6"/>
    <p:sldId id="289" r:id="rId7"/>
    <p:sldId id="292" r:id="rId8"/>
    <p:sldId id="294" r:id="rId9"/>
    <p:sldId id="295" r:id="rId10"/>
    <p:sldId id="297" r:id="rId11"/>
    <p:sldId id="298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0"/>
  </p:normalViewPr>
  <p:slideViewPr>
    <p:cSldViewPr snapToGrid="0">
      <p:cViewPr varScale="1">
        <p:scale>
          <a:sx n="62" d="100"/>
          <a:sy n="62" d="100"/>
        </p:scale>
        <p:origin x="470" y="67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3/21/2023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‹№›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image" Target="../media/image9.jfif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673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Бернард Шоу.</a:t>
            </a:r>
            <a:r>
              <a:rPr lang="ru-RU" i="0" spc="100" dirty="0">
                <a:solidFill>
                  <a:srgbClr val="4C2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spc="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Біографія</a:t>
            </a:r>
            <a:r>
              <a:rPr lang="ru-RU" i="0" spc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0" spc="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i="0" spc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</a:t>
            </a:r>
            <a:br>
              <a:rPr lang="ru-RU" b="1" i="0" spc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26E58EA5-92C6-25EE-DE1A-173270B1C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1F4FEA33-39A7-C8B7-C137-45992EED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F65D-1425-164B-CB11-B4599488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A8DB8C-0D8B-7631-22EB-5B06CB0E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AF9BA-A98E-9E5F-5DA8-D8FD9F2C9EB0}"/>
              </a:ext>
            </a:extLst>
          </p:cNvPr>
          <p:cNvSpPr txBox="1"/>
          <p:nvPr/>
        </p:nvSpPr>
        <p:spPr>
          <a:xfrm>
            <a:off x="3044890" y="232238"/>
            <a:ext cx="6102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UA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5C18F-556D-2AB9-E267-C03C51204E37}"/>
              </a:ext>
            </a:extLst>
          </p:cNvPr>
          <p:cNvSpPr txBox="1"/>
          <p:nvPr/>
        </p:nvSpPr>
        <p:spPr>
          <a:xfrm>
            <a:off x="5912996" y="1305892"/>
            <a:ext cx="61022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1898 р. Джордж Бернард Шоу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одружився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Шарлотті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Пейн-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Таунзенд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спокушали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у 1925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вручили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Нобелівську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0342B-6277-0FEA-9A46-51B016D55735}"/>
              </a:ext>
            </a:extLst>
          </p:cNvPr>
          <p:cNvSpPr txBox="1"/>
          <p:nvPr/>
        </p:nvSpPr>
        <p:spPr>
          <a:xfrm>
            <a:off x="5912996" y="3983548"/>
            <a:ext cx="6102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Бернард Шоу не мав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прожило разом 45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аж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Шарлотти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08D0AA1-831C-8A80-5432-AD766E9F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5" y="1513694"/>
            <a:ext cx="5408930" cy="36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3DBD7-B91D-8AE2-265B-8F1368D2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467" y="162943"/>
            <a:ext cx="6502620" cy="676656"/>
          </a:xfrm>
        </p:spPr>
        <p:txBody>
          <a:bodyPr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зображення 8" descr="Изображение выглядит как сидящий, человек, на открытом воздух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CA95BF8-CCA5-C776-332E-C636FC99D2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950" r="15950"/>
          <a:stretch>
            <a:fillRect/>
          </a:stretch>
        </p:blipFill>
        <p:spPr/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0192E8BD-6622-9404-D89B-B94A1E0A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CB29B-1E3A-EC17-7ADB-20D90DE4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43F2B8-587D-0D10-60E4-5471E3EF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56532-B83B-5F37-06BB-018623B53E50}"/>
              </a:ext>
            </a:extLst>
          </p:cNvPr>
          <p:cNvSpPr txBox="1"/>
          <p:nvPr/>
        </p:nvSpPr>
        <p:spPr>
          <a:xfrm>
            <a:off x="672924" y="1124754"/>
            <a:ext cx="61022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1906 Бернард Шоу разом з дружиною жив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розкішному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особняку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Хартфордширі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ж 1943 р.,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Шарлотта,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Бернард Шоу помер 2 листопада 1950 року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кремоване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порох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розвіяний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4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0844CD5-8444-FAEA-8E22-9C631362F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860" y="1031595"/>
            <a:ext cx="3654116" cy="356683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 Бернард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(1856—1950) —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ірландського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яскравих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театрознавчих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літературно-критичних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статей, лауреат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Нобелівської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(1925),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віхою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театру.</a:t>
            </a:r>
            <a:endParaRPr lang="ru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835A6-C1E0-673C-3C91-966ED3EB7A0B}"/>
              </a:ext>
            </a:extLst>
          </p:cNvPr>
          <p:cNvSpPr txBox="1"/>
          <p:nvPr/>
        </p:nvSpPr>
        <p:spPr>
          <a:xfrm>
            <a:off x="3191069" y="5363699"/>
            <a:ext cx="6745101" cy="92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зауважити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Шоу –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популярністю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 у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англійському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kern="1200" cap="all" baseline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театрі</a:t>
            </a:r>
            <a:r>
              <a:rPr lang="ru-RU" sz="1600" b="0" kern="1200" cap="all" baseline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Объект 9" descr="Изображение выглядит как человек, в помещении, смычков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F90FADED-8FF1-699F-3929-3F87CE173B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723" r="-5" b="-5"/>
          <a:stretch/>
        </p:blipFill>
        <p:spPr>
          <a:xfrm>
            <a:off x="4842652" y="972718"/>
            <a:ext cx="2944368" cy="3684588"/>
          </a:xfrm>
          <a:noFill/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721AB489-2C5E-D804-B98B-A99FF1DB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54E03-4C8A-0B68-1C6D-B32096E5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11901-B138-A844-E0AF-25961295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91D9E-2C8A-9715-C835-A4DC95C1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643" y="127861"/>
            <a:ext cx="3212156" cy="603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41068AA5-016A-01B7-555D-54586E26A8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88250" y="913841"/>
            <a:ext cx="3895840" cy="460458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вдівця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(1892),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Воррен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(1893),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Кандіда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(1894),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диявола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(1897),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Цезар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Клеопатра» (1898), «Майор Барбара» (1905),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Пігмаліон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(1912),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(1916),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революціонера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(1903),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глузду» (1914),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критика: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Квінтесенція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ібсенізму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(1891).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E07C3D7-ED57-1EB7-2E9F-E79EE28B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50" y="82296"/>
            <a:ext cx="6502620" cy="676656"/>
          </a:xfrm>
        </p:spPr>
        <p:txBody>
          <a:bodyPr/>
          <a:lstStyle/>
          <a:p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юність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2F9D750-2E4A-D763-767B-33480EF98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823" y="1231080"/>
            <a:ext cx="6953732" cy="5078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Дж. Б. Шоу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липня 1856 року в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Дубліні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Ірландії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збіднілих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дворян.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торгував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хлібом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ледве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зводив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Мати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заробляла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уроками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Джорджа,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Люсінда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Франсес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Елінор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Агнес.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хлопчик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коледж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балувалися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Бернард Шоу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зізнається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клерком в агентство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Таунзенду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продажу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квартплату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бідняків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нетрях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Місце для зображення 8" descr="Изображение выглядит как текст,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9A16FE8-A05C-5996-0196-A0A9FDEE67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078" r="1481"/>
          <a:stretch/>
        </p:blipFill>
        <p:spPr>
          <a:xfrm>
            <a:off x="7815470" y="10"/>
            <a:ext cx="4376530" cy="6018391"/>
          </a:xfrm>
          <a:noFill/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F32F6819-C254-A9EF-33C4-A421FD70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3A9BBC-8231-9588-090E-69AA56F8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2025" y="6309360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C1B58F-1846-797E-7D3C-F7307F9A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046063B-E71A-05EF-6F56-BE7DAC4EA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08" y="1160678"/>
            <a:ext cx="6529562" cy="558586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Бернарду Шоу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боляче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напівголодні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головою.</a:t>
            </a:r>
          </a:p>
          <a:p>
            <a:pPr algn="just">
              <a:spcAft>
                <a:spcPts val="600"/>
              </a:spcAft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забравши з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доньок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поїхала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Лондона,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набридло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чоловіка.За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Бернард Шоу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переїхати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газет.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розмірковуючи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ECC0EF-E179-B933-9C1A-410F4471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68E790-7E5B-2DC2-E1F5-6A1AE8E4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3396BC-B6EE-17B1-7D11-41A6AE37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62EA6C3-F898-8545-5060-A37470B5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00" y="82296"/>
            <a:ext cx="9144000" cy="676656"/>
          </a:xfrm>
        </p:spPr>
        <p:txBody>
          <a:bodyPr anchor="b">
            <a:normAutofit/>
          </a:bodyPr>
          <a:lstStyle/>
          <a:p>
            <a:r>
              <a:rPr lang="ru-RU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ru-RU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юність</a:t>
            </a:r>
            <a:endParaRPr lang="ru-UA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Місце для зображення 9" descr="Изображение выглядит как дерево, на открытом воздухе, человек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BCD13149-E30B-1906-8E33-5276B08472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16362"/>
          <a:stretch/>
        </p:blipFill>
        <p:spPr>
          <a:xfrm>
            <a:off x="6706346" y="0"/>
            <a:ext cx="5545736" cy="6063082"/>
          </a:xfrm>
          <a:noFill/>
        </p:spPr>
      </p:pic>
    </p:spTree>
    <p:extLst>
      <p:ext uri="{BB962C8B-B14F-4D97-AF65-F5344CB8AC3E}">
        <p14:creationId xmlns:p14="http://schemas.microsoft.com/office/powerpoint/2010/main" val="92012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8791F-A256-9502-3331-2F21BA63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124284"/>
            <a:ext cx="10515600" cy="676656"/>
          </a:xfrm>
        </p:spPr>
        <p:txBody>
          <a:bodyPr/>
          <a:lstStyle/>
          <a:p>
            <a:pPr algn="ctr"/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endParaRPr lang="ru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60BB3-568F-CE92-9911-B6CA9BA5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51" y="800940"/>
            <a:ext cx="10915697" cy="51799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Опинившись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Бернард Шоу став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вступив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Фабіанське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Джордж Бернард Шоу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критиком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World».</a:t>
            </a:r>
          </a:p>
          <a:p>
            <a:pPr marL="0" indent="0" algn="just">
              <a:buNone/>
            </a:pP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1879 до 1883 р.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літератор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книжками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непоміченою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критики позитивно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відгукнулися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Бернарда Шоу,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A1516-8BE8-CDC8-4AB7-5432067A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B9F4F-C405-73B6-E464-CBDB8F6B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8178D-972C-EA58-5C6D-DD4E29FB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3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228E0D9-7D2A-EAE5-1E8E-9205BC5291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8E6EBE-8FF5-0395-0CD1-CBCD6FF70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Незрілість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1955F-03DC-0C9A-CD0B-AE5BFC6AC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артистів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DFAB5-0BF6-5E02-7BFC-23E0DC7332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Соціаліст-одинак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5DAF4BE-BB8E-E517-85FD-7D050DF848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Кешеля Байрона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16F631E-CD55-4AC5-4E51-8472CBC5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8" y="324765"/>
            <a:ext cx="10515600" cy="835463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/>
              </a:rPr>
              <a:t> </a:t>
            </a:r>
            <a:r>
              <a:rPr lang="ru-RU" sz="3200" b="0" i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1879—1883 </a:t>
            </a:r>
            <a:r>
              <a:rPr lang="ru-RU" sz="3200" b="0" i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3200" b="0" i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b="0" i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</a:t>
            </a:r>
            <a:r>
              <a:rPr lang="ru-RU" sz="3200" b="0" i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0" i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2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7E3F38-3068-16CE-732E-BC1398AE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63601B-1028-5B4F-694C-9EC6D1E4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67026E-4A67-4E54-01DF-1301064D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247260A-CF7D-93F8-D830-6A24B2B6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162913"/>
            <a:ext cx="10515600" cy="676656"/>
          </a:xfrm>
        </p:spPr>
        <p:txBody>
          <a:bodyPr/>
          <a:lstStyle/>
          <a:p>
            <a:pPr algn="ctr"/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endParaRPr lang="ru-UA" sz="3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DC9394-C5EA-C6B6-5BF3-38679161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34" y="1042417"/>
            <a:ext cx="10657332" cy="503245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1884 р.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захопившись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Марксовим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Шоу вступив до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Фабіанської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соціалістичної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газетами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спершу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як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театральний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критик..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1892 р.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написана й поставлена у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лондонському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«Незалежному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театрі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перша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п’єса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Шоу «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вдівця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обурення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диявола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(1897) та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вдалої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у Нью-Йорку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журналістику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1898 р. Шоу взяв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Шарлоттою Пейн-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Таузенд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секретаркою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Того ж року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вийшла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друком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приємні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У 1902 р.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п’єса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«Людина та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Надлюдина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яка принесла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драматургові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славу одного з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найвпливовіших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митців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зламу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У 1913 р.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драма «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Пігмаліон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розпал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оприлюднений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їдкий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памфлет Б. Шоу «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глузду»,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спровокував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зливу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звинувачень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роки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 написав і одну з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найяскравіших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п’єс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розбиваються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(1916). У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критикував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чиновників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всю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еліту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називаючи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винуватцями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жаху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допустили.</a:t>
            </a:r>
          </a:p>
          <a:p>
            <a:pPr marL="0" indent="0" algn="just">
              <a:buNone/>
            </a:pP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Шоу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переконався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єдино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правильною формою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5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78A6A-0694-3A83-D037-20F33578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92" y="-669472"/>
            <a:ext cx="10830415" cy="2948287"/>
          </a:xfrm>
        </p:spPr>
        <p:txBody>
          <a:bodyPr/>
          <a:lstStyle/>
          <a:p>
            <a:pPr algn="ctr"/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1921—1923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друком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драми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«Назад до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Мафусаїла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та «Свята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Іоанна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присвячена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Жанні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д’Арк.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Місце для зображення 2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796473A-A5C2-4387-47EB-A01D92DFB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090" b="2090"/>
          <a:stretch>
            <a:fillRect/>
          </a:stretch>
        </p:blipFill>
        <p:spPr/>
      </p:pic>
      <p:pic>
        <p:nvPicPr>
          <p:cNvPr id="32" name="Місце для зображення 31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4491FDE-75D7-078E-58FF-F9AEC3327D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639" b="4639"/>
          <a:stretch>
            <a:fillRect/>
          </a:stretch>
        </p:blipFill>
        <p:spPr/>
      </p:pic>
      <p:pic>
        <p:nvPicPr>
          <p:cNvPr id="34" name="Місце для зображення 33" descr="Изображение выглядит как текст, канцтовары, переплет, чехол&#10;&#10;Автоматически созданное описание">
            <a:extLst>
              <a:ext uri="{FF2B5EF4-FFF2-40B4-BE49-F238E27FC236}">
                <a16:creationId xmlns:a16="http://schemas.microsoft.com/office/drawing/2014/main" id="{2F4C7A2D-F126-1D59-1AA7-225110C367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632" b="3632"/>
          <a:stretch>
            <a:fillRect/>
          </a:stretch>
        </p:blipFill>
        <p:spPr/>
      </p:pic>
      <p:pic>
        <p:nvPicPr>
          <p:cNvPr id="36" name="Місце для зображення 35">
            <a:extLst>
              <a:ext uri="{FF2B5EF4-FFF2-40B4-BE49-F238E27FC236}">
                <a16:creationId xmlns:a16="http://schemas.microsoft.com/office/drawing/2014/main" id="{7D05502B-2E02-4A59-562B-9424156051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4925" b="4925"/>
          <a:stretch/>
        </p:blipFill>
        <p:spPr>
          <a:xfrm>
            <a:off x="9546336" y="1572768"/>
            <a:ext cx="1307592" cy="1810512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DF2C1BE-495D-75AA-8BB4-5182E5E967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вдівця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26D09AF-F073-181E-5478-0989B4EDF4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диявола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783364-BF8B-CC61-27B4-04BFA3A282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9078" y="3608287"/>
            <a:ext cx="2423160" cy="310896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5FAE761-C7EA-9FB5-4720-ED16B43A85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27837" y="3100795"/>
            <a:ext cx="2633169" cy="5649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Надлюдина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Місце для зображення 3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85463C-6D3F-2297-D0AB-28F0964894E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/>
          <a:srcRect t="4935" b="4935"/>
          <a:stretch>
            <a:fillRect/>
          </a:stretch>
        </p:blipFill>
        <p:spPr/>
      </p:pic>
      <p:pic>
        <p:nvPicPr>
          <p:cNvPr id="40" name="Місце для зображення 39">
            <a:extLst>
              <a:ext uri="{FF2B5EF4-FFF2-40B4-BE49-F238E27FC236}">
                <a16:creationId xmlns:a16="http://schemas.microsoft.com/office/drawing/2014/main" id="{00C7814E-0BCB-82CD-615E-A5CD2CE5666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/>
          <a:srcRect t="5904" b="5904"/>
          <a:stretch/>
        </p:blipFill>
        <p:spPr/>
      </p:pic>
      <p:pic>
        <p:nvPicPr>
          <p:cNvPr id="42" name="Місце для зображення 41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9A047F42-FDF2-1CEF-6F69-5B6D1B8AE88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8"/>
          <a:srcRect t="6494" b="6494"/>
          <a:stretch>
            <a:fillRect/>
          </a:stretch>
        </p:blipFill>
        <p:spPr/>
      </p:pic>
      <p:pic>
        <p:nvPicPr>
          <p:cNvPr id="44" name="Місце для зображення 4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B6D7363-2FD8-3B2F-C9C6-81C3DE9C46B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9"/>
          <a:srcRect t="4453" b="4453"/>
          <a:stretch>
            <a:fillRect/>
          </a:stretch>
        </p:blipFill>
        <p:spPr/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8F625DFF-37AC-7DF9-AF38-C920AA6DE38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Пігмаліон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8E17BBE0-0098-23B3-0D8B-8F4516CA3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08418" cy="500681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F62D4E9-11D7-1864-4A60-2CE719ADABF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Іоанна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F3A63B7F-750C-D3B3-0F64-AB5F5A9486A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Назад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Мафусаїла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CF483-8885-D963-2974-71A903D5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3" y="214884"/>
            <a:ext cx="10515600" cy="676656"/>
          </a:xfrm>
        </p:spPr>
        <p:txBody>
          <a:bodyPr/>
          <a:lstStyle/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з найвідоміших п'єс у його біографії стали «Професія місіс Уоррен» та «Волокіта», які були насичені сарказмом та реальністю подій</a:t>
            </a:r>
            <a:r>
              <a:rPr lang="ru-RU" sz="1800"/>
              <a:t>.</a:t>
            </a:r>
            <a:endParaRPr lang="ru-UA" sz="1800" dirty="0"/>
          </a:p>
        </p:txBody>
      </p:sp>
      <p:pic>
        <p:nvPicPr>
          <p:cNvPr id="19" name="Місце для зображення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B7D3A-FEC0-C3C0-6772-04241BEE24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88" b="2788"/>
          <a:stretch>
            <a:fillRect/>
          </a:stretch>
        </p:blipFill>
        <p:spPr>
          <a:xfrm>
            <a:off x="284058" y="1636589"/>
            <a:ext cx="2425700" cy="3343275"/>
          </a:xfrm>
        </p:spPr>
      </p:pic>
      <p:pic>
        <p:nvPicPr>
          <p:cNvPr id="21" name="Місце для зображення 20" descr="Изображение выглядит как календарь&#10;&#10;Автоматически созданное описание">
            <a:extLst>
              <a:ext uri="{FF2B5EF4-FFF2-40B4-BE49-F238E27FC236}">
                <a16:creationId xmlns:a16="http://schemas.microsoft.com/office/drawing/2014/main" id="{CE4125E0-FC64-AD04-0686-99F2A005C23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9226" b="9226"/>
          <a:stretch>
            <a:fillRect/>
          </a:stretch>
        </p:blipFill>
        <p:spPr>
          <a:xfrm>
            <a:off x="3441583" y="1636589"/>
            <a:ext cx="2425700" cy="3343275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120A899-31B5-82E4-9729-22EFC918D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785" y="5318623"/>
            <a:ext cx="2423160" cy="365760"/>
          </a:xfrm>
        </p:spPr>
        <p:txBody>
          <a:bodyPr/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Уоррен</a:t>
            </a:r>
            <a:endParaRPr lang="ru-UA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D3B9C79-6ABB-E5EA-A83A-F6438A53D2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44123" y="5135743"/>
            <a:ext cx="2423160" cy="365760"/>
          </a:xfrm>
        </p:spPr>
        <p:txBody>
          <a:bodyPr/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Волокіта</a:t>
            </a:r>
            <a:endParaRPr lang="ru-UA" dirty="0"/>
          </a:p>
        </p:txBody>
      </p:sp>
      <p:sp>
        <p:nvSpPr>
          <p:cNvPr id="15" name="Дата 14">
            <a:extLst>
              <a:ext uri="{FF2B5EF4-FFF2-40B4-BE49-F238E27FC236}">
                <a16:creationId xmlns:a16="http://schemas.microsoft.com/office/drawing/2014/main" id="{74D5CF70-A072-4E73-F89B-F91033B5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id="{0E5119E5-4928-BB73-239E-D6F34E7D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752B070C-A286-55EB-34F5-330CD3F7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ED208F-45A4-A582-9CCF-D08E1C815C93}"/>
              </a:ext>
            </a:extLst>
          </p:cNvPr>
          <p:cNvSpPr txBox="1"/>
          <p:nvPr/>
        </p:nvSpPr>
        <p:spPr>
          <a:xfrm>
            <a:off x="6599108" y="1567352"/>
            <a:ext cx="474686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Бернард Шоу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перших,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побоявся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пікантні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на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п'єси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вдавалося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сарказму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іронії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4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613E9-0196-7BA1-7A7B-7290D93A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2" y="793102"/>
            <a:ext cx="10429199" cy="587642"/>
          </a:xfrm>
        </p:spPr>
        <p:txBody>
          <a:bodyPr/>
          <a:lstStyle/>
          <a:p>
            <a:pPr algn="ctr"/>
            <a:r>
              <a:rPr lang="ru-RU" sz="3200" i="0" spc="100" dirty="0">
                <a:solidFill>
                  <a:srgbClr val="4C2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Шоу Бернард. </a:t>
            </a:r>
            <a:r>
              <a:rPr lang="ru-RU" sz="3200" i="0" spc="100" dirty="0" err="1">
                <a:solidFill>
                  <a:srgbClr val="4C2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Біографія</a:t>
            </a:r>
            <a:r>
              <a:rPr lang="ru-RU" sz="3200" i="0" spc="100" dirty="0">
                <a:solidFill>
                  <a:srgbClr val="4C2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0" spc="100" dirty="0" err="1">
                <a:solidFill>
                  <a:srgbClr val="4C2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3200" i="0" spc="100" dirty="0">
                <a:solidFill>
                  <a:srgbClr val="4C2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</a:t>
            </a:r>
            <a:br>
              <a:rPr lang="ru-RU" sz="4400" b="1" i="0" spc="100" dirty="0">
                <a:solidFill>
                  <a:srgbClr val="4C2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B2582-4415-6524-AEBE-9B22AE02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70" y="1155502"/>
            <a:ext cx="11073570" cy="59917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1925 р. Б. Шоу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Нобелівська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шведській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30-ті роки разом з дружиною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помер 2 листопада 1950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Бернарда Шоу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п’єс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Шоу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мріяв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театр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спектаклю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замислювались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Самобутньою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Шоу-драматурга є парадокс.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не давав готового рецепту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«Нова драма» Б. Шоу ставила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бунту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змусити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743F-D075-50FE-FB54-8BCD6125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0737B-8323-ADC8-37A0-B92E005A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CD8D5-689A-BE06-4D51-F7E7F9E7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29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{78DC39F8-708B-484A-98F0-BA5EB9CD675D}tf11964407_win32</Template>
  <TotalTime>204</TotalTime>
  <Words>1293</Words>
  <Application>Microsoft Office PowerPoint</Application>
  <PresentationFormat>Широкий екран</PresentationFormat>
  <Paragraphs>83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2" baseType="lpstr">
      <vt:lpstr>Arial</vt:lpstr>
      <vt:lpstr>Bitter</vt:lpstr>
      <vt:lpstr>Calibri</vt:lpstr>
      <vt:lpstr>Courier New</vt:lpstr>
      <vt:lpstr>Gill Sans Nova</vt:lpstr>
      <vt:lpstr>Gill Sans Nova Light</vt:lpstr>
      <vt:lpstr>Sagona Book</vt:lpstr>
      <vt:lpstr>Times New Roman</vt:lpstr>
      <vt:lpstr>Wingdings</vt:lpstr>
      <vt:lpstr>Тема Office</vt:lpstr>
      <vt:lpstr>Джордж Бернард Шоу. Біографія і творчий шлях </vt:lpstr>
      <vt:lpstr>Дитинство і юність</vt:lpstr>
      <vt:lpstr>Дитинство і юність</vt:lpstr>
      <vt:lpstr>Творчість</vt:lpstr>
      <vt:lpstr> У 1879—1883 рр. він написав такі романи:</vt:lpstr>
      <vt:lpstr>Творчість</vt:lpstr>
      <vt:lpstr>Упродовж 1921—1923 рр. виходять друком й ставляться на сцені його драми «Назад до Мафусаїла» та «Свята Іоанна», присвячена Жанні д’Арк.</vt:lpstr>
      <vt:lpstr>Одними з найвідоміших п'єс у його біографії стали «Професія місіс Уоррен» та «Волокіта», які були насичені сарказмом та реальністю подій.</vt:lpstr>
      <vt:lpstr>Шоу Бернард. Біографія і творчий шлях </vt:lpstr>
      <vt:lpstr>Презентація PowerPoint</vt:lpstr>
      <vt:lpstr>Смерть</vt:lpstr>
      <vt:lpstr>Підсумок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Джордж Бернард Шоу. Біографія і творчий шлях</dc:title>
  <dc:creator>Полина Манжура</dc:creator>
  <cp:lastModifiedBy>myukaljchuk@onvk2l.ukr.education</cp:lastModifiedBy>
  <cp:revision>2</cp:revision>
  <dcterms:created xsi:type="dcterms:W3CDTF">2023-03-15T10:06:43Z</dcterms:created>
  <dcterms:modified xsi:type="dcterms:W3CDTF">2023-03-21T11:43:58Z</dcterms:modified>
</cp:coreProperties>
</file>