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8" r:id="rId2"/>
    <p:sldId id="257" r:id="rId3"/>
    <p:sldId id="259" r:id="rId4"/>
    <p:sldId id="261" r:id="rId5"/>
    <p:sldId id="260" r:id="rId6"/>
    <p:sldId id="27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A9B2-948F-4FC1-8202-5285C70ECB05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9751-A6A2-47AC-A9E3-687AF8548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585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A9B2-948F-4FC1-8202-5285C70ECB05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9751-A6A2-47AC-A9E3-687AF8548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043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A9B2-948F-4FC1-8202-5285C70ECB05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9751-A6A2-47AC-A9E3-687AF8548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243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A9B2-948F-4FC1-8202-5285C70ECB05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9751-A6A2-47AC-A9E3-687AF8548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439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A9B2-948F-4FC1-8202-5285C70ECB05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9751-A6A2-47AC-A9E3-687AF8548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273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A9B2-948F-4FC1-8202-5285C70ECB05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9751-A6A2-47AC-A9E3-687AF8548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902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A9B2-948F-4FC1-8202-5285C70ECB05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9751-A6A2-47AC-A9E3-687AF8548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83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A9B2-948F-4FC1-8202-5285C70ECB05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9751-A6A2-47AC-A9E3-687AF8548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872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A9B2-948F-4FC1-8202-5285C70ECB05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9751-A6A2-47AC-A9E3-687AF8548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32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A9B2-948F-4FC1-8202-5285C70ECB05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9751-A6A2-47AC-A9E3-687AF8548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351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A9B2-948F-4FC1-8202-5285C70ECB05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9751-A6A2-47AC-A9E3-687AF8548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583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1A9B2-948F-4FC1-8202-5285C70ECB05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69751-A6A2-47AC-A9E3-687AF8548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845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Аплікація «Весняний букет»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633" y="133094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1800" dirty="0" smtClean="0"/>
              <a:t>Мета: </a:t>
            </a:r>
            <a:r>
              <a:rPr lang="ru-RU" sz="1800" dirty="0" err="1" smtClean="0"/>
              <a:t>поглиблювати</a:t>
            </a:r>
            <a:r>
              <a:rPr lang="ru-RU" sz="1800" dirty="0" smtClean="0"/>
              <a:t> </a:t>
            </a:r>
            <a:r>
              <a:rPr lang="ru-RU" sz="1800" dirty="0" err="1" smtClean="0"/>
              <a:t>знання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дітей</a:t>
            </a:r>
            <a:r>
              <a:rPr lang="ru-RU" sz="1800" dirty="0" smtClean="0"/>
              <a:t> про </a:t>
            </a:r>
            <a:r>
              <a:rPr lang="ru-RU" sz="1800" dirty="0" err="1" smtClean="0"/>
              <a:t>весняні</a:t>
            </a:r>
            <a:r>
              <a:rPr lang="ru-RU" sz="1800" dirty="0" smtClean="0"/>
              <a:t> </a:t>
            </a:r>
            <a:r>
              <a:rPr lang="ru-RU" sz="1800" dirty="0" err="1" smtClean="0"/>
              <a:t>зміни</a:t>
            </a:r>
            <a:r>
              <a:rPr lang="ru-RU" sz="1800" dirty="0" smtClean="0"/>
              <a:t> в </a:t>
            </a:r>
            <a:r>
              <a:rPr lang="ru-RU" sz="1800" dirty="0" err="1" smtClean="0"/>
              <a:t>природі</a:t>
            </a:r>
            <a:r>
              <a:rPr lang="ru-RU" sz="1800" dirty="0" smtClean="0"/>
              <a:t> ,про </a:t>
            </a:r>
            <a:r>
              <a:rPr lang="ru-RU" sz="1800" dirty="0" err="1" smtClean="0"/>
              <a:t>рослини</a:t>
            </a:r>
            <a:r>
              <a:rPr lang="ru-RU" sz="1800" dirty="0" smtClean="0"/>
              <a:t> – </a:t>
            </a:r>
            <a:r>
              <a:rPr lang="ru-RU" sz="1800" dirty="0" err="1" smtClean="0"/>
              <a:t>весняні</a:t>
            </a:r>
            <a:r>
              <a:rPr lang="ru-RU" sz="1800" dirty="0" smtClean="0"/>
              <a:t> </a:t>
            </a:r>
            <a:r>
              <a:rPr lang="ru-RU" sz="1800" dirty="0" err="1" smtClean="0"/>
              <a:t>квіти</a:t>
            </a:r>
            <a:r>
              <a:rPr lang="ru-RU" sz="1800" dirty="0" smtClean="0"/>
              <a:t>; </a:t>
            </a:r>
            <a:r>
              <a:rPr lang="ru-RU" sz="1800" dirty="0" err="1" smtClean="0"/>
              <a:t>учити</a:t>
            </a:r>
            <a:r>
              <a:rPr lang="ru-RU" sz="1800" dirty="0" smtClean="0"/>
              <a:t> правильно  </a:t>
            </a:r>
            <a:r>
              <a:rPr lang="ru-RU" sz="1800" dirty="0" err="1" smtClean="0"/>
              <a:t>називати</a:t>
            </a:r>
            <a:r>
              <a:rPr lang="ru-RU" sz="1800" dirty="0" smtClean="0"/>
              <a:t> </a:t>
            </a:r>
            <a:r>
              <a:rPr lang="ru-RU" sz="1800" dirty="0" err="1" smtClean="0"/>
              <a:t>квіти</a:t>
            </a:r>
            <a:r>
              <a:rPr lang="ru-RU" sz="1800" dirty="0" smtClean="0"/>
              <a:t>, </a:t>
            </a:r>
            <a:r>
              <a:rPr lang="ru-RU" sz="1800" dirty="0" err="1" smtClean="0"/>
              <a:t>їх</a:t>
            </a:r>
            <a:r>
              <a:rPr lang="ru-RU" sz="1800" dirty="0" smtClean="0"/>
              <a:t> </a:t>
            </a:r>
            <a:r>
              <a:rPr lang="ru-RU" sz="1800" dirty="0" err="1" smtClean="0"/>
              <a:t>складові</a:t>
            </a:r>
            <a:r>
              <a:rPr lang="ru-RU" sz="1800" dirty="0" smtClean="0"/>
              <a:t>, </a:t>
            </a:r>
            <a:r>
              <a:rPr lang="ru-RU" sz="1800" dirty="0" err="1" smtClean="0"/>
              <a:t>колір</a:t>
            </a:r>
            <a:r>
              <a:rPr lang="ru-RU" sz="1800" dirty="0" smtClean="0"/>
              <a:t>; </a:t>
            </a:r>
            <a:r>
              <a:rPr lang="ru-RU" sz="1800" dirty="0" err="1" smtClean="0"/>
              <a:t>учити</a:t>
            </a:r>
            <a:r>
              <a:rPr lang="ru-RU" sz="1800" dirty="0" smtClean="0"/>
              <a:t> </a:t>
            </a:r>
            <a:r>
              <a:rPr lang="ru-RU" sz="1800" dirty="0" err="1" smtClean="0"/>
              <a:t>уважнорозглядати</a:t>
            </a:r>
            <a:r>
              <a:rPr lang="ru-RU" sz="1800" dirty="0" smtClean="0"/>
              <a:t>, за </a:t>
            </a:r>
            <a:r>
              <a:rPr lang="ru-RU" sz="1800" dirty="0" err="1" smtClean="0"/>
              <a:t>допомогою</a:t>
            </a:r>
            <a:r>
              <a:rPr lang="ru-RU" sz="1800" dirty="0" smtClean="0"/>
              <a:t> </a:t>
            </a:r>
            <a:r>
              <a:rPr lang="ru-RU" sz="1800" dirty="0" err="1" smtClean="0"/>
              <a:t>дорослого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описувати</a:t>
            </a:r>
            <a:r>
              <a:rPr lang="ru-RU" sz="1800" dirty="0"/>
              <a:t> </a:t>
            </a:r>
            <a:r>
              <a:rPr lang="ru-RU" sz="1800" dirty="0" err="1" smtClean="0"/>
              <a:t>зовнішній</a:t>
            </a:r>
            <a:r>
              <a:rPr lang="ru-RU" sz="1800" dirty="0" smtClean="0"/>
              <a:t> </a:t>
            </a:r>
            <a:r>
              <a:rPr lang="ru-RU" sz="1800" dirty="0" err="1" smtClean="0"/>
              <a:t>вигляд</a:t>
            </a:r>
            <a:r>
              <a:rPr lang="ru-RU" sz="1800" dirty="0" smtClean="0"/>
              <a:t>; </a:t>
            </a:r>
            <a:r>
              <a:rPr lang="ru-RU" sz="1800" dirty="0" err="1" smtClean="0"/>
              <a:t>активізувати</a:t>
            </a:r>
            <a:r>
              <a:rPr lang="ru-RU" sz="1800" dirty="0" smtClean="0"/>
              <a:t> </a:t>
            </a:r>
            <a:r>
              <a:rPr lang="ru-RU" sz="1800" dirty="0" err="1" smtClean="0"/>
              <a:t>словниковий</a:t>
            </a:r>
            <a:r>
              <a:rPr lang="ru-RU" sz="1800" dirty="0" smtClean="0"/>
              <a:t> запас, </a:t>
            </a:r>
            <a:r>
              <a:rPr lang="ru-RU" sz="1800" dirty="0" err="1" smtClean="0"/>
              <a:t>учити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відповідати</a:t>
            </a:r>
            <a:r>
              <a:rPr lang="ru-RU" sz="1800" dirty="0" smtClean="0"/>
              <a:t> на</a:t>
            </a:r>
          </a:p>
          <a:p>
            <a:pPr marL="0" indent="0">
              <a:buNone/>
            </a:pPr>
            <a:r>
              <a:rPr lang="ru-RU" sz="1800" dirty="0" smtClean="0"/>
              <a:t> </a:t>
            </a:r>
            <a:r>
              <a:rPr lang="ru-RU" sz="1800" dirty="0" err="1" smtClean="0"/>
              <a:t>запитання</a:t>
            </a:r>
            <a:r>
              <a:rPr lang="ru-RU" sz="1800" dirty="0" smtClean="0"/>
              <a:t>; </a:t>
            </a:r>
            <a:r>
              <a:rPr lang="ru-RU" sz="1800" dirty="0" err="1" smtClean="0"/>
              <a:t>учити</a:t>
            </a:r>
            <a:r>
              <a:rPr lang="ru-RU" sz="1800" dirty="0" smtClean="0"/>
              <a:t> </a:t>
            </a:r>
            <a:r>
              <a:rPr lang="ru-RU" sz="1800" dirty="0" err="1" smtClean="0"/>
              <a:t>складати</a:t>
            </a:r>
            <a:r>
              <a:rPr lang="ru-RU" sz="1800" dirty="0" smtClean="0"/>
              <a:t> </a:t>
            </a:r>
            <a:r>
              <a:rPr lang="ru-RU" sz="1800" dirty="0" err="1" smtClean="0"/>
              <a:t>композицію</a:t>
            </a:r>
            <a:r>
              <a:rPr lang="ru-RU" sz="1800" dirty="0" smtClean="0"/>
              <a:t>; </a:t>
            </a:r>
            <a:r>
              <a:rPr lang="ru-RU" sz="1800" dirty="0" err="1" smtClean="0"/>
              <a:t>закріпити</a:t>
            </a:r>
            <a:r>
              <a:rPr lang="ru-RU" sz="1800" dirty="0" smtClean="0"/>
              <a:t> </a:t>
            </a:r>
            <a:r>
              <a:rPr lang="ru-RU" sz="1800" dirty="0" err="1" smtClean="0"/>
              <a:t>поняття</a:t>
            </a:r>
            <a:r>
              <a:rPr lang="ru-RU" sz="1800" dirty="0" smtClean="0"/>
              <a:t> </a:t>
            </a:r>
            <a:r>
              <a:rPr lang="ru-RU" sz="1800" dirty="0" err="1" smtClean="0"/>
              <a:t>колір</a:t>
            </a:r>
            <a:r>
              <a:rPr lang="ru-RU" sz="1800" dirty="0" smtClean="0"/>
              <a:t>, форма; </a:t>
            </a:r>
          </a:p>
          <a:p>
            <a:pPr marL="0" indent="0">
              <a:buNone/>
            </a:pPr>
            <a:r>
              <a:rPr lang="ru-RU" sz="1800" dirty="0" err="1" smtClean="0"/>
              <a:t>формувати</a:t>
            </a:r>
            <a:r>
              <a:rPr lang="ru-RU" sz="1800" dirty="0" smtClean="0"/>
              <a:t> </a:t>
            </a:r>
            <a:r>
              <a:rPr lang="ru-RU" sz="1800" dirty="0" err="1" smtClean="0"/>
              <a:t>вміння</a:t>
            </a:r>
            <a:r>
              <a:rPr lang="ru-RU" sz="1800" dirty="0" smtClean="0"/>
              <a:t> правильно </a:t>
            </a:r>
            <a:r>
              <a:rPr lang="ru-RU" sz="1800" dirty="0" err="1" smtClean="0"/>
              <a:t>розміщувати</a:t>
            </a:r>
            <a:r>
              <a:rPr lang="ru-RU" sz="1800" dirty="0" smtClean="0"/>
              <a:t> </a:t>
            </a:r>
            <a:r>
              <a:rPr lang="ru-RU" sz="1800" dirty="0" err="1" smtClean="0"/>
              <a:t>зображення</a:t>
            </a:r>
            <a:r>
              <a:rPr lang="ru-RU" sz="1800" dirty="0" smtClean="0"/>
              <a:t> на </a:t>
            </a:r>
            <a:r>
              <a:rPr lang="ru-RU" sz="1800" dirty="0" err="1" smtClean="0"/>
              <a:t>аркуші</a:t>
            </a:r>
            <a:r>
              <a:rPr lang="ru-RU" sz="1800" dirty="0" smtClean="0"/>
              <a:t> </a:t>
            </a:r>
            <a:r>
              <a:rPr lang="ru-RU" sz="1800" dirty="0" err="1" smtClean="0"/>
              <a:t>паперу</a:t>
            </a:r>
            <a:r>
              <a:rPr lang="ru-RU" sz="1800" dirty="0" smtClean="0"/>
              <a:t>; </a:t>
            </a:r>
            <a:r>
              <a:rPr lang="ru-RU" sz="1800" dirty="0" err="1" smtClean="0"/>
              <a:t>розвивати</a:t>
            </a:r>
            <a:r>
              <a:rPr lang="ru-RU" sz="1800" dirty="0" smtClean="0"/>
              <a:t> </a:t>
            </a:r>
            <a:r>
              <a:rPr lang="ru-RU" sz="1800" dirty="0" err="1" smtClean="0"/>
              <a:t>уяву,творче</a:t>
            </a:r>
            <a:r>
              <a:rPr lang="ru-RU" sz="1800" dirty="0" smtClean="0"/>
              <a:t>  </a:t>
            </a:r>
            <a:r>
              <a:rPr lang="ru-RU" sz="1800" dirty="0" err="1" smtClean="0"/>
              <a:t>мислення</a:t>
            </a:r>
            <a:r>
              <a:rPr lang="ru-RU" sz="1800" dirty="0" smtClean="0"/>
              <a:t>; </a:t>
            </a:r>
            <a:r>
              <a:rPr lang="ru-RU" sz="1800" dirty="0" err="1" smtClean="0"/>
              <a:t>виховувати</a:t>
            </a:r>
            <a:r>
              <a:rPr lang="ru-RU" sz="1800" dirty="0" smtClean="0"/>
              <a:t> </a:t>
            </a:r>
            <a:r>
              <a:rPr lang="ru-RU" sz="1800" dirty="0" err="1" smtClean="0"/>
              <a:t>акуратність</a:t>
            </a:r>
            <a:r>
              <a:rPr lang="ru-RU" sz="1800" dirty="0" smtClean="0"/>
              <a:t>, </a:t>
            </a:r>
            <a:r>
              <a:rPr lang="ru-RU" sz="1800" dirty="0" err="1" smtClean="0"/>
              <a:t>виховувати</a:t>
            </a:r>
            <a:r>
              <a:rPr lang="ru-RU" sz="1800" dirty="0" smtClean="0"/>
              <a:t> </a:t>
            </a:r>
            <a:r>
              <a:rPr lang="ru-RU" sz="1800" dirty="0" err="1" smtClean="0"/>
              <a:t>інтерес</a:t>
            </a:r>
            <a:r>
              <a:rPr lang="ru-RU" sz="1800" dirty="0" smtClean="0"/>
              <a:t> до </a:t>
            </a:r>
            <a:r>
              <a:rPr lang="ru-RU" sz="1800" dirty="0" err="1" smtClean="0"/>
              <a:t>пізнання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природи</a:t>
            </a:r>
            <a:r>
              <a:rPr lang="ru-RU" sz="1800" dirty="0" smtClean="0"/>
              <a:t>. 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53792" y="5682287"/>
            <a:ext cx="3919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Підготувала</a:t>
            </a:r>
            <a:r>
              <a:rPr lang="ru-RU" dirty="0" smtClean="0"/>
              <a:t> </a:t>
            </a:r>
            <a:r>
              <a:rPr lang="ru-RU" dirty="0" err="1" smtClean="0"/>
              <a:t>вихователь:Лукандій</a:t>
            </a:r>
            <a:r>
              <a:rPr lang="ru-RU" smtClean="0"/>
              <a:t> Д.О.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266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9959" y="-2309311"/>
            <a:ext cx="6507977" cy="11569739"/>
          </a:xfrm>
        </p:spPr>
      </p:pic>
      <p:sp>
        <p:nvSpPr>
          <p:cNvPr id="3" name="Прямоугольник 2"/>
          <p:cNvSpPr/>
          <p:nvPr/>
        </p:nvSpPr>
        <p:spPr>
          <a:xfrm>
            <a:off x="1914659" y="523084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клеємо</a:t>
            </a:r>
            <a:r>
              <a:rPr lang="ru-RU" dirty="0"/>
              <a:t> листочки,</a:t>
            </a:r>
          </a:p>
          <a:p>
            <a:r>
              <a:rPr lang="ru-RU" dirty="0" err="1"/>
              <a:t>зверху</a:t>
            </a:r>
            <a:r>
              <a:rPr lang="ru-RU" dirty="0"/>
              <a:t> наших </a:t>
            </a:r>
            <a:r>
              <a:rPr lang="ru-RU" dirty="0" err="1"/>
              <a:t>стебельців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999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77664" y="-1577662"/>
            <a:ext cx="4056845" cy="721217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70520" y="1536520"/>
            <a:ext cx="3831465" cy="68114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9043" y="553023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Наступний</a:t>
            </a:r>
            <a:r>
              <a:rPr lang="ru-RU" dirty="0"/>
              <a:t> </a:t>
            </a:r>
            <a:r>
              <a:rPr lang="ru-RU" dirty="0" err="1"/>
              <a:t>етап</a:t>
            </a:r>
            <a:r>
              <a:rPr lang="ru-RU" dirty="0"/>
              <a:t> </a:t>
            </a:r>
            <a:r>
              <a:rPr lang="ru-RU" dirty="0" err="1"/>
              <a:t>приклеювання</a:t>
            </a:r>
            <a:r>
              <a:rPr lang="ru-RU" dirty="0"/>
              <a:t> </a:t>
            </a:r>
            <a:r>
              <a:rPr lang="ru-RU" dirty="0" err="1"/>
              <a:t>квіточок</a:t>
            </a:r>
            <a:r>
              <a:rPr lang="ru-RU" dirty="0"/>
              <a:t>,</a:t>
            </a:r>
          </a:p>
          <a:p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самі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квіти</a:t>
            </a:r>
            <a:r>
              <a:rPr lang="ru-RU" dirty="0"/>
              <a:t>(у мене </a:t>
            </a:r>
            <a:r>
              <a:rPr lang="ru-RU" dirty="0" err="1"/>
              <a:t>подвійні</a:t>
            </a:r>
            <a:r>
              <a:rPr lang="ru-RU" dirty="0"/>
              <a:t> </a:t>
            </a:r>
            <a:r>
              <a:rPr lang="ru-RU" dirty="0" err="1"/>
              <a:t>тюльпани</a:t>
            </a:r>
            <a:r>
              <a:rPr lang="ru-RU" dirty="0"/>
              <a:t>).</a:t>
            </a:r>
          </a:p>
          <a:p>
            <a:r>
              <a:rPr lang="ru-RU" dirty="0" err="1"/>
              <a:t>Клеїмо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не </a:t>
            </a:r>
            <a:r>
              <a:rPr lang="ru-RU" dirty="0" err="1"/>
              <a:t>поруч</a:t>
            </a:r>
            <a:r>
              <a:rPr lang="ru-RU" dirty="0"/>
              <a:t> ,а хаотично.</a:t>
            </a:r>
          </a:p>
        </p:txBody>
      </p:sp>
    </p:spTree>
    <p:extLst>
      <p:ext uri="{BB962C8B-B14F-4D97-AF65-F5344CB8AC3E}">
        <p14:creationId xmlns:p14="http://schemas.microsoft.com/office/powerpoint/2010/main" val="203880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17205" y="1500187"/>
            <a:ext cx="3857625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98109" y="-1299436"/>
            <a:ext cx="3595136" cy="6391354"/>
          </a:xfrm>
        </p:spPr>
      </p:pic>
      <p:sp>
        <p:nvSpPr>
          <p:cNvPr id="3" name="Прямоугольник 2"/>
          <p:cNvSpPr/>
          <p:nvPr/>
        </p:nvSpPr>
        <p:spPr>
          <a:xfrm>
            <a:off x="296375" y="5091238"/>
            <a:ext cx="4920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приклеюємо</a:t>
            </a:r>
            <a:r>
              <a:rPr lang="ru-RU" dirty="0"/>
              <a:t> </a:t>
            </a:r>
            <a:r>
              <a:rPr lang="ru-RU" dirty="0" err="1"/>
              <a:t>середні</a:t>
            </a:r>
            <a:r>
              <a:rPr lang="ru-RU" dirty="0"/>
              <a:t> за </a:t>
            </a:r>
            <a:r>
              <a:rPr lang="ru-RU" dirty="0" err="1"/>
              <a:t>розміром</a:t>
            </a:r>
            <a:r>
              <a:rPr lang="ru-RU" dirty="0"/>
              <a:t> </a:t>
            </a:r>
            <a:r>
              <a:rPr lang="ru-RU" dirty="0" err="1"/>
              <a:t>квіточки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972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28945" y="-2201321"/>
            <a:ext cx="6334109" cy="11260642"/>
          </a:xfrm>
        </p:spPr>
      </p:pic>
      <p:sp>
        <p:nvSpPr>
          <p:cNvPr id="3" name="Прямоугольник 2"/>
          <p:cNvSpPr/>
          <p:nvPr/>
        </p:nvSpPr>
        <p:spPr>
          <a:xfrm>
            <a:off x="838200" y="525977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Завершуємо</a:t>
            </a:r>
            <a:r>
              <a:rPr lang="ru-RU" dirty="0"/>
              <a:t> </a:t>
            </a:r>
            <a:r>
              <a:rPr lang="ru-RU" dirty="0" err="1"/>
              <a:t>наклеювати</a:t>
            </a:r>
            <a:r>
              <a:rPr lang="ru-RU" dirty="0"/>
              <a:t> </a:t>
            </a:r>
            <a:r>
              <a:rPr lang="ru-RU" dirty="0" err="1"/>
              <a:t>квіти</a:t>
            </a:r>
            <a:r>
              <a:rPr lang="ru-RU" dirty="0"/>
              <a:t> </a:t>
            </a:r>
            <a:r>
              <a:rPr lang="ru-RU" dirty="0" err="1"/>
              <a:t>самі</a:t>
            </a:r>
            <a:r>
              <a:rPr lang="ru-RU" dirty="0"/>
              <a:t> </a:t>
            </a:r>
            <a:r>
              <a:rPr lang="ru-RU" dirty="0" err="1"/>
              <a:t>маленькі</a:t>
            </a:r>
            <a:r>
              <a:rPr lang="ru-RU" dirty="0"/>
              <a:t>,</a:t>
            </a:r>
          </a:p>
          <a:p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вибрати</a:t>
            </a:r>
            <a:r>
              <a:rPr lang="ru-RU" dirty="0"/>
              <a:t> </a:t>
            </a:r>
            <a:r>
              <a:rPr lang="ru-RU" dirty="0" err="1"/>
              <a:t>самі</a:t>
            </a:r>
            <a:r>
              <a:rPr lang="ru-RU" dirty="0"/>
              <a:t>,</a:t>
            </a:r>
          </a:p>
          <a:p>
            <a:r>
              <a:rPr lang="ru-RU" dirty="0"/>
              <a:t>але </a:t>
            </a:r>
            <a:r>
              <a:rPr lang="ru-RU" dirty="0" err="1"/>
              <a:t>чим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гарнішим</a:t>
            </a:r>
            <a:r>
              <a:rPr lang="ru-RU" dirty="0"/>
              <a:t> </a:t>
            </a:r>
            <a:r>
              <a:rPr lang="ru-RU" dirty="0" err="1"/>
              <a:t>вийде</a:t>
            </a:r>
            <a:r>
              <a:rPr lang="ru-RU" dirty="0"/>
              <a:t> букет.</a:t>
            </a:r>
          </a:p>
        </p:txBody>
      </p:sp>
    </p:spTree>
    <p:extLst>
      <p:ext uri="{BB962C8B-B14F-4D97-AF65-F5344CB8AC3E}">
        <p14:creationId xmlns:p14="http://schemas.microsoft.com/office/powerpoint/2010/main" val="183524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2" y="188410"/>
            <a:ext cx="11857050" cy="6669590"/>
          </a:xfrm>
        </p:spPr>
      </p:pic>
      <p:sp>
        <p:nvSpPr>
          <p:cNvPr id="3" name="TextBox 2"/>
          <p:cNvSpPr txBox="1"/>
          <p:nvPr/>
        </p:nvSpPr>
        <p:spPr>
          <a:xfrm>
            <a:off x="3764875" y="365125"/>
            <a:ext cx="4533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ДЯКУЮ ЗА  ЗАНЯТТЯ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1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357" y="5240129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554" y="22167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– Зараз я вам прочитаю загадку, а </a:t>
            </a:r>
            <a:r>
              <a:rPr lang="ru-RU" sz="2000" b="1" dirty="0" err="1" smtClean="0"/>
              <a:t>ви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уважно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послухайте</a:t>
            </a:r>
            <a:r>
              <a:rPr lang="ru-RU" sz="2000" b="1" dirty="0" smtClean="0"/>
              <a:t> і </a:t>
            </a:r>
            <a:r>
              <a:rPr lang="ru-RU" sz="2000" b="1" dirty="0" err="1" smtClean="0"/>
              <a:t>відгадаєте</a:t>
            </a:r>
            <a:r>
              <a:rPr lang="ru-RU" sz="2000" b="1" dirty="0" smtClean="0"/>
              <a:t>.</a:t>
            </a:r>
          </a:p>
          <a:p>
            <a:pPr marL="0" indent="0">
              <a:buNone/>
            </a:pPr>
            <a:r>
              <a:rPr lang="ru-RU" sz="2000" dirty="0" smtClean="0"/>
              <a:t>Тепло стало </a:t>
            </a:r>
            <a:r>
              <a:rPr lang="ru-RU" sz="2000" dirty="0" err="1" smtClean="0"/>
              <a:t>надворі</a:t>
            </a:r>
            <a:r>
              <a:rPr lang="ru-RU" sz="2000" dirty="0" smtClean="0"/>
              <a:t>, </a:t>
            </a:r>
            <a:r>
              <a:rPr lang="ru-RU" sz="2000" dirty="0" err="1" smtClean="0"/>
              <a:t>синє</a:t>
            </a:r>
            <a:r>
              <a:rPr lang="ru-RU" sz="2000" dirty="0" smtClean="0"/>
              <a:t> небо </a:t>
            </a:r>
            <a:r>
              <a:rPr lang="ru-RU" sz="2000" dirty="0" err="1" smtClean="0"/>
              <a:t>угорі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 err="1" smtClean="0"/>
              <a:t>Сонце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промінь</a:t>
            </a:r>
            <a:r>
              <a:rPr lang="ru-RU" sz="2000" dirty="0" smtClean="0"/>
              <a:t> </a:t>
            </a:r>
            <a:r>
              <a:rPr lang="ru-RU" sz="2000" dirty="0" err="1" smtClean="0"/>
              <a:t>шле</a:t>
            </a:r>
            <a:r>
              <a:rPr lang="ru-RU" sz="2000" dirty="0" smtClean="0"/>
              <a:t> </a:t>
            </a:r>
            <a:r>
              <a:rPr lang="ru-RU" sz="2000" dirty="0" err="1" smtClean="0"/>
              <a:t>землі</a:t>
            </a:r>
            <a:r>
              <a:rPr lang="ru-RU" sz="2000" dirty="0" smtClean="0"/>
              <a:t>, </a:t>
            </a:r>
            <a:r>
              <a:rPr lang="ru-RU" sz="2000" dirty="0" err="1" smtClean="0"/>
              <a:t>прилітають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журавлі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 err="1" smtClean="0"/>
              <a:t>Вже</a:t>
            </a:r>
            <a:r>
              <a:rPr lang="ru-RU" sz="2000" dirty="0" smtClean="0"/>
              <a:t> у </a:t>
            </a:r>
            <a:r>
              <a:rPr lang="ru-RU" sz="2000" dirty="0" err="1" smtClean="0"/>
              <a:t>лісі</a:t>
            </a:r>
            <a:r>
              <a:rPr lang="ru-RU" sz="2000" dirty="0" smtClean="0"/>
              <a:t> там і тут </a:t>
            </a:r>
            <a:r>
              <a:rPr lang="ru-RU" sz="2000" dirty="0" err="1" smtClean="0"/>
              <a:t>перші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проліски</a:t>
            </a:r>
            <a:r>
              <a:rPr lang="ru-RU" sz="2000" dirty="0" smtClean="0"/>
              <a:t> </a:t>
            </a:r>
            <a:r>
              <a:rPr lang="ru-RU" sz="2000" dirty="0" err="1" smtClean="0"/>
              <a:t>цвітуть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 smtClean="0"/>
              <a:t>Кучерява, </a:t>
            </a:r>
            <a:r>
              <a:rPr lang="ru-RU" sz="2000" dirty="0" err="1" smtClean="0"/>
              <a:t>запашна</a:t>
            </a:r>
            <a:r>
              <a:rPr lang="ru-RU" sz="2000" dirty="0" smtClean="0"/>
              <a:t> в </a:t>
            </a:r>
            <a:r>
              <a:rPr lang="ru-RU" sz="2000" dirty="0" err="1" smtClean="0"/>
              <a:t>гості</a:t>
            </a:r>
            <a:r>
              <a:rPr lang="ru-RU" sz="2000" dirty="0" smtClean="0"/>
              <a:t> до нас </a:t>
            </a:r>
            <a:r>
              <a:rPr lang="ru-RU" sz="2000" dirty="0" err="1" smtClean="0"/>
              <a:t>прийшла</a:t>
            </a:r>
            <a:r>
              <a:rPr lang="ru-RU" sz="2000" dirty="0" smtClean="0"/>
              <a:t>…(весна)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b="1" dirty="0" smtClean="0"/>
              <a:t>Яка ж пора року зараз? 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446" y="524656"/>
            <a:ext cx="5192112" cy="604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4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436" y="-144540"/>
            <a:ext cx="10515600" cy="1325563"/>
          </a:xfrm>
        </p:spPr>
        <p:txBody>
          <a:bodyPr>
            <a:normAutofit/>
          </a:bodyPr>
          <a:lstStyle/>
          <a:p>
            <a:r>
              <a:rPr lang="uk-UA" sz="2400" b="1" dirty="0" smtClean="0"/>
              <a:t>Ось квіти ,що нам дарує </a:t>
            </a:r>
            <a:r>
              <a:rPr lang="uk-UA" sz="2400" b="1" dirty="0" err="1" smtClean="0"/>
              <a:t>весна.Де</a:t>
            </a:r>
            <a:r>
              <a:rPr lang="uk-UA" sz="2400" b="1" dirty="0" smtClean="0"/>
              <a:t> ростуть квіти?</a:t>
            </a:r>
            <a:endParaRPr lang="ru-RU" sz="24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321" y="759853"/>
            <a:ext cx="9000572" cy="6000381"/>
          </a:xfrm>
        </p:spPr>
      </p:pic>
    </p:spTree>
    <p:extLst>
      <p:ext uri="{BB962C8B-B14F-4D97-AF65-F5344CB8AC3E}">
        <p14:creationId xmlns:p14="http://schemas.microsoft.com/office/powerpoint/2010/main" val="351512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182" y="180303"/>
            <a:ext cx="8845271" cy="667769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43012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Де </a:t>
            </a:r>
            <a:r>
              <a:rPr lang="ru-RU" dirty="0" err="1"/>
              <a:t>ростуть</a:t>
            </a:r>
            <a:r>
              <a:rPr lang="ru-RU" dirty="0"/>
              <a:t> </a:t>
            </a:r>
            <a:r>
              <a:rPr lang="ru-RU" dirty="0" err="1"/>
              <a:t>квіти</a:t>
            </a:r>
            <a:r>
              <a:rPr lang="ru-RU" dirty="0"/>
              <a:t>?</a:t>
            </a:r>
          </a:p>
          <a:p>
            <a:r>
              <a:rPr lang="ru-RU" dirty="0"/>
              <a:t>Де ми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можемо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побачити</a:t>
            </a:r>
            <a:r>
              <a:rPr lang="ru-RU" dirty="0"/>
              <a:t>?</a:t>
            </a:r>
          </a:p>
          <a:p>
            <a:r>
              <a:rPr lang="ru-RU" dirty="0"/>
              <a:t>Коли вони </a:t>
            </a:r>
            <a:r>
              <a:rPr lang="ru-RU" dirty="0" err="1"/>
              <a:t>розквітають</a:t>
            </a:r>
            <a:r>
              <a:rPr lang="ru-RU" dirty="0"/>
              <a:t>?</a:t>
            </a:r>
          </a:p>
          <a:p>
            <a:r>
              <a:rPr lang="ru-RU" dirty="0" err="1"/>
              <a:t>Погляньте</a:t>
            </a:r>
            <a:r>
              <a:rPr lang="ru-RU" dirty="0"/>
              <a:t> ,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квіти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знаєте</a:t>
            </a:r>
            <a:r>
              <a:rPr lang="ru-RU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4722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662" y="110292"/>
            <a:ext cx="10515600" cy="1325563"/>
          </a:xfrm>
        </p:spPr>
        <p:txBody>
          <a:bodyPr/>
          <a:lstStyle/>
          <a:p>
            <a:r>
              <a:rPr lang="uk-UA" dirty="0" smtClean="0"/>
              <a:t>Давайте розглянемо і згадаємо будову квітки.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034" y="735217"/>
            <a:ext cx="4332158" cy="6122783"/>
          </a:xfrm>
        </p:spPr>
      </p:pic>
    </p:spTree>
    <p:extLst>
      <p:ext uri="{BB962C8B-B14F-4D97-AF65-F5344CB8AC3E}">
        <p14:creationId xmlns:p14="http://schemas.microsoft.com/office/powerpoint/2010/main" val="98229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58" y="151372"/>
            <a:ext cx="4198275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344" y="151372"/>
            <a:ext cx="5902698" cy="59026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007" y="2801758"/>
            <a:ext cx="4056242" cy="405624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1007" y="530855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зображено</a:t>
            </a:r>
            <a:r>
              <a:rPr lang="ru-RU" dirty="0"/>
              <a:t> на </a:t>
            </a:r>
            <a:r>
              <a:rPr lang="ru-RU" dirty="0" err="1"/>
              <a:t>картинці</a:t>
            </a:r>
            <a:r>
              <a:rPr lang="ru-RU" dirty="0"/>
              <a:t>? (</a:t>
            </a:r>
            <a:r>
              <a:rPr lang="ru-RU" dirty="0" err="1"/>
              <a:t>Букети</a:t>
            </a:r>
            <a:r>
              <a:rPr lang="ru-RU" dirty="0"/>
              <a:t>)</a:t>
            </a:r>
          </a:p>
          <a:p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квіти</a:t>
            </a:r>
            <a:r>
              <a:rPr lang="ru-RU" dirty="0"/>
              <a:t> в </a:t>
            </a:r>
            <a:r>
              <a:rPr lang="ru-RU" dirty="0" err="1"/>
              <a:t>букеті</a:t>
            </a:r>
            <a:r>
              <a:rPr lang="ru-RU" dirty="0"/>
              <a:t>?(</a:t>
            </a:r>
            <a:r>
              <a:rPr lang="ru-RU" dirty="0" err="1"/>
              <a:t>Зрізані</a:t>
            </a:r>
            <a:r>
              <a:rPr lang="ru-RU" dirty="0"/>
              <a:t>)</a:t>
            </a:r>
          </a:p>
          <a:p>
            <a:r>
              <a:rPr lang="ru-RU" dirty="0"/>
              <a:t>Коли ми </a:t>
            </a:r>
            <a:r>
              <a:rPr lang="ru-RU" dirty="0" err="1"/>
              <a:t>зриваємо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зрізаємо</a:t>
            </a:r>
            <a:r>
              <a:rPr lang="ru-RU" dirty="0"/>
              <a:t> </a:t>
            </a:r>
            <a:r>
              <a:rPr lang="ru-RU" dirty="0" err="1"/>
              <a:t>квітку</a:t>
            </a:r>
            <a:r>
              <a:rPr lang="ru-RU" dirty="0"/>
              <a:t> </a:t>
            </a:r>
            <a:r>
              <a:rPr lang="ru-RU" dirty="0" err="1"/>
              <a:t>куди</a:t>
            </a:r>
            <a:r>
              <a:rPr lang="ru-RU" dirty="0"/>
              <a:t> </a:t>
            </a:r>
            <a:r>
              <a:rPr lang="ru-RU" dirty="0" err="1"/>
              <a:t>її</a:t>
            </a:r>
            <a:endParaRPr lang="ru-RU" dirty="0"/>
          </a:p>
          <a:p>
            <a:r>
              <a:rPr lang="ru-RU" dirty="0"/>
              <a:t>треба </a:t>
            </a:r>
            <a:r>
              <a:rPr lang="ru-RU" dirty="0" err="1"/>
              <a:t>поставити</a:t>
            </a:r>
            <a:r>
              <a:rPr lang="ru-RU" dirty="0"/>
              <a:t>?(У вазу)</a:t>
            </a:r>
          </a:p>
        </p:txBody>
      </p:sp>
    </p:spTree>
    <p:extLst>
      <p:ext uri="{BB962C8B-B14F-4D97-AF65-F5344CB8AC3E}">
        <p14:creationId xmlns:p14="http://schemas.microsoft.com/office/powerpoint/2010/main" val="267293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1563" y="584066"/>
            <a:ext cx="4408541" cy="1325563"/>
          </a:xfrm>
        </p:spPr>
        <p:txBody>
          <a:bodyPr>
            <a:normAutofit/>
          </a:bodyPr>
          <a:lstStyle/>
          <a:p>
            <a:r>
              <a:rPr lang="ru-RU" sz="2400" dirty="0"/>
              <a:t>Давайте </a:t>
            </a:r>
            <a:r>
              <a:rPr lang="ru-RU" sz="2400" dirty="0" err="1"/>
              <a:t>зробимо</a:t>
            </a:r>
            <a:r>
              <a:rPr lang="ru-RU" sz="2400" dirty="0"/>
              <a:t> </a:t>
            </a:r>
            <a:r>
              <a:rPr lang="ru-RU" sz="2400" dirty="0" err="1"/>
              <a:t>пальчикову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err="1"/>
              <a:t>гімнастику</a:t>
            </a:r>
            <a:r>
              <a:rPr lang="ru-RU" sz="2400" dirty="0"/>
              <a:t>.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3" y="252978"/>
            <a:ext cx="4623515" cy="6605022"/>
          </a:xfrm>
        </p:spPr>
      </p:pic>
    </p:spTree>
    <p:extLst>
      <p:ext uri="{BB962C8B-B14F-4D97-AF65-F5344CB8AC3E}">
        <p14:creationId xmlns:p14="http://schemas.microsoft.com/office/powerpoint/2010/main" val="74136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56449" y="-1086241"/>
            <a:ext cx="4464459" cy="793681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28700" y="1593412"/>
            <a:ext cx="6315559" cy="35525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8200" y="560411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беремо</a:t>
            </a:r>
            <a:r>
              <a:rPr lang="ru-RU" dirty="0"/>
              <a:t> </a:t>
            </a:r>
            <a:r>
              <a:rPr lang="ru-RU" dirty="0" err="1"/>
              <a:t>аркуш</a:t>
            </a:r>
            <a:r>
              <a:rPr lang="ru-RU" dirty="0"/>
              <a:t> а4,</a:t>
            </a:r>
          </a:p>
          <a:p>
            <a:r>
              <a:rPr lang="ru-RU" dirty="0" err="1"/>
              <a:t>кладемо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ось так ,як показано на фото та </a:t>
            </a:r>
            <a:r>
              <a:rPr lang="ru-RU" dirty="0" err="1"/>
              <a:t>готуємо</a:t>
            </a:r>
            <a:r>
              <a:rPr lang="ru-RU" dirty="0"/>
              <a:t> ось </a:t>
            </a:r>
            <a:r>
              <a:rPr lang="ru-RU" dirty="0" err="1"/>
              <a:t>такі</a:t>
            </a:r>
            <a:r>
              <a:rPr lang="ru-RU" dirty="0"/>
              <a:t> заготовки.</a:t>
            </a:r>
          </a:p>
        </p:txBody>
      </p:sp>
    </p:spTree>
    <p:extLst>
      <p:ext uri="{BB962C8B-B14F-4D97-AF65-F5344CB8AC3E}">
        <p14:creationId xmlns:p14="http://schemas.microsoft.com/office/powerpoint/2010/main" val="52981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87356" y="-1777125"/>
            <a:ext cx="6217288" cy="11052961"/>
          </a:xfrm>
        </p:spPr>
      </p:pic>
      <p:sp>
        <p:nvSpPr>
          <p:cNvPr id="3" name="Прямоугольник 2"/>
          <p:cNvSpPr/>
          <p:nvPr/>
        </p:nvSpPr>
        <p:spPr>
          <a:xfrm>
            <a:off x="935865" y="587479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Наклеюємо</a:t>
            </a:r>
            <a:r>
              <a:rPr lang="ru-RU" dirty="0"/>
              <a:t> </a:t>
            </a:r>
            <a:r>
              <a:rPr lang="ru-RU" dirty="0" err="1"/>
              <a:t>зелені</a:t>
            </a:r>
            <a:r>
              <a:rPr lang="ru-RU" dirty="0"/>
              <a:t> </a:t>
            </a:r>
            <a:r>
              <a:rPr lang="ru-RU" dirty="0" err="1"/>
              <a:t>стебла</a:t>
            </a:r>
            <a:r>
              <a:rPr lang="ru-RU" dirty="0"/>
              <a:t>(будь-яку </a:t>
            </a:r>
            <a:r>
              <a:rPr lang="ru-RU" dirty="0" err="1"/>
              <a:t>кількість</a:t>
            </a:r>
            <a:r>
              <a:rPr lang="ru-RU" dirty="0"/>
              <a:t>)</a:t>
            </a:r>
          </a:p>
          <a:p>
            <a:r>
              <a:rPr lang="ru-RU" dirty="0"/>
              <a:t>як показано на фото.</a:t>
            </a:r>
          </a:p>
        </p:txBody>
      </p:sp>
    </p:spTree>
    <p:extLst>
      <p:ext uri="{BB962C8B-B14F-4D97-AF65-F5344CB8AC3E}">
        <p14:creationId xmlns:p14="http://schemas.microsoft.com/office/powerpoint/2010/main" val="216505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</TotalTime>
  <Words>310</Words>
  <Application>Microsoft Office PowerPoint</Application>
  <PresentationFormat>Широкоэкранный</PresentationFormat>
  <Paragraphs>36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Аплікація «Весняний букет»</vt:lpstr>
      <vt:lpstr>Презентация PowerPoint</vt:lpstr>
      <vt:lpstr>Ось квіти ,що нам дарує весна.Де ростуть квіти?</vt:lpstr>
      <vt:lpstr>Презентация PowerPoint</vt:lpstr>
      <vt:lpstr>Давайте розглянемо і згадаємо будову квітки.</vt:lpstr>
      <vt:lpstr>Презентация PowerPoint</vt:lpstr>
      <vt:lpstr>Давайте зробимо пальчикову гімнастику.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Садик</dc:creator>
  <cp:lastModifiedBy>Садик</cp:lastModifiedBy>
  <cp:revision>11</cp:revision>
  <dcterms:created xsi:type="dcterms:W3CDTF">2023-03-02T17:23:03Z</dcterms:created>
  <dcterms:modified xsi:type="dcterms:W3CDTF">2023-03-16T14:53:35Z</dcterms:modified>
</cp:coreProperties>
</file>