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57" r:id="rId5"/>
    <p:sldId id="258" r:id="rId6"/>
    <p:sldId id="259" r:id="rId7"/>
    <p:sldId id="270" r:id="rId8"/>
    <p:sldId id="260" r:id="rId9"/>
    <p:sldId id="261" r:id="rId10"/>
    <p:sldId id="271" r:id="rId11"/>
    <p:sldId id="264" r:id="rId12"/>
    <p:sldId id="265" r:id="rId13"/>
    <p:sldId id="272" r:id="rId14"/>
    <p:sldId id="262" r:id="rId15"/>
    <p:sldId id="263" r:id="rId16"/>
    <p:sldId id="266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8D99EB-6592-4AF0-A818-8DEC6F333706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CFB0621-7D35-46C0-84FA-79FCC1977AE6}">
      <dgm:prSet phldrT="[Текст]" custT="1"/>
      <dgm:spPr/>
      <dgm:t>
        <a:bodyPr/>
        <a:lstStyle/>
        <a:p>
          <a:r>
            <a:rPr lang="uk-UA" sz="3600" b="1" dirty="0" smtClean="0">
              <a:latin typeface="Times New Roman" pitchFamily="18" charset="0"/>
              <a:cs typeface="Times New Roman" pitchFamily="18" charset="0"/>
            </a:rPr>
            <a:t>Букви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8E0FECF0-5E21-4714-AEA8-F3987678F148}" type="parTrans" cxnId="{CFCCE97C-BAD0-4F81-A868-B48EC8766733}">
      <dgm:prSet/>
      <dgm:spPr/>
      <dgm:t>
        <a:bodyPr/>
        <a:lstStyle/>
        <a:p>
          <a:endParaRPr lang="ru-RU"/>
        </a:p>
      </dgm:t>
    </dgm:pt>
    <dgm:pt modelId="{C5C815E9-2AEC-4C29-A501-676DC6344E55}" type="sibTrans" cxnId="{CFCCE97C-BAD0-4F81-A868-B48EC8766733}">
      <dgm:prSet/>
      <dgm:spPr/>
      <dgm:t>
        <a:bodyPr/>
        <a:lstStyle/>
        <a:p>
          <a:endParaRPr lang="ru-RU"/>
        </a:p>
      </dgm:t>
    </dgm:pt>
    <dgm:pt modelId="{45968B7A-BDC5-478C-ADEE-4C200AB3D2A7}">
      <dgm:prSet phldrT="[Текст]" custT="1"/>
      <dgm:spPr/>
      <dgm:t>
        <a:bodyPr/>
        <a:lstStyle/>
        <a:p>
          <a:r>
            <a:rPr lang="uk-UA" sz="4800" b="1" dirty="0" smtClean="0">
              <a:latin typeface="Times New Roman" pitchFamily="18" charset="0"/>
              <a:cs typeface="Times New Roman" pitchFamily="18" charset="0"/>
            </a:rPr>
            <a:t>е, є </a:t>
          </a:r>
          <a:endParaRPr lang="ru-RU" sz="4800" b="1" dirty="0">
            <a:latin typeface="Times New Roman" pitchFamily="18" charset="0"/>
            <a:cs typeface="Times New Roman" pitchFamily="18" charset="0"/>
          </a:endParaRPr>
        </a:p>
      </dgm:t>
    </dgm:pt>
    <dgm:pt modelId="{ACD25D1C-C848-42B8-8DE0-2D1A88AD59C2}" type="parTrans" cxnId="{DDABCAFA-DD9B-49E3-B125-6619F9106ECF}">
      <dgm:prSet/>
      <dgm:spPr/>
      <dgm:t>
        <a:bodyPr/>
        <a:lstStyle/>
        <a:p>
          <a:endParaRPr lang="ru-RU"/>
        </a:p>
      </dgm:t>
    </dgm:pt>
    <dgm:pt modelId="{F110E921-5C54-4E25-AF87-92602540C272}" type="sibTrans" cxnId="{DDABCAFA-DD9B-49E3-B125-6619F9106ECF}">
      <dgm:prSet/>
      <dgm:spPr/>
      <dgm:t>
        <a:bodyPr/>
        <a:lstStyle/>
        <a:p>
          <a:endParaRPr lang="ru-RU"/>
        </a:p>
      </dgm:t>
    </dgm:pt>
    <dgm:pt modelId="{8A906823-7247-420E-86D1-2AC09A6F19A8}">
      <dgm:prSet phldrT="[Текст]"/>
      <dgm:spPr/>
      <dgm:t>
        <a:bodyPr/>
        <a:lstStyle/>
        <a:p>
          <a:r>
            <a:rPr lang="uk-UA" b="1" i="1" dirty="0" smtClean="0">
              <a:latin typeface="Times New Roman" pitchFamily="18" charset="0"/>
              <a:cs typeface="Times New Roman" pitchFamily="18" charset="0"/>
            </a:rPr>
            <a:t>І дієвідміна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7A241D57-44B5-48A1-B149-2CDC1ABA0C21}" type="parTrans" cxnId="{B93E226A-82E1-4D23-82A3-58B466FA0D08}">
      <dgm:prSet/>
      <dgm:spPr/>
      <dgm:t>
        <a:bodyPr/>
        <a:lstStyle/>
        <a:p>
          <a:endParaRPr lang="ru-RU"/>
        </a:p>
      </dgm:t>
    </dgm:pt>
    <dgm:pt modelId="{0F27CE65-1D2F-4F21-B0FF-649A32A62BF6}" type="sibTrans" cxnId="{B93E226A-82E1-4D23-82A3-58B466FA0D08}">
      <dgm:prSet/>
      <dgm:spPr/>
      <dgm:t>
        <a:bodyPr/>
        <a:lstStyle/>
        <a:p>
          <a:endParaRPr lang="ru-RU"/>
        </a:p>
      </dgm:t>
    </dgm:pt>
    <dgm:pt modelId="{88FB08A0-054D-4942-BF8E-0E93A885C456}">
      <dgm:prSet phldrT="[Текст]" custT="1"/>
      <dgm:spPr/>
      <dgm:t>
        <a:bodyPr/>
        <a:lstStyle/>
        <a:p>
          <a:r>
            <a:rPr lang="uk-UA" sz="4800" b="1" dirty="0" smtClean="0">
              <a:latin typeface="Times New Roman" pitchFamily="18" charset="0"/>
              <a:cs typeface="Times New Roman" pitchFamily="18" charset="0"/>
            </a:rPr>
            <a:t>и, ї</a:t>
          </a:r>
          <a:endParaRPr lang="ru-RU" sz="4800" b="1" dirty="0">
            <a:latin typeface="Times New Roman" pitchFamily="18" charset="0"/>
            <a:cs typeface="Times New Roman" pitchFamily="18" charset="0"/>
          </a:endParaRPr>
        </a:p>
      </dgm:t>
    </dgm:pt>
    <dgm:pt modelId="{ED2E08EE-D080-4CA5-98E4-BE3CFEF6F871}" type="parTrans" cxnId="{C44E8F0F-CE13-4876-9637-74BD4D44091A}">
      <dgm:prSet/>
      <dgm:spPr/>
      <dgm:t>
        <a:bodyPr/>
        <a:lstStyle/>
        <a:p>
          <a:endParaRPr lang="ru-RU"/>
        </a:p>
      </dgm:t>
    </dgm:pt>
    <dgm:pt modelId="{DD819CA8-1097-4848-B0A2-ECD20A5B8503}" type="sibTrans" cxnId="{C44E8F0F-CE13-4876-9637-74BD4D44091A}">
      <dgm:prSet/>
      <dgm:spPr/>
      <dgm:t>
        <a:bodyPr/>
        <a:lstStyle/>
        <a:p>
          <a:endParaRPr lang="ru-RU"/>
        </a:p>
      </dgm:t>
    </dgm:pt>
    <dgm:pt modelId="{D803BA19-CB88-4A26-9FEB-A2F365EEA170}">
      <dgm:prSet phldrT="[Текст]"/>
      <dgm:spPr/>
      <dgm:t>
        <a:bodyPr/>
        <a:lstStyle/>
        <a:p>
          <a:r>
            <a:rPr lang="uk-UA" b="1" i="1" dirty="0" smtClean="0">
              <a:latin typeface="Times New Roman" pitchFamily="18" charset="0"/>
              <a:cs typeface="Times New Roman" pitchFamily="18" charset="0"/>
            </a:rPr>
            <a:t>ІІ дієвідміна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78081279-621F-488E-A6EF-8352D8472BF6}" type="parTrans" cxnId="{8308B8AD-1872-4FA8-8645-03CA7B801749}">
      <dgm:prSet/>
      <dgm:spPr/>
      <dgm:t>
        <a:bodyPr/>
        <a:lstStyle/>
        <a:p>
          <a:endParaRPr lang="ru-RU"/>
        </a:p>
      </dgm:t>
    </dgm:pt>
    <dgm:pt modelId="{CB0F370A-FD7D-4B1D-A82B-132B2045551A}" type="sibTrans" cxnId="{8308B8AD-1872-4FA8-8645-03CA7B801749}">
      <dgm:prSet/>
      <dgm:spPr/>
      <dgm:t>
        <a:bodyPr/>
        <a:lstStyle/>
        <a:p>
          <a:endParaRPr lang="ru-RU"/>
        </a:p>
      </dgm:t>
    </dgm:pt>
    <dgm:pt modelId="{1B147E17-E392-4005-851B-F0D27F009742}" type="pres">
      <dgm:prSet presAssocID="{1A8D99EB-6592-4AF0-A818-8DEC6F33370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98984B-065C-497B-BDF7-F80C28593923}" type="pres">
      <dgm:prSet presAssocID="{6CFB0621-7D35-46C0-84FA-79FCC1977AE6}" presName="hierRoot1" presStyleCnt="0"/>
      <dgm:spPr/>
    </dgm:pt>
    <dgm:pt modelId="{92DC8467-AE82-4F26-8FE5-B6E8107271A7}" type="pres">
      <dgm:prSet presAssocID="{6CFB0621-7D35-46C0-84FA-79FCC1977AE6}" presName="composite" presStyleCnt="0"/>
      <dgm:spPr/>
    </dgm:pt>
    <dgm:pt modelId="{1560F98A-C2D0-4AFA-AB63-C412F12E8390}" type="pres">
      <dgm:prSet presAssocID="{6CFB0621-7D35-46C0-84FA-79FCC1977AE6}" presName="background" presStyleLbl="node0" presStyleIdx="0" presStyleCnt="1"/>
      <dgm:spPr/>
    </dgm:pt>
    <dgm:pt modelId="{61A40428-0668-42DE-92D7-8BA2E785DB44}" type="pres">
      <dgm:prSet presAssocID="{6CFB0621-7D35-46C0-84FA-79FCC1977AE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83CC83-35B7-4453-8A92-C4E8BACCEC65}" type="pres">
      <dgm:prSet presAssocID="{6CFB0621-7D35-46C0-84FA-79FCC1977AE6}" presName="hierChild2" presStyleCnt="0"/>
      <dgm:spPr/>
    </dgm:pt>
    <dgm:pt modelId="{B3F2FE33-82E5-476A-B9D8-C4B00225DF1F}" type="pres">
      <dgm:prSet presAssocID="{ACD25D1C-C848-42B8-8DE0-2D1A88AD59C2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8429411-149F-472F-BB2F-F5E383D9204C}" type="pres">
      <dgm:prSet presAssocID="{45968B7A-BDC5-478C-ADEE-4C200AB3D2A7}" presName="hierRoot2" presStyleCnt="0"/>
      <dgm:spPr/>
    </dgm:pt>
    <dgm:pt modelId="{0CB76DAB-ECD2-4F44-8C59-480CC09E28AA}" type="pres">
      <dgm:prSet presAssocID="{45968B7A-BDC5-478C-ADEE-4C200AB3D2A7}" presName="composite2" presStyleCnt="0"/>
      <dgm:spPr/>
    </dgm:pt>
    <dgm:pt modelId="{4F1201CA-0405-45CF-B7EB-36397896E0A6}" type="pres">
      <dgm:prSet presAssocID="{45968B7A-BDC5-478C-ADEE-4C200AB3D2A7}" presName="background2" presStyleLbl="node2" presStyleIdx="0" presStyleCnt="2"/>
      <dgm:spPr/>
    </dgm:pt>
    <dgm:pt modelId="{443B010B-9EA9-4601-BA83-C0CDC2B94253}" type="pres">
      <dgm:prSet presAssocID="{45968B7A-BDC5-478C-ADEE-4C200AB3D2A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BDD609-5D5E-4E0E-BCB4-98853B7A2151}" type="pres">
      <dgm:prSet presAssocID="{45968B7A-BDC5-478C-ADEE-4C200AB3D2A7}" presName="hierChild3" presStyleCnt="0"/>
      <dgm:spPr/>
    </dgm:pt>
    <dgm:pt modelId="{FD9A8CF8-DFC0-43B9-A0AC-F4C4767ACFCA}" type="pres">
      <dgm:prSet presAssocID="{7A241D57-44B5-48A1-B149-2CDC1ABA0C2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33A2412-5E5B-4F6A-A9C1-4AF2D6DB9E6F}" type="pres">
      <dgm:prSet presAssocID="{8A906823-7247-420E-86D1-2AC09A6F19A8}" presName="hierRoot3" presStyleCnt="0"/>
      <dgm:spPr/>
    </dgm:pt>
    <dgm:pt modelId="{E4AE4D6D-C541-4963-8D47-31DA82E056AA}" type="pres">
      <dgm:prSet presAssocID="{8A906823-7247-420E-86D1-2AC09A6F19A8}" presName="composite3" presStyleCnt="0"/>
      <dgm:spPr/>
    </dgm:pt>
    <dgm:pt modelId="{9275962E-A542-4B81-A03A-98C803A477AE}" type="pres">
      <dgm:prSet presAssocID="{8A906823-7247-420E-86D1-2AC09A6F19A8}" presName="background3" presStyleLbl="node3" presStyleIdx="0" presStyleCnt="2"/>
      <dgm:spPr/>
    </dgm:pt>
    <dgm:pt modelId="{22A3BD4A-CB5F-42B3-94E0-0D7CCF0E2967}" type="pres">
      <dgm:prSet presAssocID="{8A906823-7247-420E-86D1-2AC09A6F19A8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CF178C-1AE8-41EA-BBB0-90BE0F1741D9}" type="pres">
      <dgm:prSet presAssocID="{8A906823-7247-420E-86D1-2AC09A6F19A8}" presName="hierChild4" presStyleCnt="0"/>
      <dgm:spPr/>
    </dgm:pt>
    <dgm:pt modelId="{5EF6F032-6681-4F08-BA44-35AEFB34CE63}" type="pres">
      <dgm:prSet presAssocID="{ED2E08EE-D080-4CA5-98E4-BE3CFEF6F87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F0686133-A064-491D-B818-65909F60DE16}" type="pres">
      <dgm:prSet presAssocID="{88FB08A0-054D-4942-BF8E-0E93A885C456}" presName="hierRoot2" presStyleCnt="0"/>
      <dgm:spPr/>
    </dgm:pt>
    <dgm:pt modelId="{08F2C7BD-8A84-4353-B06A-6EF3442EE416}" type="pres">
      <dgm:prSet presAssocID="{88FB08A0-054D-4942-BF8E-0E93A885C456}" presName="composite2" presStyleCnt="0"/>
      <dgm:spPr/>
    </dgm:pt>
    <dgm:pt modelId="{1EFD010A-46B4-4201-9545-553233C80143}" type="pres">
      <dgm:prSet presAssocID="{88FB08A0-054D-4942-BF8E-0E93A885C456}" presName="background2" presStyleLbl="node2" presStyleIdx="1" presStyleCnt="2"/>
      <dgm:spPr/>
    </dgm:pt>
    <dgm:pt modelId="{A400AC1C-095D-482C-B12A-D44900D05A85}" type="pres">
      <dgm:prSet presAssocID="{88FB08A0-054D-4942-BF8E-0E93A885C45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D6F174-460A-4715-AB9C-1A8B9390F6D5}" type="pres">
      <dgm:prSet presAssocID="{88FB08A0-054D-4942-BF8E-0E93A885C456}" presName="hierChild3" presStyleCnt="0"/>
      <dgm:spPr/>
    </dgm:pt>
    <dgm:pt modelId="{6FB25ACE-9573-450B-8241-1D9BD8489223}" type="pres">
      <dgm:prSet presAssocID="{78081279-621F-488E-A6EF-8352D8472BF6}" presName="Name17" presStyleLbl="parChTrans1D3" presStyleIdx="1" presStyleCnt="2"/>
      <dgm:spPr/>
      <dgm:t>
        <a:bodyPr/>
        <a:lstStyle/>
        <a:p>
          <a:endParaRPr lang="ru-RU"/>
        </a:p>
      </dgm:t>
    </dgm:pt>
    <dgm:pt modelId="{B0BF13AA-C0E4-4470-9DC6-A2FB57020BB4}" type="pres">
      <dgm:prSet presAssocID="{D803BA19-CB88-4A26-9FEB-A2F365EEA170}" presName="hierRoot3" presStyleCnt="0"/>
      <dgm:spPr/>
    </dgm:pt>
    <dgm:pt modelId="{393D231B-1D6E-4B7A-BAB8-C71E658B8F28}" type="pres">
      <dgm:prSet presAssocID="{D803BA19-CB88-4A26-9FEB-A2F365EEA170}" presName="composite3" presStyleCnt="0"/>
      <dgm:spPr/>
    </dgm:pt>
    <dgm:pt modelId="{1B6C97DA-5CE3-48B7-9607-CEB79A434F72}" type="pres">
      <dgm:prSet presAssocID="{D803BA19-CB88-4A26-9FEB-A2F365EEA170}" presName="background3" presStyleLbl="node3" presStyleIdx="1" presStyleCnt="2"/>
      <dgm:spPr/>
    </dgm:pt>
    <dgm:pt modelId="{D7430E56-17D9-4B92-B2F4-21BBE98A6061}" type="pres">
      <dgm:prSet presAssocID="{D803BA19-CB88-4A26-9FEB-A2F365EEA170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0E7A93-4F5B-4EB9-BA29-E6EEB42D9329}" type="pres">
      <dgm:prSet presAssocID="{D803BA19-CB88-4A26-9FEB-A2F365EEA170}" presName="hierChild4" presStyleCnt="0"/>
      <dgm:spPr/>
    </dgm:pt>
  </dgm:ptLst>
  <dgm:cxnLst>
    <dgm:cxn modelId="{26AA8845-67CB-4465-B2B3-873E15617EA6}" type="presOf" srcId="{6CFB0621-7D35-46C0-84FA-79FCC1977AE6}" destId="{61A40428-0668-42DE-92D7-8BA2E785DB44}" srcOrd="0" destOrd="0" presId="urn:microsoft.com/office/officeart/2005/8/layout/hierarchy1"/>
    <dgm:cxn modelId="{632FEB87-77E7-4F40-B385-4A0C18DA0712}" type="presOf" srcId="{45968B7A-BDC5-478C-ADEE-4C200AB3D2A7}" destId="{443B010B-9EA9-4601-BA83-C0CDC2B94253}" srcOrd="0" destOrd="0" presId="urn:microsoft.com/office/officeart/2005/8/layout/hierarchy1"/>
    <dgm:cxn modelId="{DDABCAFA-DD9B-49E3-B125-6619F9106ECF}" srcId="{6CFB0621-7D35-46C0-84FA-79FCC1977AE6}" destId="{45968B7A-BDC5-478C-ADEE-4C200AB3D2A7}" srcOrd="0" destOrd="0" parTransId="{ACD25D1C-C848-42B8-8DE0-2D1A88AD59C2}" sibTransId="{F110E921-5C54-4E25-AF87-92602540C272}"/>
    <dgm:cxn modelId="{B93E226A-82E1-4D23-82A3-58B466FA0D08}" srcId="{45968B7A-BDC5-478C-ADEE-4C200AB3D2A7}" destId="{8A906823-7247-420E-86D1-2AC09A6F19A8}" srcOrd="0" destOrd="0" parTransId="{7A241D57-44B5-48A1-B149-2CDC1ABA0C21}" sibTransId="{0F27CE65-1D2F-4F21-B0FF-649A32A62BF6}"/>
    <dgm:cxn modelId="{89A7A553-ED1C-4203-BE93-8C38BEAB87C2}" type="presOf" srcId="{78081279-621F-488E-A6EF-8352D8472BF6}" destId="{6FB25ACE-9573-450B-8241-1D9BD8489223}" srcOrd="0" destOrd="0" presId="urn:microsoft.com/office/officeart/2005/8/layout/hierarchy1"/>
    <dgm:cxn modelId="{9854E2B9-9491-417E-9594-BC104C560FEE}" type="presOf" srcId="{7A241D57-44B5-48A1-B149-2CDC1ABA0C21}" destId="{FD9A8CF8-DFC0-43B9-A0AC-F4C4767ACFCA}" srcOrd="0" destOrd="0" presId="urn:microsoft.com/office/officeart/2005/8/layout/hierarchy1"/>
    <dgm:cxn modelId="{FF9F72B9-303B-43FB-8B25-EAD0B77ABCA9}" type="presOf" srcId="{D803BA19-CB88-4A26-9FEB-A2F365EEA170}" destId="{D7430E56-17D9-4B92-B2F4-21BBE98A6061}" srcOrd="0" destOrd="0" presId="urn:microsoft.com/office/officeart/2005/8/layout/hierarchy1"/>
    <dgm:cxn modelId="{C44E8F0F-CE13-4876-9637-74BD4D44091A}" srcId="{6CFB0621-7D35-46C0-84FA-79FCC1977AE6}" destId="{88FB08A0-054D-4942-BF8E-0E93A885C456}" srcOrd="1" destOrd="0" parTransId="{ED2E08EE-D080-4CA5-98E4-BE3CFEF6F871}" sibTransId="{DD819CA8-1097-4848-B0A2-ECD20A5B8503}"/>
    <dgm:cxn modelId="{DB8156E2-4E1A-4E59-B0DE-E5B8DB7E65F6}" type="presOf" srcId="{88FB08A0-054D-4942-BF8E-0E93A885C456}" destId="{A400AC1C-095D-482C-B12A-D44900D05A85}" srcOrd="0" destOrd="0" presId="urn:microsoft.com/office/officeart/2005/8/layout/hierarchy1"/>
    <dgm:cxn modelId="{CFCCE97C-BAD0-4F81-A868-B48EC8766733}" srcId="{1A8D99EB-6592-4AF0-A818-8DEC6F333706}" destId="{6CFB0621-7D35-46C0-84FA-79FCC1977AE6}" srcOrd="0" destOrd="0" parTransId="{8E0FECF0-5E21-4714-AEA8-F3987678F148}" sibTransId="{C5C815E9-2AEC-4C29-A501-676DC6344E55}"/>
    <dgm:cxn modelId="{B8735D95-A366-4E79-A155-FA187966D78C}" type="presOf" srcId="{ED2E08EE-D080-4CA5-98E4-BE3CFEF6F871}" destId="{5EF6F032-6681-4F08-BA44-35AEFB34CE63}" srcOrd="0" destOrd="0" presId="urn:microsoft.com/office/officeart/2005/8/layout/hierarchy1"/>
    <dgm:cxn modelId="{DFEA1DF6-0CDD-4A0F-BA42-C2682B8166B2}" type="presOf" srcId="{8A906823-7247-420E-86D1-2AC09A6F19A8}" destId="{22A3BD4A-CB5F-42B3-94E0-0D7CCF0E2967}" srcOrd="0" destOrd="0" presId="urn:microsoft.com/office/officeart/2005/8/layout/hierarchy1"/>
    <dgm:cxn modelId="{0477C9F9-9690-4BE2-A745-F49D813FB421}" type="presOf" srcId="{ACD25D1C-C848-42B8-8DE0-2D1A88AD59C2}" destId="{B3F2FE33-82E5-476A-B9D8-C4B00225DF1F}" srcOrd="0" destOrd="0" presId="urn:microsoft.com/office/officeart/2005/8/layout/hierarchy1"/>
    <dgm:cxn modelId="{8308B8AD-1872-4FA8-8645-03CA7B801749}" srcId="{88FB08A0-054D-4942-BF8E-0E93A885C456}" destId="{D803BA19-CB88-4A26-9FEB-A2F365EEA170}" srcOrd="0" destOrd="0" parTransId="{78081279-621F-488E-A6EF-8352D8472BF6}" sibTransId="{CB0F370A-FD7D-4B1D-A82B-132B2045551A}"/>
    <dgm:cxn modelId="{CD59F229-7719-481B-98DD-3D2B744DE2AC}" type="presOf" srcId="{1A8D99EB-6592-4AF0-A818-8DEC6F333706}" destId="{1B147E17-E392-4005-851B-F0D27F009742}" srcOrd="0" destOrd="0" presId="urn:microsoft.com/office/officeart/2005/8/layout/hierarchy1"/>
    <dgm:cxn modelId="{F2EE99FF-C79A-4A39-915E-C338B19BE536}" type="presParOf" srcId="{1B147E17-E392-4005-851B-F0D27F009742}" destId="{E598984B-065C-497B-BDF7-F80C28593923}" srcOrd="0" destOrd="0" presId="urn:microsoft.com/office/officeart/2005/8/layout/hierarchy1"/>
    <dgm:cxn modelId="{C2268DE1-81CD-4E40-AAF7-CBE4D7117EA5}" type="presParOf" srcId="{E598984B-065C-497B-BDF7-F80C28593923}" destId="{92DC8467-AE82-4F26-8FE5-B6E8107271A7}" srcOrd="0" destOrd="0" presId="urn:microsoft.com/office/officeart/2005/8/layout/hierarchy1"/>
    <dgm:cxn modelId="{01D5B2C6-98E9-4126-9E32-72994338ECE1}" type="presParOf" srcId="{92DC8467-AE82-4F26-8FE5-B6E8107271A7}" destId="{1560F98A-C2D0-4AFA-AB63-C412F12E8390}" srcOrd="0" destOrd="0" presId="urn:microsoft.com/office/officeart/2005/8/layout/hierarchy1"/>
    <dgm:cxn modelId="{38077827-3A33-4477-855D-4386A2ED4C2B}" type="presParOf" srcId="{92DC8467-AE82-4F26-8FE5-B6E8107271A7}" destId="{61A40428-0668-42DE-92D7-8BA2E785DB44}" srcOrd="1" destOrd="0" presId="urn:microsoft.com/office/officeart/2005/8/layout/hierarchy1"/>
    <dgm:cxn modelId="{C1204D80-6FB0-4E41-A933-018A89389854}" type="presParOf" srcId="{E598984B-065C-497B-BDF7-F80C28593923}" destId="{9983CC83-35B7-4453-8A92-C4E8BACCEC65}" srcOrd="1" destOrd="0" presId="urn:microsoft.com/office/officeart/2005/8/layout/hierarchy1"/>
    <dgm:cxn modelId="{30EA15A8-6060-45B4-AE39-5553077E5A03}" type="presParOf" srcId="{9983CC83-35B7-4453-8A92-C4E8BACCEC65}" destId="{B3F2FE33-82E5-476A-B9D8-C4B00225DF1F}" srcOrd="0" destOrd="0" presId="urn:microsoft.com/office/officeart/2005/8/layout/hierarchy1"/>
    <dgm:cxn modelId="{080A50E7-0AD4-4D61-9610-70A65C2CF318}" type="presParOf" srcId="{9983CC83-35B7-4453-8A92-C4E8BACCEC65}" destId="{98429411-149F-472F-BB2F-F5E383D9204C}" srcOrd="1" destOrd="0" presId="urn:microsoft.com/office/officeart/2005/8/layout/hierarchy1"/>
    <dgm:cxn modelId="{10E7F999-28E0-4DBC-AB12-F054E18EB132}" type="presParOf" srcId="{98429411-149F-472F-BB2F-F5E383D9204C}" destId="{0CB76DAB-ECD2-4F44-8C59-480CC09E28AA}" srcOrd="0" destOrd="0" presId="urn:microsoft.com/office/officeart/2005/8/layout/hierarchy1"/>
    <dgm:cxn modelId="{A89F20CF-5116-4D93-BDA1-13CD72143A5F}" type="presParOf" srcId="{0CB76DAB-ECD2-4F44-8C59-480CC09E28AA}" destId="{4F1201CA-0405-45CF-B7EB-36397896E0A6}" srcOrd="0" destOrd="0" presId="urn:microsoft.com/office/officeart/2005/8/layout/hierarchy1"/>
    <dgm:cxn modelId="{522209FF-BEC5-46AF-8CFD-9256C23328F0}" type="presParOf" srcId="{0CB76DAB-ECD2-4F44-8C59-480CC09E28AA}" destId="{443B010B-9EA9-4601-BA83-C0CDC2B94253}" srcOrd="1" destOrd="0" presId="urn:microsoft.com/office/officeart/2005/8/layout/hierarchy1"/>
    <dgm:cxn modelId="{0B63060D-433D-41E4-846C-2C8C57F77ADB}" type="presParOf" srcId="{98429411-149F-472F-BB2F-F5E383D9204C}" destId="{B1BDD609-5D5E-4E0E-BCB4-98853B7A2151}" srcOrd="1" destOrd="0" presId="urn:microsoft.com/office/officeart/2005/8/layout/hierarchy1"/>
    <dgm:cxn modelId="{E1E1E2FE-6427-42D3-A8F1-4E56CBB01322}" type="presParOf" srcId="{B1BDD609-5D5E-4E0E-BCB4-98853B7A2151}" destId="{FD9A8CF8-DFC0-43B9-A0AC-F4C4767ACFCA}" srcOrd="0" destOrd="0" presId="urn:microsoft.com/office/officeart/2005/8/layout/hierarchy1"/>
    <dgm:cxn modelId="{F111BA4A-9604-4CB6-A3F1-F20158FB89EC}" type="presParOf" srcId="{B1BDD609-5D5E-4E0E-BCB4-98853B7A2151}" destId="{F33A2412-5E5B-4F6A-A9C1-4AF2D6DB9E6F}" srcOrd="1" destOrd="0" presId="urn:microsoft.com/office/officeart/2005/8/layout/hierarchy1"/>
    <dgm:cxn modelId="{11C63B20-3A46-4EA3-B637-FA8EE358F6BC}" type="presParOf" srcId="{F33A2412-5E5B-4F6A-A9C1-4AF2D6DB9E6F}" destId="{E4AE4D6D-C541-4963-8D47-31DA82E056AA}" srcOrd="0" destOrd="0" presId="urn:microsoft.com/office/officeart/2005/8/layout/hierarchy1"/>
    <dgm:cxn modelId="{68BCF4EE-AA58-421D-BDF4-60BBD2A6ADD3}" type="presParOf" srcId="{E4AE4D6D-C541-4963-8D47-31DA82E056AA}" destId="{9275962E-A542-4B81-A03A-98C803A477AE}" srcOrd="0" destOrd="0" presId="urn:microsoft.com/office/officeart/2005/8/layout/hierarchy1"/>
    <dgm:cxn modelId="{1429EFAD-028F-40EC-AE57-D149369B8180}" type="presParOf" srcId="{E4AE4D6D-C541-4963-8D47-31DA82E056AA}" destId="{22A3BD4A-CB5F-42B3-94E0-0D7CCF0E2967}" srcOrd="1" destOrd="0" presId="urn:microsoft.com/office/officeart/2005/8/layout/hierarchy1"/>
    <dgm:cxn modelId="{393073B0-157A-43EC-ABD7-091B7995B054}" type="presParOf" srcId="{F33A2412-5E5B-4F6A-A9C1-4AF2D6DB9E6F}" destId="{D2CF178C-1AE8-41EA-BBB0-90BE0F1741D9}" srcOrd="1" destOrd="0" presId="urn:microsoft.com/office/officeart/2005/8/layout/hierarchy1"/>
    <dgm:cxn modelId="{64A6CC74-B6E0-4421-9062-C1EA68F08FB5}" type="presParOf" srcId="{9983CC83-35B7-4453-8A92-C4E8BACCEC65}" destId="{5EF6F032-6681-4F08-BA44-35AEFB34CE63}" srcOrd="2" destOrd="0" presId="urn:microsoft.com/office/officeart/2005/8/layout/hierarchy1"/>
    <dgm:cxn modelId="{4C02B88A-5BBB-4AA3-9FC4-22A76407A2E5}" type="presParOf" srcId="{9983CC83-35B7-4453-8A92-C4E8BACCEC65}" destId="{F0686133-A064-491D-B818-65909F60DE16}" srcOrd="3" destOrd="0" presId="urn:microsoft.com/office/officeart/2005/8/layout/hierarchy1"/>
    <dgm:cxn modelId="{80C0C77D-7470-4F25-95FA-B70AB54D346A}" type="presParOf" srcId="{F0686133-A064-491D-B818-65909F60DE16}" destId="{08F2C7BD-8A84-4353-B06A-6EF3442EE416}" srcOrd="0" destOrd="0" presId="urn:microsoft.com/office/officeart/2005/8/layout/hierarchy1"/>
    <dgm:cxn modelId="{ADF06FA2-D639-4D95-84BF-F9BA03E9E0F8}" type="presParOf" srcId="{08F2C7BD-8A84-4353-B06A-6EF3442EE416}" destId="{1EFD010A-46B4-4201-9545-553233C80143}" srcOrd="0" destOrd="0" presId="urn:microsoft.com/office/officeart/2005/8/layout/hierarchy1"/>
    <dgm:cxn modelId="{0DBD630F-AAA4-4131-829D-AC4E1EA3CBAB}" type="presParOf" srcId="{08F2C7BD-8A84-4353-B06A-6EF3442EE416}" destId="{A400AC1C-095D-482C-B12A-D44900D05A85}" srcOrd="1" destOrd="0" presId="urn:microsoft.com/office/officeart/2005/8/layout/hierarchy1"/>
    <dgm:cxn modelId="{C7006062-D50C-4371-8D5A-BBB056B5D7FB}" type="presParOf" srcId="{F0686133-A064-491D-B818-65909F60DE16}" destId="{B4D6F174-460A-4715-AB9C-1A8B9390F6D5}" srcOrd="1" destOrd="0" presId="urn:microsoft.com/office/officeart/2005/8/layout/hierarchy1"/>
    <dgm:cxn modelId="{41481DFE-C024-4E7D-BD51-C7404ACE9F6A}" type="presParOf" srcId="{B4D6F174-460A-4715-AB9C-1A8B9390F6D5}" destId="{6FB25ACE-9573-450B-8241-1D9BD8489223}" srcOrd="0" destOrd="0" presId="urn:microsoft.com/office/officeart/2005/8/layout/hierarchy1"/>
    <dgm:cxn modelId="{C9211DF6-4763-4EFC-A6AE-AC0752834D2A}" type="presParOf" srcId="{B4D6F174-460A-4715-AB9C-1A8B9390F6D5}" destId="{B0BF13AA-C0E4-4470-9DC6-A2FB57020BB4}" srcOrd="1" destOrd="0" presId="urn:microsoft.com/office/officeart/2005/8/layout/hierarchy1"/>
    <dgm:cxn modelId="{796BEF9E-27A5-4C2F-95F4-200966941F5A}" type="presParOf" srcId="{B0BF13AA-C0E4-4470-9DC6-A2FB57020BB4}" destId="{393D231B-1D6E-4B7A-BAB8-C71E658B8F28}" srcOrd="0" destOrd="0" presId="urn:microsoft.com/office/officeart/2005/8/layout/hierarchy1"/>
    <dgm:cxn modelId="{78D3E28D-5B89-42A0-A6C5-8698041FB065}" type="presParOf" srcId="{393D231B-1D6E-4B7A-BAB8-C71E658B8F28}" destId="{1B6C97DA-5CE3-48B7-9607-CEB79A434F72}" srcOrd="0" destOrd="0" presId="urn:microsoft.com/office/officeart/2005/8/layout/hierarchy1"/>
    <dgm:cxn modelId="{C2034421-B675-4B10-8128-840EBED74813}" type="presParOf" srcId="{393D231B-1D6E-4B7A-BAB8-C71E658B8F28}" destId="{D7430E56-17D9-4B92-B2F4-21BBE98A6061}" srcOrd="1" destOrd="0" presId="urn:microsoft.com/office/officeart/2005/8/layout/hierarchy1"/>
    <dgm:cxn modelId="{D0910549-644C-49A9-85BA-78389A8F3706}" type="presParOf" srcId="{B0BF13AA-C0E4-4470-9DC6-A2FB57020BB4}" destId="{DD0E7A93-4F5B-4EB9-BA29-E6EEB42D9329}" srcOrd="1" destOrd="0" presId="urn:microsoft.com/office/officeart/2005/8/layout/hierarchy1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804A6-9B10-4D2E-9C7D-C0FF8507A9FC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9F630-0C2E-44B0-A0F5-25A337A09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learningapps.org/display?v=pi6own4qn22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9"/>
            <a:ext cx="8029604" cy="1000131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Дієслова І і ІІ дієвідміни. Дієвідмінювання дієслів теперішнього часу. Букви е,и в особових закінченнях дієслів І та ІІ дієвідмін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928802"/>
            <a:ext cx="3714776" cy="14287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home\Desktop\depositphotos_76896315-stock-illustration-private-detective-agenc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643050"/>
            <a:ext cx="1860415" cy="17859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57950" y="1857364"/>
            <a:ext cx="2643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Детективне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агентство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презентація уроків\Много фонов\background_nabor__9\Background nabor_ №9\39-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3954" cy="6858000"/>
          </a:xfrm>
          <a:prstGeom prst="rect">
            <a:avLst/>
          </a:prstGeom>
          <a:noFill/>
        </p:spPr>
      </p:pic>
      <p:sp>
        <p:nvSpPr>
          <p:cNvPr id="3" name="WordArt 4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428596" y="357166"/>
            <a:ext cx="8010525" cy="23669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300" dirty="0" err="1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Щоб</a:t>
            </a:r>
            <a:r>
              <a:rPr lang="ru-RU" sz="3600" b="1" kern="10" spc="300" dirty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300" dirty="0" err="1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визначити</a:t>
            </a:r>
            <a:endParaRPr lang="ru-RU" sz="3600" b="1" kern="10" spc="300" dirty="0">
              <a:ln w="11430" cmpd="sng">
                <a:solidFill>
                  <a:srgbClr val="0070C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spc="300" dirty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300" dirty="0" err="1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дієвідміну</a:t>
            </a:r>
            <a:r>
              <a:rPr lang="ru-RU" sz="3600" b="1" kern="10" spc="300" dirty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300" dirty="0" err="1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дієслова</a:t>
            </a:r>
            <a:r>
              <a:rPr lang="ru-RU" sz="3600" b="1" kern="10" spc="300" dirty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,</a:t>
            </a:r>
          </a:p>
          <a:p>
            <a:pPr algn="ctr"/>
            <a:r>
              <a:rPr lang="ru-RU" sz="3600" b="1" kern="10" spc="300" dirty="0" smtClean="0">
                <a:ln w="11430" cmpd="sng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треба:</a:t>
            </a:r>
            <a:endParaRPr lang="ru-RU" sz="3600" b="1" kern="10" spc="300" dirty="0">
              <a:ln w="11430" cmpd="sng">
                <a:solidFill>
                  <a:srgbClr val="0070C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/>
              <a:cs typeface="Times New Roman"/>
            </a:endParaRPr>
          </a:p>
        </p:txBody>
      </p:sp>
      <p:sp>
        <p:nvSpPr>
          <p:cNvPr id="4" name="WordArt 5"/>
          <p:cNvSpPr>
            <a:spLocks noChangeArrowheads="1" noChangeShapeType="1" noTextEdit="1"/>
          </p:cNvSpPr>
          <p:nvPr/>
        </p:nvSpPr>
        <p:spPr bwMode="auto">
          <a:xfrm>
            <a:off x="500034" y="3071810"/>
            <a:ext cx="8153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поставити</a:t>
            </a:r>
            <a:r>
              <a:rPr lang="ru-RU" sz="3600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 слово</a:t>
            </a:r>
          </a:p>
          <a:p>
            <a:pPr algn="ctr"/>
            <a:r>
              <a:rPr lang="ru-RU" sz="3600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в </a:t>
            </a:r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Impact"/>
              </a:rPr>
              <a:t>3</a:t>
            </a:r>
            <a:r>
              <a:rPr lang="ru-RU" sz="3600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 особу </a:t>
            </a:r>
            <a:r>
              <a:rPr lang="ru-RU" sz="3600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множини</a:t>
            </a:r>
            <a:endParaRPr lang="ru-RU" sz="3600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2285984" y="4786322"/>
            <a:ext cx="3857652" cy="94297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Impact"/>
              </a:rPr>
              <a:t>вони</a:t>
            </a:r>
          </a:p>
        </p:txBody>
      </p:sp>
    </p:spTree>
    <p:extLst>
      <p:ext uri="{BB962C8B-B14F-4D97-AF65-F5344CB8AC3E}">
        <p14:creationId xmlns:p14="http://schemas.microsoft.com/office/powerpoint/2010/main" val="1504444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74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uk-UA" sz="40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“Код”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Розподіліть слова за дієвідмінами. Дізнайтеся секрет успіху детективів.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uk-UA" b="1" i="1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uk-UA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Кричати, сперечатися, реготати, боронити, узгодити, будити, працювати, змиритися, перемагати, смеркати, пам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ятати</a:t>
            </a:r>
            <a:r>
              <a:rPr lang="uk-UA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говорити, згайнувати, </a:t>
            </a:r>
            <a:r>
              <a:rPr lang="uk-UA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забавлятися</a:t>
            </a:r>
            <a:r>
              <a:rPr lang="uk-UA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ойкати, змовчати.</a:t>
            </a:r>
          </a:p>
          <a:p>
            <a:pPr>
              <a:buNone/>
            </a:pPr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З других літер виписаних слів прочитайте вислів.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home\Desktop\07.11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714884"/>
            <a:ext cx="3571880" cy="20002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“Код”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142980"/>
          <a:ext cx="9144000" cy="57226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72000"/>
                <a:gridCol w="4572000"/>
              </a:tblGrid>
              <a:tr h="571502">
                <a:tc gridSpan="2">
                  <a:txBody>
                    <a:bodyPr/>
                    <a:lstStyle/>
                    <a:p>
                      <a:pPr algn="ctr"/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Перевір!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еречатися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ичати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готати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ронити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ацювати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годити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ремагати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дити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еркати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иритися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lang="uk-UA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ятати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ворити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айнувати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овчати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uk-UA" sz="28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uk-UA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бавлятися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2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uk-UA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r>
                        <a:rPr lang="uk-UA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кати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презентація уроків\Много фонов\background_nabor__9\Background nabor_ №9\39-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9954" y="0"/>
            <a:ext cx="9183954" cy="6858000"/>
          </a:xfrm>
          <a:prstGeom prst="rect">
            <a:avLst/>
          </a:prstGeom>
          <a:noFill/>
        </p:spPr>
      </p:pic>
      <p:sp>
        <p:nvSpPr>
          <p:cNvPr id="18" name="WordArt 6"/>
          <p:cNvSpPr>
            <a:spLocks noChangeArrowheads="1" noChangeShapeType="1" noTextEdit="1"/>
          </p:cNvSpPr>
          <p:nvPr/>
        </p:nvSpPr>
        <p:spPr bwMode="auto">
          <a:xfrm>
            <a:off x="6643702" y="357166"/>
            <a:ext cx="1038225" cy="762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II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д.в.</a:t>
            </a:r>
          </a:p>
        </p:txBody>
      </p:sp>
      <p:sp>
        <p:nvSpPr>
          <p:cNvPr id="19" name="WordArt 7"/>
          <p:cNvSpPr>
            <a:spLocks noChangeArrowheads="1" noChangeShapeType="1" noTextEdit="1"/>
          </p:cNvSpPr>
          <p:nvPr/>
        </p:nvSpPr>
        <p:spPr bwMode="auto">
          <a:xfrm>
            <a:off x="6643702" y="1214422"/>
            <a:ext cx="904875" cy="762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д.в.</a:t>
            </a:r>
          </a:p>
        </p:txBody>
      </p:sp>
      <p:sp>
        <p:nvSpPr>
          <p:cNvPr id="20" name="WordArt 13"/>
          <p:cNvSpPr>
            <a:spLocks noChangeArrowheads="1" noChangeShapeType="1" noTextEdit="1"/>
          </p:cNvSpPr>
          <p:nvPr/>
        </p:nvSpPr>
        <p:spPr bwMode="auto">
          <a:xfrm>
            <a:off x="6715140" y="5500702"/>
            <a:ext cx="1038225" cy="69056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</a:t>
            </a:r>
            <a:r>
              <a:rPr lang="uk-UA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.</a:t>
            </a:r>
          </a:p>
        </p:txBody>
      </p:sp>
      <p:sp>
        <p:nvSpPr>
          <p:cNvPr id="21" name="WordArt 14"/>
          <p:cNvSpPr>
            <a:spLocks noChangeArrowheads="1" noChangeShapeType="1" noTextEdit="1"/>
          </p:cNvSpPr>
          <p:nvPr/>
        </p:nvSpPr>
        <p:spPr bwMode="auto">
          <a:xfrm>
            <a:off x="6715140" y="3786190"/>
            <a:ext cx="1038225" cy="762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II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д.в.</a:t>
            </a:r>
          </a:p>
        </p:txBody>
      </p:sp>
      <p:sp>
        <p:nvSpPr>
          <p:cNvPr id="22" name="WordArt 15"/>
          <p:cNvSpPr>
            <a:spLocks noChangeArrowheads="1" noChangeShapeType="1" noTextEdit="1"/>
          </p:cNvSpPr>
          <p:nvPr/>
        </p:nvSpPr>
        <p:spPr bwMode="auto">
          <a:xfrm>
            <a:off x="6715140" y="2928934"/>
            <a:ext cx="1038225" cy="762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II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д.в.</a:t>
            </a:r>
          </a:p>
        </p:txBody>
      </p:sp>
      <p:sp>
        <p:nvSpPr>
          <p:cNvPr id="24" name="WordArt 17"/>
          <p:cNvSpPr>
            <a:spLocks noChangeArrowheads="1" noChangeShapeType="1" noTextEdit="1"/>
          </p:cNvSpPr>
          <p:nvPr/>
        </p:nvSpPr>
        <p:spPr bwMode="auto">
          <a:xfrm>
            <a:off x="6715140" y="2000240"/>
            <a:ext cx="904875" cy="838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 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.</a:t>
            </a:r>
          </a:p>
        </p:txBody>
      </p:sp>
      <p:sp>
        <p:nvSpPr>
          <p:cNvPr id="25" name="WordArt 18"/>
          <p:cNvSpPr>
            <a:spLocks noChangeArrowheads="1" noChangeShapeType="1" noTextEdit="1"/>
          </p:cNvSpPr>
          <p:nvPr/>
        </p:nvSpPr>
        <p:spPr bwMode="auto">
          <a:xfrm>
            <a:off x="6715140" y="4572008"/>
            <a:ext cx="904875" cy="838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I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д.в.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00232" y="214290"/>
            <a:ext cx="1467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Ход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034" y="4429132"/>
            <a:ext cx="1675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чита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1142984"/>
            <a:ext cx="206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малю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357290" y="3643314"/>
            <a:ext cx="11640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лет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8662" y="1928802"/>
            <a:ext cx="15792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жив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28662" y="2714620"/>
            <a:ext cx="1619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пест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14348" y="5357826"/>
            <a:ext cx="1736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дума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286380" y="2786058"/>
            <a:ext cx="1282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28575">
                  <a:solidFill>
                    <a:srgbClr val="FF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уть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43504" y="428604"/>
            <a:ext cx="1314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28575">
                  <a:solidFill>
                    <a:srgbClr val="FF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ють</a:t>
            </a:r>
            <a:endParaRPr lang="ru-RU" sz="5400" b="1" cap="none" spc="0" dirty="0">
              <a:ln w="28575">
                <a:solidFill>
                  <a:srgbClr val="FF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214942" y="1857364"/>
            <a:ext cx="1467069" cy="9423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28575">
                  <a:solidFill>
                    <a:srgbClr val="0070C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ять </a:t>
            </a:r>
            <a:endParaRPr lang="ru-RU" sz="5400" b="1" cap="none" spc="0" dirty="0">
              <a:ln w="28575">
                <a:solidFill>
                  <a:srgbClr val="0070C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29190" y="3857628"/>
            <a:ext cx="1141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28575">
                  <a:solidFill>
                    <a:srgbClr val="0070C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ять</a:t>
            </a:r>
            <a:endParaRPr lang="ru-RU" sz="5400" b="1" cap="none" spc="0" dirty="0">
              <a:ln w="28575">
                <a:solidFill>
                  <a:srgbClr val="0070C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572396" y="1428736"/>
            <a:ext cx="1141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28575">
                  <a:solidFill>
                    <a:srgbClr val="0070C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ять</a:t>
            </a:r>
            <a:endParaRPr lang="ru-RU" sz="5400" b="1" cap="none" spc="0" dirty="0">
              <a:ln w="28575">
                <a:solidFill>
                  <a:srgbClr val="0070C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286248" y="5000636"/>
            <a:ext cx="1472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2857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ють</a:t>
            </a:r>
            <a:r>
              <a:rPr lang="uk-UA" sz="5400" b="1" dirty="0" smtClean="0">
                <a:ln w="2857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28575">
                <a:solidFill>
                  <a:srgbClr val="C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15008" y="5500702"/>
            <a:ext cx="1472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2857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ють</a:t>
            </a:r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80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5.92044E-7 L -0.48489 -0.1746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00" y="-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17379 0.1076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98797E-6 L -0.33732 -0.12049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0" y="-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8.0481E-7 L -0.33958 0.1288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0" y="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-0.27465 -0.0247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00" y="-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3432E-7 L -0.2618 -0.07585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00" y="-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8011E-7 L -0.37083 -0.01249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4" grpId="0"/>
      <p:bldP spid="25" grpId="0"/>
      <p:bldP spid="15" grpId="0"/>
      <p:bldP spid="16" grpId="0"/>
      <p:bldP spid="27" grpId="0"/>
      <p:bldP spid="28" grpId="0"/>
      <p:bldP spid="29" grpId="0"/>
      <p:bldP spid="30" grpId="0"/>
      <p:bldP spid="31" grpId="0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 smtClean="0"/>
              <a:t>“Слідчий</a:t>
            </a:r>
            <a:r>
              <a:rPr lang="uk-UA" b="1" i="1" dirty="0" smtClean="0"/>
              <a:t> </a:t>
            </a:r>
            <a:r>
              <a:rPr lang="uk-UA" b="1" i="1" dirty="0" err="1" smtClean="0"/>
              <a:t>експеримент”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200" b="1" dirty="0" smtClean="0">
                <a:solidFill>
                  <a:schemeClr val="tx2">
                    <a:lumMod val="75000"/>
                  </a:schemeClr>
                </a:solidFill>
              </a:rPr>
              <a:t>Утворіть усі можливі форми теперішнього часу дієслів </a:t>
            </a:r>
            <a:r>
              <a:rPr lang="uk-UA" sz="2200" b="1" dirty="0" smtClean="0">
                <a:solidFill>
                  <a:srgbClr val="FF0000"/>
                </a:solidFill>
              </a:rPr>
              <a:t>нести</a:t>
            </a:r>
            <a:r>
              <a:rPr lang="uk-UA" sz="2200" dirty="0" smtClean="0">
                <a:solidFill>
                  <a:srgbClr val="FF0000"/>
                </a:solidFill>
              </a:rPr>
              <a:t>, </a:t>
            </a:r>
            <a:r>
              <a:rPr lang="uk-UA" sz="2200" b="1" dirty="0" smtClean="0">
                <a:solidFill>
                  <a:srgbClr val="FF0000"/>
                </a:solidFill>
              </a:rPr>
              <a:t>мовчати</a:t>
            </a:r>
            <a:r>
              <a:rPr lang="uk-UA" sz="2200" dirty="0" smtClean="0">
                <a:solidFill>
                  <a:srgbClr val="FF0000"/>
                </a:solidFill>
              </a:rPr>
              <a:t>.</a:t>
            </a:r>
            <a:br>
              <a:rPr lang="uk-UA" sz="2200" dirty="0" smtClean="0">
                <a:solidFill>
                  <a:srgbClr val="FF0000"/>
                </a:solidFill>
              </a:rPr>
            </a:br>
            <a:r>
              <a:rPr lang="uk-UA" sz="2200" b="1" dirty="0" smtClean="0">
                <a:solidFill>
                  <a:schemeClr val="accent1">
                    <a:lumMod val="50000"/>
                  </a:schemeClr>
                </a:solidFill>
              </a:rPr>
              <a:t>Заповніть таблицю. Виділіть особові закінчення дієслів.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571612"/>
          <a:ext cx="8758272" cy="48577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89568"/>
                <a:gridCol w="2189568"/>
                <a:gridCol w="2189568"/>
                <a:gridCol w="2189568"/>
              </a:tblGrid>
              <a:tr h="693969">
                <a:tc gridSpan="2"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Особова форма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3969">
                <a:tc rowSpan="2"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Перша особа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однина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39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множина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3969">
                <a:tc rowSpan="2"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Друга особа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однина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39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множина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3969">
                <a:tc rowSpan="2"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Третя особа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однина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39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множина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“Слідчий</a:t>
            </a: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есперимент”</a:t>
            </a: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(Перевір!)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285859"/>
          <a:ext cx="8786876" cy="5072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719"/>
                <a:gridCol w="2196719"/>
                <a:gridCol w="2196719"/>
                <a:gridCol w="2196719"/>
              </a:tblGrid>
              <a:tr h="724586">
                <a:tc gridSpan="2"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Особова форма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4586">
                <a:tc rowSpan="2"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Перша особа</a:t>
                      </a:r>
                      <a:endParaRPr lang="ru-RU" sz="3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однина</a:t>
                      </a:r>
                      <a:endParaRPr lang="ru-RU" sz="3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нес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мовч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5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множина</a:t>
                      </a:r>
                      <a:endParaRPr lang="ru-RU" sz="3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нес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емо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мовч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имо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586">
                <a:tc rowSpan="2"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Друга особа</a:t>
                      </a:r>
                      <a:endParaRPr lang="ru-RU" sz="3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однина</a:t>
                      </a:r>
                      <a:endParaRPr lang="ru-RU" sz="3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нес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еш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мовч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иш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5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множина</a:t>
                      </a:r>
                      <a:endParaRPr lang="ru-RU" sz="3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нес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ете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мовч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ите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586">
                <a:tc rowSpan="2"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Третя особа</a:t>
                      </a:r>
                      <a:endParaRPr lang="ru-RU" sz="3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однина</a:t>
                      </a:r>
                      <a:endParaRPr lang="ru-RU" sz="3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нес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мовч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ить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5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множина</a:t>
                      </a:r>
                      <a:endParaRPr lang="ru-RU" sz="3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нес</a:t>
                      </a:r>
                      <a:r>
                        <a:rPr lang="uk-UA" sz="32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уть</a:t>
                      </a:r>
                      <a:endParaRPr lang="ru-RU" sz="32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мовч</a:t>
                      </a:r>
                      <a:r>
                        <a:rPr lang="uk-UA" sz="3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ать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42918"/>
            <a:ext cx="8543956" cy="928694"/>
          </a:xfrm>
        </p:spPr>
        <p:txBody>
          <a:bodyPr>
            <a:normAutofit fontScale="90000"/>
          </a:bodyPr>
          <a:lstStyle/>
          <a:p>
            <a:r>
              <a:rPr lang="uk-UA" sz="31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“Справа</a:t>
            </a:r>
            <a:r>
              <a:rPr lang="uk-UA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клієнта № 1”</a:t>
            </a: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https://learningapps.org/display?v=pi6own4qn22</a:t>
            </a:r>
            <a:r>
              <a:rPr lang="uk-UA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\Desktop\009-0x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7787246" cy="5840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User\Мои документы\Мои рисунки\фони 2\post-318-1248678773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"/>
            <a:ext cx="9144000" cy="68580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928670"/>
            <a:ext cx="3229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Щод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_</a:t>
            </a:r>
            <a:r>
              <a:rPr lang="ru-RU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нно</a:t>
            </a:r>
            <a:r>
              <a:rPr lang="ru-RU" sz="54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</a:t>
            </a:r>
            <a:endParaRPr lang="ru-RU" sz="5400" b="1" cap="none" spc="0" dirty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928670"/>
            <a:ext cx="3444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духм_ний</a:t>
            </a:r>
            <a:r>
              <a:rPr lang="ru-RU" sz="54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</a:t>
            </a:r>
            <a:endParaRPr lang="ru-RU" sz="5400" b="1" cap="none" spc="0" dirty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928802"/>
            <a:ext cx="21515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дят_л</a:t>
            </a:r>
            <a:r>
              <a:rPr lang="ru-RU" sz="54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</a:t>
            </a:r>
            <a:endParaRPr lang="ru-RU" sz="5400" b="1" cap="none" spc="0" dirty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7620" y="2000240"/>
            <a:ext cx="31197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</a:t>
            </a:r>
            <a:r>
              <a:rPr lang="en-US" sz="54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’</a:t>
            </a:r>
            <a:r>
              <a:rPr lang="uk-UA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ятд</a:t>
            </a:r>
            <a:r>
              <a:rPr lang="uk-UA" sz="54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_сят,</a:t>
            </a:r>
            <a:endParaRPr lang="ru-RU" sz="5400" b="1" cap="none" spc="0" dirty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3143248"/>
            <a:ext cx="314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ч_рнетка</a:t>
            </a:r>
            <a:r>
              <a:rPr lang="ru-RU" sz="54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</a:t>
            </a:r>
            <a:endParaRPr lang="ru-RU" sz="5400" b="1" cap="none" spc="0" dirty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2000240"/>
            <a:ext cx="532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928670"/>
            <a:ext cx="5293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928670"/>
            <a:ext cx="6896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е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3071810"/>
            <a:ext cx="532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71604" y="1857364"/>
            <a:ext cx="5325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286256"/>
            <a:ext cx="2728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в_дмідь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8662" y="4286256"/>
            <a:ext cx="532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Рисунок 17" descr="Ох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94874" y="4000504"/>
            <a:ext cx="224912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500034" y="5500702"/>
            <a:ext cx="6611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Хвилинка</a:t>
            </a:r>
            <a:r>
              <a:rPr lang="ru-RU" sz="5400" b="1" cap="none" spc="0" dirty="0" smtClean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- </a:t>
            </a:r>
            <a:r>
              <a:rPr lang="ru-RU" sz="5400" b="1" cap="none" spc="0" dirty="0" err="1" smtClean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мудрилка</a:t>
            </a:r>
            <a:endParaRPr lang="ru-RU" sz="5400" b="1" cap="none" spc="0" dirty="0">
              <a:ln w="3155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18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User\Мои документы\Мои рисунки\фони 2\post-318-1248678773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"/>
            <a:ext cx="9144000" cy="6858022"/>
          </a:xfrm>
          <a:prstGeom prst="rect">
            <a:avLst/>
          </a:prstGeom>
          <a:noFill/>
        </p:spPr>
      </p:pic>
      <p:pic>
        <p:nvPicPr>
          <p:cNvPr id="18" name="Рисунок 17" descr="Ох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000504"/>
            <a:ext cx="224912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000100" y="1571612"/>
            <a:ext cx="685804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Прилетять</a:t>
            </a:r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i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журавлі</a:t>
            </a:r>
            <a:endParaRPr lang="ru-RU" sz="5400" b="1" i="1" cap="none" spc="0" dirty="0" smtClean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i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із</a:t>
            </a:r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далеких </a:t>
            </a:r>
            <a:r>
              <a:rPr lang="ru-RU" sz="5400" b="1" i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країн</a:t>
            </a:r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про весну в </a:t>
            </a:r>
            <a:r>
              <a:rPr lang="ru-RU" sz="5400" b="1" i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вишині</a:t>
            </a:r>
            <a:endParaRPr lang="ru-RU" sz="5400" b="1" i="1" cap="none" spc="0" dirty="0" smtClean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i="1" cap="none" spc="0" dirty="0" err="1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закурличуть</a:t>
            </a:r>
            <a:r>
              <a:rPr lang="ru-RU" sz="5400" b="1" i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5400" b="1" i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1785926"/>
            <a:ext cx="771530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Припливають</a:t>
            </a:r>
            <a:r>
              <a:rPr lang="ru-RU" sz="5400" b="1" i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до </a:t>
            </a:r>
            <a:r>
              <a:rPr lang="ru-RU" sz="5400" b="1" i="1" cap="none" spc="0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колиски</a:t>
            </a:r>
            <a:r>
              <a:rPr lang="ru-RU" sz="5400" b="1" i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i="1" cap="none" spc="0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лебеді</a:t>
            </a:r>
            <a:r>
              <a:rPr lang="ru-RU" sz="5400" b="1" i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як </a:t>
            </a:r>
            <a:r>
              <a:rPr lang="ru-RU" sz="5400" b="1" i="1" cap="none" spc="0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мрії</a:t>
            </a:r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</a:p>
          <a:p>
            <a:pPr algn="ctr"/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i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опустяться</a:t>
            </a:r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5400" b="1" i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тихі</a:t>
            </a:r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i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зорі</a:t>
            </a:r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5400" b="1" i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синові</a:t>
            </a:r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 </a:t>
            </a:r>
            <a:r>
              <a:rPr lang="ru-RU" sz="5400" b="1" i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вії</a:t>
            </a:r>
            <a:r>
              <a:rPr lang="ru-RU" sz="54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5400" b="1" i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20" y="2000240"/>
            <a:ext cx="868455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Молодий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</a:t>
            </a:r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лісник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побудував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в  </a:t>
            </a:r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лісі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хату</a:t>
            </a:r>
          </a:p>
          <a:p>
            <a:pPr algn="ctr"/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й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посадив дуба </a:t>
            </a:r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під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</a:t>
            </a:r>
            <a:r>
              <a:rPr lang="ru-RU" sz="5400" b="1" i="1" cap="none" spc="0" dirty="0" err="1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вікном</a:t>
            </a:r>
            <a:r>
              <a:rPr lang="ru-RU" sz="5400" b="1" i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</a:t>
            </a:r>
            <a:endParaRPr lang="ru-RU" sz="5400" b="1" i="1" cap="none" spc="0" dirty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85786" y="285728"/>
            <a:ext cx="1428760" cy="1214446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86182" y="357166"/>
            <a:ext cx="1285884" cy="1143008"/>
          </a:xfrm>
          <a:prstGeom prst="ellipse">
            <a:avLst/>
          </a:prstGeom>
          <a:ln w="5715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858016" y="357166"/>
            <a:ext cx="1285884" cy="1143008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642918"/>
            <a:ext cx="15716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Майб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ч.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642918"/>
            <a:ext cx="1343637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Мин. ч.</a:t>
            </a:r>
            <a:endParaRPr lang="ru-RU" sz="28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29454" y="642918"/>
            <a:ext cx="11558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Теп. ч.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78474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правильно?</a:t>
            </a:r>
            <a:b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“Інтуїція”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uk-UA" sz="5400" b="1" dirty="0" err="1" smtClean="0">
                <a:latin typeface="Times New Roman" pitchFamily="18" charset="0"/>
                <a:cs typeface="Times New Roman" pitchFamily="18" charset="0"/>
              </a:rPr>
              <a:t>Кле</a:t>
            </a:r>
            <a:r>
              <a:rPr lang="uk-UA" sz="5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єш</a:t>
            </a: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чи 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кле</a:t>
            </a:r>
            <a:r>
              <a:rPr lang="uk-UA" sz="5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їш</a:t>
            </a: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“Факти”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271462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2844" y="428604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“Факти”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“Докази”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ome\Desktop\631183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5"/>
            <a:ext cx="8001056" cy="3773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C:\Documents and Settings\User\Мои документы\Мои рисунки\фони 2\post-318-1248678773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66" y="-22"/>
            <a:ext cx="9144000" cy="6858022"/>
          </a:xfrm>
          <a:prstGeom prst="rect">
            <a:avLst/>
          </a:prstGeom>
          <a:noFill/>
        </p:spPr>
      </p:pic>
      <p:sp>
        <p:nvSpPr>
          <p:cNvPr id="17" name="WordArt 6"/>
          <p:cNvSpPr>
            <a:spLocks noChangeArrowheads="1" noChangeShapeType="1" noTextEdit="1"/>
          </p:cNvSpPr>
          <p:nvPr/>
        </p:nvSpPr>
        <p:spPr bwMode="auto">
          <a:xfrm>
            <a:off x="7622397" y="4368889"/>
            <a:ext cx="785818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ї</a:t>
            </a:r>
            <a:endParaRPr lang="ru-RU" sz="3600" i="1" kern="10" dirty="0">
              <a:ln w="285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1078689" y="1211332"/>
            <a:ext cx="2728906" cy="235745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уть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, -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ють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827584" y="4190294"/>
            <a:ext cx="1214446" cy="11430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е,</a:t>
            </a:r>
            <a:endParaRPr lang="ru-RU" sz="3600" i="1" kern="10" dirty="0">
              <a:ln w="285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2221677" y="3150708"/>
            <a:ext cx="2028828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будуть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8" name="WordArt 8"/>
          <p:cNvSpPr>
            <a:spLocks noChangeArrowheads="1" noChangeShapeType="1" noTextEdit="1"/>
          </p:cNvSpPr>
          <p:nvPr/>
        </p:nvSpPr>
        <p:spPr bwMode="auto">
          <a:xfrm>
            <a:off x="2358347" y="5668993"/>
            <a:ext cx="1600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будеш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9" name="WordArt 5"/>
          <p:cNvSpPr>
            <a:spLocks noChangeArrowheads="1" noChangeShapeType="1" noTextEdit="1"/>
          </p:cNvSpPr>
          <p:nvPr/>
        </p:nvSpPr>
        <p:spPr bwMode="auto">
          <a:xfrm>
            <a:off x="1273730" y="596962"/>
            <a:ext cx="3429024" cy="6143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I </a:t>
            </a:r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дієвідміна</a:t>
            </a:r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chemeClr val="hlink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5586414" y="1211332"/>
            <a:ext cx="2928958" cy="192882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ать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, -ять</a:t>
            </a: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5407819" y="596962"/>
            <a:ext cx="3357586" cy="6143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II </a:t>
            </a:r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дієвідміна</a:t>
            </a:r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chemeClr val="hlink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auto">
          <a:xfrm>
            <a:off x="6086480" y="4333171"/>
            <a:ext cx="1000132" cy="10001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И,</a:t>
            </a:r>
            <a:endParaRPr lang="ru-RU" sz="3600" i="1" kern="10" dirty="0">
              <a:ln w="285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5" name="WordArt 7"/>
          <p:cNvSpPr>
            <a:spLocks noChangeArrowheads="1" noChangeShapeType="1" noTextEdit="1"/>
          </p:cNvSpPr>
          <p:nvPr/>
        </p:nvSpPr>
        <p:spPr bwMode="auto">
          <a:xfrm>
            <a:off x="6086480" y="3118725"/>
            <a:ext cx="1928826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бачать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6" name="WordArt 8"/>
          <p:cNvSpPr>
            <a:spLocks noChangeArrowheads="1" noChangeShapeType="1" noTextEdit="1"/>
          </p:cNvSpPr>
          <p:nvPr/>
        </p:nvSpPr>
        <p:spPr bwMode="auto">
          <a:xfrm>
            <a:off x="6361157" y="5633222"/>
            <a:ext cx="1600200" cy="614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бачиш</a:t>
            </a:r>
            <a:endParaRPr lang="ru-RU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4" name="WordArt 6"/>
          <p:cNvSpPr>
            <a:spLocks noChangeArrowheads="1" noChangeShapeType="1" noTextEdit="1"/>
          </p:cNvSpPr>
          <p:nvPr/>
        </p:nvSpPr>
        <p:spPr bwMode="auto">
          <a:xfrm>
            <a:off x="2664587" y="4171531"/>
            <a:ext cx="1143008" cy="10001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є</a:t>
            </a:r>
            <a:endParaRPr lang="ru-RU" sz="3600" i="1" kern="10" dirty="0">
              <a:ln w="285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4457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“Докази”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home\Desktop\image12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2"/>
            <a:ext cx="7429552" cy="4528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“Докази”</a:t>
            </a:r>
            <a:endParaRPr lang="ru-RU" sz="8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ome\Desktop\image168_7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43970" y="2214554"/>
            <a:ext cx="7343291" cy="2037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295</Words>
  <Application>Microsoft Office PowerPoint</Application>
  <PresentationFormat>Экран (4:3)</PresentationFormat>
  <Paragraphs>136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Impact</vt:lpstr>
      <vt:lpstr>Times New Roman</vt:lpstr>
      <vt:lpstr>Тема Office</vt:lpstr>
      <vt:lpstr>Дієслова І і ІІ дієвідміни. Дієвідмінювання дієслів теперішнього часу. Букви е,и в особових закінченнях дієслів І та ІІ дієвідмін</vt:lpstr>
      <vt:lpstr>Презентация PowerPoint</vt:lpstr>
      <vt:lpstr>Презентация PowerPoint</vt:lpstr>
      <vt:lpstr>Як правильно? (“Інтуїція”)</vt:lpstr>
      <vt:lpstr>“Факти”</vt:lpstr>
      <vt:lpstr>“Докази”</vt:lpstr>
      <vt:lpstr>Презентация PowerPoint</vt:lpstr>
      <vt:lpstr>“Докази”</vt:lpstr>
      <vt:lpstr>“Докази”</vt:lpstr>
      <vt:lpstr>Презентация PowerPoint</vt:lpstr>
      <vt:lpstr>“Код” Розподіліть слова за дієвідмінами. Дізнайтеся секрет успіху детективів.</vt:lpstr>
      <vt:lpstr>“Код”</vt:lpstr>
      <vt:lpstr>Презентация PowerPoint</vt:lpstr>
      <vt:lpstr>“Слідчий експеримент” Утворіть усі можливі форми теперішнього часу дієслів нести, мовчати. Заповніть таблицю. Виділіть особові закінчення дієслів.</vt:lpstr>
      <vt:lpstr>“Слідчий есперимент” (Перевір!)</vt:lpstr>
      <vt:lpstr>“Справа клієнта № 1” https://learningapps.org/display?v=pi6own4qn22  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Дієслова</dc:title>
  <dc:creator>home</dc:creator>
  <cp:lastModifiedBy>RePack by Diakov</cp:lastModifiedBy>
  <cp:revision>55</cp:revision>
  <dcterms:created xsi:type="dcterms:W3CDTF">2022-11-04T19:00:43Z</dcterms:created>
  <dcterms:modified xsi:type="dcterms:W3CDTF">2023-03-26T17:36:06Z</dcterms:modified>
</cp:coreProperties>
</file>