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0" r:id="rId2"/>
    <p:sldId id="266" r:id="rId3"/>
    <p:sldId id="273" r:id="rId4"/>
    <p:sldId id="275" r:id="rId5"/>
    <p:sldId id="277" r:id="rId6"/>
    <p:sldId id="278" r:id="rId7"/>
  </p:sldIdLst>
  <p:sldSz cx="7561263" cy="10440988"/>
  <p:notesSz cx="6888163" cy="10020300"/>
  <p:defaultTextStyle>
    <a:defPPr>
      <a:defRPr lang="ru-RU"/>
    </a:defPPr>
    <a:lvl1pPr marL="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43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287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430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574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717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861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004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148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89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CA4289"/>
    <a:srgbClr val="99FF33"/>
    <a:srgbClr val="00FF00"/>
    <a:srgbClr val="44E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51" d="100"/>
          <a:sy n="51" d="100"/>
        </p:scale>
        <p:origin x="2621" y="26"/>
      </p:cViewPr>
      <p:guideLst>
        <p:guide orient="horz" pos="3289"/>
        <p:guide pos="238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9A6C8C-E7C0-4E5D-B6D4-F322F1CE060E}" type="datetimeFigureOut">
              <a:rPr lang="ru-RU" smtClean="0"/>
              <a:pPr/>
              <a:t>27.03.2023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82800" y="750888"/>
            <a:ext cx="2722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975" y="4759325"/>
            <a:ext cx="5510213" cy="4510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BC6FFD-478B-4194-ABC4-10B07DAD6DA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143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287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430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574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5717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0861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004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148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67095" y="3243476"/>
            <a:ext cx="6427074" cy="223804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34190" y="5916560"/>
            <a:ext cx="5292884" cy="266825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71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86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00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D3606-6728-4B7A-BC60-8252256E7E1C}" type="datetimeFigureOut">
              <a:rPr lang="ru-RU" smtClean="0"/>
              <a:pPr/>
              <a:t>27.03.2023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E09DF-E881-4A93-9C92-E014621712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D3606-6728-4B7A-BC60-8252256E7E1C}" type="datetimeFigureOut">
              <a:rPr lang="ru-RU" smtClean="0"/>
              <a:pPr/>
              <a:t>27.03.2023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E09DF-E881-4A93-9C92-E014621712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481916" y="418125"/>
            <a:ext cx="1701284" cy="890867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8063" y="418125"/>
            <a:ext cx="4977831" cy="890867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D3606-6728-4B7A-BC60-8252256E7E1C}" type="datetimeFigureOut">
              <a:rPr lang="ru-RU" smtClean="0"/>
              <a:pPr/>
              <a:t>27.03.2023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E09DF-E881-4A93-9C92-E014621712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D3606-6728-4B7A-BC60-8252256E7E1C}" type="datetimeFigureOut">
              <a:rPr lang="ru-RU" smtClean="0"/>
              <a:pPr/>
              <a:t>27.03.2023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E09DF-E881-4A93-9C92-E014621712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7288" y="6709302"/>
            <a:ext cx="6427074" cy="2073696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97288" y="4425338"/>
            <a:ext cx="6427074" cy="2283965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1435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287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430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57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717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861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004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14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D3606-6728-4B7A-BC60-8252256E7E1C}" type="datetimeFigureOut">
              <a:rPr lang="ru-RU" smtClean="0"/>
              <a:pPr/>
              <a:t>27.03.2023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E09DF-E881-4A93-9C92-E014621712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78063" y="2436232"/>
            <a:ext cx="3339558" cy="689056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843642" y="2436232"/>
            <a:ext cx="3339558" cy="689056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D3606-6728-4B7A-BC60-8252256E7E1C}" type="datetimeFigureOut">
              <a:rPr lang="ru-RU" smtClean="0"/>
              <a:pPr/>
              <a:t>27.03.2023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E09DF-E881-4A93-9C92-E014621712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8064" y="2337138"/>
            <a:ext cx="3340871" cy="97400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78064" y="3311146"/>
            <a:ext cx="3340871" cy="601565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841017" y="2337138"/>
            <a:ext cx="3342183" cy="97400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841017" y="3311146"/>
            <a:ext cx="3342183" cy="601565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D3606-6728-4B7A-BC60-8252256E7E1C}" type="datetimeFigureOut">
              <a:rPr lang="ru-RU" smtClean="0"/>
              <a:pPr/>
              <a:t>27.03.2023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E09DF-E881-4A93-9C92-E014621712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D3606-6728-4B7A-BC60-8252256E7E1C}" type="datetimeFigureOut">
              <a:rPr lang="ru-RU" smtClean="0"/>
              <a:pPr/>
              <a:t>27.03.2023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E09DF-E881-4A93-9C92-E014621712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D3606-6728-4B7A-BC60-8252256E7E1C}" type="datetimeFigureOut">
              <a:rPr lang="ru-RU" smtClean="0"/>
              <a:pPr/>
              <a:t>27.03.2023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E09DF-E881-4A93-9C92-E014621712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8064" y="415707"/>
            <a:ext cx="2487604" cy="1769167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956244" y="415707"/>
            <a:ext cx="4226957" cy="8911094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78064" y="2184874"/>
            <a:ext cx="2487604" cy="7141927"/>
          </a:xfrm>
        </p:spPr>
        <p:txBody>
          <a:bodyPr/>
          <a:lstStyle>
            <a:lvl1pPr marL="0" indent="0">
              <a:buNone/>
              <a:defRPr sz="16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D3606-6728-4B7A-BC60-8252256E7E1C}" type="datetimeFigureOut">
              <a:rPr lang="ru-RU" smtClean="0"/>
              <a:pPr/>
              <a:t>27.03.2023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E09DF-E881-4A93-9C92-E014621712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2060" y="7308692"/>
            <a:ext cx="4536758" cy="862833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482060" y="932921"/>
            <a:ext cx="4536758" cy="6264593"/>
          </a:xfrm>
        </p:spPr>
        <p:txBody>
          <a:bodyPr/>
          <a:lstStyle>
            <a:lvl1pPr marL="0" indent="0">
              <a:buNone/>
              <a:defRPr sz="3600"/>
            </a:lvl1pPr>
            <a:lvl2pPr marL="514350" indent="0">
              <a:buNone/>
              <a:defRPr sz="3200"/>
            </a:lvl2pPr>
            <a:lvl3pPr marL="1028700" indent="0">
              <a:buNone/>
              <a:defRPr sz="2700"/>
            </a:lvl3pPr>
            <a:lvl4pPr marL="1543050" indent="0">
              <a:buNone/>
              <a:defRPr sz="2300"/>
            </a:lvl4pPr>
            <a:lvl5pPr marL="2057400" indent="0">
              <a:buNone/>
              <a:defRPr sz="2300"/>
            </a:lvl5pPr>
            <a:lvl6pPr marL="2571750" indent="0">
              <a:buNone/>
              <a:defRPr sz="2300"/>
            </a:lvl6pPr>
            <a:lvl7pPr marL="3086100" indent="0">
              <a:buNone/>
              <a:defRPr sz="2300"/>
            </a:lvl7pPr>
            <a:lvl8pPr marL="3600450" indent="0">
              <a:buNone/>
              <a:defRPr sz="2300"/>
            </a:lvl8pPr>
            <a:lvl9pPr marL="4114800" indent="0">
              <a:buNone/>
              <a:defRPr sz="23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482060" y="8171525"/>
            <a:ext cx="4536758" cy="1225365"/>
          </a:xfrm>
        </p:spPr>
        <p:txBody>
          <a:bodyPr/>
          <a:lstStyle>
            <a:lvl1pPr marL="0" indent="0">
              <a:buNone/>
              <a:defRPr sz="16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D3606-6728-4B7A-BC60-8252256E7E1C}" type="datetimeFigureOut">
              <a:rPr lang="ru-RU" smtClean="0"/>
              <a:pPr/>
              <a:t>27.03.2023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E09DF-E881-4A93-9C92-E014621712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8063" y="418123"/>
            <a:ext cx="6805137" cy="1740165"/>
          </a:xfrm>
          <a:prstGeom prst="rect">
            <a:avLst/>
          </a:prstGeom>
        </p:spPr>
        <p:txBody>
          <a:bodyPr vert="horz" lIns="102870" tIns="51435" rIns="102870" bIns="51435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8063" y="2436232"/>
            <a:ext cx="6805137" cy="6890569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78063" y="9677250"/>
            <a:ext cx="1764295" cy="555886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D3606-6728-4B7A-BC60-8252256E7E1C}" type="datetimeFigureOut">
              <a:rPr lang="ru-RU" smtClean="0"/>
              <a:pPr/>
              <a:t>27.03.2023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583432" y="9677250"/>
            <a:ext cx="2394400" cy="555886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5418905" y="9677250"/>
            <a:ext cx="1764295" cy="555886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E09DF-E881-4A93-9C92-E0146217123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287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5763" indent="-385763" algn="l" defTabSz="102870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35819" indent="-321469" algn="l" defTabSz="1028700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1319" y="1794521"/>
            <a:ext cx="6537388" cy="1511156"/>
          </a:xfrm>
          <a:prstGeom prst="rect">
            <a:avLst/>
          </a:prstGeom>
          <a:noFill/>
        </p:spPr>
        <p:txBody>
          <a:bodyPr wrap="square" lIns="102870" tIns="51435" rIns="102870" bIns="51435" rtlCol="0">
            <a:spAutoFit/>
          </a:bodyPr>
          <a:lstStyle/>
          <a:p>
            <a:pPr algn="ctr"/>
            <a:r>
              <a:rPr lang="uk-UA" sz="9000" b="1" i="1" dirty="0" err="1">
                <a:solidFill>
                  <a:srgbClr val="0070C0"/>
                </a:solidFill>
                <a:latin typeface="Monotype Corsiva" pitchFamily="66" charset="0"/>
                <a:cs typeface="Times New Roman" pitchFamily="18" charset="0"/>
              </a:rPr>
              <a:t>Портфоліо</a:t>
            </a:r>
            <a:r>
              <a:rPr lang="uk-UA" sz="9000" b="1" i="1" dirty="0">
                <a:solidFill>
                  <a:srgbClr val="0070C0"/>
                </a:solidFill>
                <a:latin typeface="Monotype Corsiva" pitchFamily="66" charset="0"/>
                <a:cs typeface="Times New Roman" pitchFamily="18" charset="0"/>
              </a:rPr>
              <a:t> </a:t>
            </a:r>
            <a:endParaRPr lang="ru-RU" sz="9000" b="1" i="1" dirty="0">
              <a:solidFill>
                <a:srgbClr val="0070C0"/>
              </a:solidFill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87611" y="3344366"/>
            <a:ext cx="6064805" cy="2920030"/>
          </a:xfrm>
          <a:prstGeom prst="rect">
            <a:avLst/>
          </a:prstGeom>
          <a:noFill/>
        </p:spPr>
        <p:txBody>
          <a:bodyPr wrap="square" lIns="102870" tIns="51435" rIns="102870" bIns="51435" rtlCol="0">
            <a:spAutoFit/>
          </a:bodyPr>
          <a:lstStyle/>
          <a:p>
            <a:pPr algn="ctr"/>
            <a:r>
              <a:rPr lang="ru-RU" sz="61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Тараса Григоровича </a:t>
            </a:r>
            <a:r>
              <a:rPr lang="ru-RU" sz="61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Шевченка</a:t>
            </a:r>
            <a:endParaRPr lang="ru-RU" sz="61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ute autumn frame | Рамки скрапбукинг, Осенние поделки, Бумажные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16" y="-204866"/>
            <a:ext cx="7517168" cy="10717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ÐÐ²ÑÐ¾Ð¼Ð°ÑÐ¸ÑÐµÑÐºÐ¸Ð¹ Ð°Ð»ÑÑÐµÑÐ½Ð°ÑÐ¸Ð²Ð½ÑÐ¹ ÑÐµÐºÑÑ Ð¾ÑÑÑÑÑÑÐ²ÑÐµÑ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7424724" cy="10440988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338957" y="0"/>
            <a:ext cx="5119641" cy="1950534"/>
          </a:xfrm>
          <a:prstGeom prst="rect">
            <a:avLst/>
          </a:prstGeom>
          <a:noFill/>
        </p:spPr>
        <p:txBody>
          <a:bodyPr wrap="square" lIns="102870" tIns="51435" rIns="102870" bIns="51435" rtlCol="0">
            <a:spAutoFit/>
          </a:bodyPr>
          <a:lstStyle/>
          <a:p>
            <a:pPr algn="ctr"/>
            <a:r>
              <a:rPr lang="uk-UA" sz="5000" b="1" dirty="0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  <a:t>Привіт</a:t>
            </a:r>
            <a:r>
              <a:rPr lang="uk-UA" sz="5000" dirty="0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  <a:t>! </a:t>
            </a:r>
            <a:r>
              <a:rPr lang="uk-UA" sz="5000" b="1" dirty="0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  <a:t>Давайте знайомитись!</a:t>
            </a:r>
          </a:p>
          <a:p>
            <a:pPr algn="ctr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69066" y="9299034"/>
            <a:ext cx="4016949" cy="878579"/>
          </a:xfrm>
          <a:prstGeom prst="rect">
            <a:avLst/>
          </a:prstGeom>
          <a:noFill/>
        </p:spPr>
        <p:txBody>
          <a:bodyPr wrap="square" lIns="102870" tIns="51435" rIns="102870" bIns="51435" rtlCol="0">
            <a:spAutoFit/>
          </a:bodyPr>
          <a:lstStyle/>
          <a:p>
            <a:pPr algn="ctr"/>
            <a:r>
              <a:rPr lang="uk-UA" sz="5000" b="1" dirty="0">
                <a:solidFill>
                  <a:srgbClr val="7030A0"/>
                </a:solidFill>
                <a:latin typeface="Monotype Corsiva" pitchFamily="66" charset="0"/>
                <a:cs typeface="Times New Roman" pitchFamily="18" charset="0"/>
              </a:rPr>
              <a:t>Це – Я!</a:t>
            </a:r>
            <a:endParaRPr lang="ru-RU" sz="5000" b="1" dirty="0">
              <a:solidFill>
                <a:srgbClr val="7030A0"/>
              </a:solidFill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47830" y="2528658"/>
            <a:ext cx="3780658" cy="421718"/>
          </a:xfrm>
          <a:prstGeom prst="rect">
            <a:avLst/>
          </a:prstGeom>
          <a:noFill/>
        </p:spPr>
        <p:txBody>
          <a:bodyPr wrap="square" lIns="102870" tIns="51435" rIns="102870" bIns="51435" rtlCol="0">
            <a:spAutoFit/>
          </a:bodyPr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Фото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ÐÐ²ÑÐ¾Ð¼Ð°ÑÐ¸ÑÐµÑÐºÐ¸Ð¹ Ð°Ð»ÑÑÐµÑÐ½Ð°ÑÐ¸Ð²Ð½ÑÐ¹ ÑÐµÐºÑÑ Ð¾ÑÑÑÑÑÑÐ²ÑÐµÑ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7584397" cy="10440988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423177" y="362710"/>
            <a:ext cx="4956657" cy="1054295"/>
          </a:xfrm>
          <a:prstGeom prst="rect">
            <a:avLst/>
          </a:prstGeom>
          <a:noFill/>
        </p:spPr>
        <p:txBody>
          <a:bodyPr wrap="square" lIns="102870" tIns="51435" rIns="102870" bIns="51435" rtlCol="0">
            <a:spAutoFit/>
          </a:bodyPr>
          <a:lstStyle/>
          <a:p>
            <a:r>
              <a:rPr lang="uk-UA" sz="6100" b="1" dirty="0">
                <a:solidFill>
                  <a:srgbClr val="7030A0"/>
                </a:solidFill>
                <a:latin typeface="Mistral" panose="03090702030407020403" pitchFamily="66" charset="0"/>
                <a:cs typeface="Times New Roman" pitchFamily="18" charset="0"/>
              </a:rPr>
              <a:t>Мої захоплення</a:t>
            </a:r>
            <a:endParaRPr lang="ru-RU" sz="6100" b="1" dirty="0">
              <a:solidFill>
                <a:srgbClr val="7030A0"/>
              </a:solidFill>
              <a:latin typeface="Mistral" panose="03090702030407020403" pitchFamily="66" charset="0"/>
              <a:cs typeface="Times New Roman" pitchFamily="18" charset="0"/>
            </a:endParaRP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14550" y="3334097"/>
            <a:ext cx="2439908" cy="1892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50887" y="6339641"/>
            <a:ext cx="2439908" cy="1892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4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64607" y="5369598"/>
            <a:ext cx="2439908" cy="1892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5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59396" y="2447087"/>
            <a:ext cx="2439908" cy="1892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7538510" cy="10440988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692399" y="325457"/>
            <a:ext cx="4253240" cy="1265155"/>
          </a:xfrm>
          <a:prstGeom prst="rect">
            <a:avLst/>
          </a:prstGeom>
          <a:noFill/>
        </p:spPr>
        <p:txBody>
          <a:bodyPr wrap="square" lIns="102870" tIns="51435" rIns="102870" bIns="51435" rtlCol="0">
            <a:spAutoFit/>
          </a:bodyPr>
          <a:lstStyle/>
          <a:p>
            <a:pPr algn="ctr"/>
            <a:r>
              <a:rPr lang="uk-UA" sz="7400" b="1" dirty="0">
                <a:solidFill>
                  <a:srgbClr val="FFFF00"/>
                </a:solidFill>
                <a:latin typeface="Mistral" panose="03090702030407020403" pitchFamily="66" charset="0"/>
                <a:cs typeface="Times New Roman" pitchFamily="18" charset="0"/>
              </a:rPr>
              <a:t>Моя мрія</a:t>
            </a:r>
            <a:endParaRPr lang="ru-RU" sz="7400" b="1" dirty="0">
              <a:solidFill>
                <a:srgbClr val="FFFF00"/>
              </a:solidFill>
              <a:latin typeface="Mistral" panose="03090702030407020403" pitchFamily="66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50522" y="3181225"/>
            <a:ext cx="3780658" cy="3997248"/>
          </a:xfrm>
          <a:prstGeom prst="rect">
            <a:avLst/>
          </a:prstGeom>
          <a:noFill/>
        </p:spPr>
        <p:txBody>
          <a:bodyPr wrap="square" lIns="102870" tIns="51435" rIns="102870" bIns="51435" rtlCol="0">
            <a:spAutoFit/>
          </a:bodyPr>
          <a:lstStyle/>
          <a:p>
            <a:r>
              <a:rPr lang="uk-UA" sz="2300" dirty="0" smtClean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ru-RU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ÐÐ²ÑÐ¾Ð¼Ð°ÑÐ¸ÑÐµÑÐºÐ¸Ð¹ Ð°Ð»ÑÑÐµÑÐ½Ð°ÑÐ¸Ð²Ð½ÑÐ¹ ÑÐµÐºÑÑ Ð¾ÑÑÑÑÑÑÐ²ÑÐµÑ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7584397" cy="10440988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423177" y="362710"/>
            <a:ext cx="4956657" cy="1054295"/>
          </a:xfrm>
          <a:prstGeom prst="rect">
            <a:avLst/>
          </a:prstGeom>
          <a:noFill/>
        </p:spPr>
        <p:txBody>
          <a:bodyPr wrap="square" lIns="102870" tIns="51435" rIns="102870" bIns="51435" rtlCol="0">
            <a:spAutoFit/>
          </a:bodyPr>
          <a:lstStyle/>
          <a:p>
            <a:r>
              <a:rPr lang="uk-UA" sz="6100" b="1" dirty="0">
                <a:solidFill>
                  <a:srgbClr val="7030A0"/>
                </a:solidFill>
                <a:latin typeface="Mistral" panose="03090702030407020403" pitchFamily="66" charset="0"/>
                <a:cs typeface="Times New Roman" pitchFamily="18" charset="0"/>
              </a:rPr>
              <a:t>Мої </a:t>
            </a:r>
            <a:r>
              <a:rPr lang="uk-UA" sz="6100" b="1" dirty="0" smtClean="0">
                <a:solidFill>
                  <a:srgbClr val="7030A0"/>
                </a:solidFill>
                <a:latin typeface="Mistral" panose="03090702030407020403" pitchFamily="66" charset="0"/>
                <a:cs typeface="Times New Roman" pitchFamily="18" charset="0"/>
              </a:rPr>
              <a:t>досягнення</a:t>
            </a:r>
            <a:endParaRPr lang="ru-RU" sz="6100" b="1" dirty="0">
              <a:solidFill>
                <a:srgbClr val="7030A0"/>
              </a:solidFill>
              <a:latin typeface="Mistral" panose="03090702030407020403" pitchFamily="66" charset="0"/>
              <a:cs typeface="Times New Roman" pitchFamily="18" charset="0"/>
            </a:endParaRP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14550" y="3334097"/>
            <a:ext cx="2439908" cy="1892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50887" y="6339641"/>
            <a:ext cx="2439908" cy="1892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4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64607" y="5369598"/>
            <a:ext cx="2439908" cy="1892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5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59396" y="2447087"/>
            <a:ext cx="2439908" cy="1892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756322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ÐÐ²ÑÐ¾Ð¼Ð°ÑÐ¸ÑÐµÑÐºÐ¸Ð¹ Ð°Ð»ÑÑÐµÑÐ½Ð°ÑÐ¸Ð²Ð½ÑÐ¹ ÑÐµÐºÑÑ Ð¾ÑÑÑÑÑÑÐ²ÑÐµÑ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7584397" cy="10440988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423177" y="362710"/>
            <a:ext cx="4956657" cy="1054295"/>
          </a:xfrm>
          <a:prstGeom prst="rect">
            <a:avLst/>
          </a:prstGeom>
          <a:noFill/>
        </p:spPr>
        <p:txBody>
          <a:bodyPr wrap="square" lIns="102870" tIns="51435" rIns="102870" bIns="51435" rtlCol="0">
            <a:spAutoFit/>
          </a:bodyPr>
          <a:lstStyle/>
          <a:p>
            <a:r>
              <a:rPr lang="uk-UA" sz="6100" b="1" dirty="0">
                <a:solidFill>
                  <a:srgbClr val="7030A0"/>
                </a:solidFill>
                <a:latin typeface="Mistral" panose="03090702030407020403" pitchFamily="66" charset="0"/>
                <a:cs typeface="Times New Roman" pitchFamily="18" charset="0"/>
              </a:rPr>
              <a:t>Мої </a:t>
            </a:r>
            <a:r>
              <a:rPr lang="uk-UA" sz="6100" b="1" dirty="0" smtClean="0">
                <a:solidFill>
                  <a:srgbClr val="7030A0"/>
                </a:solidFill>
                <a:latin typeface="Mistral" panose="03090702030407020403" pitchFamily="66" charset="0"/>
                <a:cs typeface="Times New Roman" pitchFamily="18" charset="0"/>
              </a:rPr>
              <a:t>досягнення</a:t>
            </a:r>
            <a:endParaRPr lang="ru-RU" sz="6100" b="1" dirty="0">
              <a:solidFill>
                <a:srgbClr val="7030A0"/>
              </a:solidFill>
              <a:latin typeface="Mistral" panose="03090702030407020403" pitchFamily="66" charset="0"/>
              <a:cs typeface="Times New Roman" pitchFamily="18" charset="0"/>
            </a:endParaRP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14550" y="3334097"/>
            <a:ext cx="2439908" cy="1892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50887" y="6339641"/>
            <a:ext cx="2439908" cy="1892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4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64607" y="5369598"/>
            <a:ext cx="2439908" cy="1892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5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59396" y="2447087"/>
            <a:ext cx="2439908" cy="1892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9406053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</TotalTime>
  <Words>24</Words>
  <Application>Microsoft Office PowerPoint</Application>
  <PresentationFormat>Произвольный</PresentationFormat>
  <Paragraphs>11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Mistral</vt:lpstr>
      <vt:lpstr>Monotype Corsiva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/>
  <cp:lastModifiedBy>Карпатська Джерельна</cp:lastModifiedBy>
  <cp:revision>49</cp:revision>
  <dcterms:created xsi:type="dcterms:W3CDTF">2018-10-23T08:49:23Z</dcterms:created>
  <dcterms:modified xsi:type="dcterms:W3CDTF">2023-03-27T09:23:55Z</dcterms:modified>
</cp:coreProperties>
</file>