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AC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2" d="100"/>
          <a:sy n="52" d="100"/>
        </p:scale>
        <p:origin x="-2274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2132856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1403648"/>
            <a:ext cx="6858000" cy="10801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8680" y="2339752"/>
            <a:ext cx="5829300" cy="1367936"/>
          </a:xfrm>
        </p:spPr>
        <p:txBody>
          <a:bodyPr>
            <a:normAutofit fontScale="90000"/>
          </a:bodyPr>
          <a:lstStyle/>
          <a:p>
            <a:r>
              <a:rPr lang="uk-UA" sz="9600" b="1" i="1" dirty="0" err="1" smtClean="0"/>
              <a:t>Портфоліо</a:t>
            </a:r>
            <a:endParaRPr lang="ru-RU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876256"/>
            <a:ext cx="6858000" cy="10801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12776" y="4716016"/>
            <a:ext cx="3888432" cy="2126704"/>
          </a:xfrm>
        </p:spPr>
        <p:txBody>
          <a:bodyPr>
            <a:noAutofit/>
          </a:bodyPr>
          <a:lstStyle/>
          <a:p>
            <a:r>
              <a:rPr lang="uk-UA" sz="6600" dirty="0" smtClean="0">
                <a:solidFill>
                  <a:schemeClr val="tx1"/>
                </a:solidFill>
              </a:rPr>
              <a:t>Тараса Шевченка</a:t>
            </a:r>
            <a:endParaRPr lang="ru-RU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Фо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cxnSp>
        <p:nvCxnSpPr>
          <p:cNvPr id="17" name="Прямая соединительная линия 16"/>
          <p:cNvCxnSpPr/>
          <p:nvPr/>
        </p:nvCxnSpPr>
        <p:spPr>
          <a:xfrm>
            <a:off x="260648" y="8676456"/>
            <a:ext cx="6264696" cy="0"/>
          </a:xfrm>
          <a:prstGeom prst="line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0648" y="7596336"/>
            <a:ext cx="629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600" i="1" dirty="0" smtClean="0"/>
              <a:t>Тарас  Шевченко</a:t>
            </a:r>
            <a:endParaRPr lang="ru-RU" sz="6600" i="1" dirty="0"/>
          </a:p>
        </p:txBody>
      </p:sp>
      <p:pic>
        <p:nvPicPr>
          <p:cNvPr id="26" name="Рисунок 25" descr="Taras_Shevchenko_selfportrait_oil_1840_(crop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696" y="395536"/>
            <a:ext cx="5506102" cy="69817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3528"/>
            <a:ext cx="6974532" cy="1524000"/>
          </a:xfrm>
        </p:spPr>
        <p:txBody>
          <a:bodyPr>
            <a:noAutofit/>
          </a:bodyPr>
          <a:lstStyle/>
          <a:p>
            <a:r>
              <a:rPr lang="uk-UA" sz="7200" b="1" i="1" dirty="0" smtClean="0"/>
              <a:t>Мої захоплення</a:t>
            </a:r>
            <a:endParaRPr lang="ru-RU" sz="7200" b="1" i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88640" y="2987824"/>
            <a:ext cx="6408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16632" y="1619672"/>
            <a:ext cx="6597352" cy="0"/>
          </a:xfrm>
          <a:prstGeom prst="line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88640" y="7236296"/>
            <a:ext cx="6408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88640" y="4283968"/>
            <a:ext cx="6408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88640" y="6372200"/>
            <a:ext cx="6408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60648" y="2195736"/>
            <a:ext cx="21151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i="1" dirty="0" smtClean="0"/>
              <a:t>Поезія</a:t>
            </a:r>
            <a:endParaRPr lang="ru-RU" sz="5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60648" y="3491880"/>
            <a:ext cx="46201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i="1" dirty="0" smtClean="0"/>
              <a:t>Образотворче 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88640" y="5076056"/>
            <a:ext cx="6408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60648" y="4283968"/>
            <a:ext cx="35739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i="1" dirty="0" smtClean="0"/>
              <a:t>мистецтво</a:t>
            </a:r>
            <a:endParaRPr lang="ru-RU" sz="5400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260648" y="5592886"/>
            <a:ext cx="36419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i="1" dirty="0" smtClean="0"/>
              <a:t>Громадська</a:t>
            </a:r>
            <a:endParaRPr lang="ru-RU" sz="5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260648" y="6444208"/>
            <a:ext cx="33265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i="1" dirty="0" smtClean="0"/>
              <a:t>діяльність</a:t>
            </a:r>
            <a:endParaRPr lang="ru-RU" sz="5400" i="1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88640" y="8388424"/>
            <a:ext cx="64087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0648" y="7596336"/>
            <a:ext cx="62404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i="1" dirty="0" smtClean="0"/>
              <a:t>Подорожі Україною</a:t>
            </a:r>
            <a:endParaRPr lang="ru-RU" sz="5400" i="1" dirty="0"/>
          </a:p>
        </p:txBody>
      </p:sp>
      <p:pic>
        <p:nvPicPr>
          <p:cNvPr id="31" name="Рисунок 30" descr="180px-1843_-_Taras_Shevchenko_-_Avtoportr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12635">
            <a:off x="4182031" y="1894663"/>
            <a:ext cx="1316561" cy="16676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2" name="Прямоугольник 31"/>
          <p:cNvSpPr/>
          <p:nvPr/>
        </p:nvSpPr>
        <p:spPr>
          <a:xfrm rot="20061719">
            <a:off x="4000887" y="1781679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 rot="20061719">
            <a:off x="4576950" y="3365855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 descr="unnamed.jpg"/>
          <p:cNvPicPr>
            <a:picLocks noChangeAspect="1"/>
          </p:cNvPicPr>
          <p:nvPr/>
        </p:nvPicPr>
        <p:blipFill>
          <a:blip r:embed="rId3" cstate="print"/>
          <a:srcRect b="19608"/>
          <a:stretch>
            <a:fillRect/>
          </a:stretch>
        </p:blipFill>
        <p:spPr>
          <a:xfrm rot="21205579">
            <a:off x="4219940" y="5628487"/>
            <a:ext cx="2181401" cy="13631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5" name="Прямоугольник 34"/>
          <p:cNvSpPr/>
          <p:nvPr/>
        </p:nvSpPr>
        <p:spPr>
          <a:xfrm rot="1951314">
            <a:off x="5746660" y="5434708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 rot="1567226">
            <a:off x="3927697" y="6970118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80" y="251520"/>
            <a:ext cx="5678388" cy="1524000"/>
          </a:xfrm>
        </p:spPr>
        <p:txBody>
          <a:bodyPr>
            <a:noAutofit/>
          </a:bodyPr>
          <a:lstStyle/>
          <a:p>
            <a:r>
              <a:rPr lang="uk-UA" sz="9600" b="1" i="1" dirty="0" smtClean="0"/>
              <a:t>Моя мрія</a:t>
            </a:r>
            <a:endParaRPr lang="ru-RU" sz="9600" b="1" i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04664" y="1763688"/>
            <a:ext cx="5976664" cy="0"/>
          </a:xfrm>
          <a:prstGeom prst="line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72008" y="2483768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6632" y="3131840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16632" y="3779912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16632" y="4427984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16632" y="5076056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6632" y="5796136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6632" y="6588224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16632" y="7380312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16632" y="8172400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16632" y="8892480"/>
            <a:ext cx="66693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6531" y="1907704"/>
            <a:ext cx="6771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i="1" dirty="0" smtClean="0"/>
              <a:t>Хочу, щоб Україна стала вільною</a:t>
            </a:r>
            <a:endParaRPr lang="ru-RU" sz="3600" i="1" dirty="0"/>
          </a:p>
        </p:txBody>
      </p:sp>
      <p:pic>
        <p:nvPicPr>
          <p:cNvPr id="18" name="Рисунок 17" descr="shutterstock_303277118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 rot="21286544">
            <a:off x="418453" y="3193927"/>
            <a:ext cx="3037681" cy="2023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Прямоугольник 19"/>
          <p:cNvSpPr/>
          <p:nvPr/>
        </p:nvSpPr>
        <p:spPr>
          <a:xfrm rot="1899568">
            <a:off x="2615151" y="3124166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2044465">
            <a:off x="-30520" y="5013748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 descr="5857487-neveroyatnaya-krasota-ukrainy-foto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 rot="741501">
            <a:off x="2161564" y="6064725"/>
            <a:ext cx="4078226" cy="20555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3" name="Прямоугольник 22"/>
          <p:cNvSpPr/>
          <p:nvPr/>
        </p:nvSpPr>
        <p:spPr>
          <a:xfrm rot="20061719">
            <a:off x="1984662" y="5742118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rot="20061719">
            <a:off x="5225022" y="8262398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656" y="251520"/>
            <a:ext cx="3816424" cy="74789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err="1" smtClean="0"/>
              <a:t>Тече</a:t>
            </a:r>
            <a:r>
              <a:rPr lang="ru-RU" sz="2000" dirty="0" smtClean="0"/>
              <a:t> вода в </a:t>
            </a:r>
            <a:r>
              <a:rPr lang="ru-RU" sz="2000" dirty="0" err="1" smtClean="0"/>
              <a:t>синє</a:t>
            </a:r>
            <a:r>
              <a:rPr lang="ru-RU" sz="2000" dirty="0" smtClean="0"/>
              <a:t> море,</a:t>
            </a:r>
            <a:br>
              <a:rPr lang="ru-RU" sz="2000" dirty="0" smtClean="0"/>
            </a:br>
            <a:r>
              <a:rPr lang="ru-RU" sz="2000" dirty="0" smtClean="0"/>
              <a:t>Та не </a:t>
            </a:r>
            <a:r>
              <a:rPr lang="ru-RU" sz="2000" dirty="0" err="1" smtClean="0"/>
              <a:t>витікає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err="1" smtClean="0"/>
              <a:t>Шука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козак</a:t>
            </a:r>
            <a:r>
              <a:rPr lang="ru-RU" sz="2000" dirty="0" smtClean="0"/>
              <a:t> свою долю,</a:t>
            </a:r>
            <a:br>
              <a:rPr lang="ru-RU" sz="2000" dirty="0" smtClean="0"/>
            </a:br>
            <a:r>
              <a:rPr lang="ru-RU" sz="2000" dirty="0" smtClean="0"/>
              <a:t>А </a:t>
            </a:r>
            <a:r>
              <a:rPr lang="ru-RU" sz="2000" dirty="0" err="1" smtClean="0"/>
              <a:t>долі</a:t>
            </a:r>
            <a:r>
              <a:rPr lang="ru-RU" sz="2000" dirty="0" smtClean="0"/>
              <a:t> </a:t>
            </a:r>
            <a:r>
              <a:rPr lang="ru-RU" sz="2000" dirty="0" err="1" smtClean="0"/>
              <a:t>немає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err="1" smtClean="0"/>
              <a:t>Пішов</a:t>
            </a:r>
            <a:r>
              <a:rPr lang="ru-RU" sz="2000" dirty="0" smtClean="0"/>
              <a:t> </a:t>
            </a:r>
            <a:r>
              <a:rPr lang="ru-RU" sz="2000" dirty="0" err="1" smtClean="0"/>
              <a:t>козак</a:t>
            </a:r>
            <a:r>
              <a:rPr lang="ru-RU" sz="2000" dirty="0" smtClean="0"/>
              <a:t> </a:t>
            </a:r>
            <a:r>
              <a:rPr lang="ru-RU" sz="2000" dirty="0" err="1" smtClean="0"/>
              <a:t>світ</a:t>
            </a:r>
            <a:r>
              <a:rPr lang="ru-RU" sz="2000" dirty="0" smtClean="0"/>
              <a:t> за </a:t>
            </a:r>
            <a:r>
              <a:rPr lang="ru-RU" sz="2000" dirty="0" err="1" smtClean="0"/>
              <a:t>очі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err="1" smtClean="0"/>
              <a:t>Грає</a:t>
            </a:r>
            <a:r>
              <a:rPr lang="ru-RU" sz="2000" dirty="0" smtClean="0"/>
              <a:t> </a:t>
            </a:r>
            <a:r>
              <a:rPr lang="ru-RU" sz="2000" dirty="0" err="1" smtClean="0"/>
              <a:t>синє</a:t>
            </a:r>
            <a:r>
              <a:rPr lang="ru-RU" sz="2000" dirty="0" smtClean="0"/>
              <a:t> море,</a:t>
            </a:r>
            <a:br>
              <a:rPr lang="ru-RU" sz="2000" dirty="0" smtClean="0"/>
            </a:br>
            <a:r>
              <a:rPr lang="ru-RU" sz="2000" dirty="0" err="1" smtClean="0"/>
              <a:t>Грає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серце</a:t>
            </a:r>
            <a:r>
              <a:rPr lang="ru-RU" sz="2000" dirty="0" smtClean="0"/>
              <a:t> </a:t>
            </a:r>
            <a:r>
              <a:rPr lang="ru-RU" sz="2000" dirty="0" err="1" smtClean="0"/>
              <a:t>козацькеє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А думка говорить:</a:t>
            </a:r>
            <a:br>
              <a:rPr lang="ru-RU" sz="2000" dirty="0" smtClean="0"/>
            </a:br>
            <a:r>
              <a:rPr lang="ru-RU" sz="2000" dirty="0" smtClean="0"/>
              <a:t>"</a:t>
            </a:r>
            <a:r>
              <a:rPr lang="ru-RU" sz="2000" dirty="0" err="1" smtClean="0"/>
              <a:t>Куди</a:t>
            </a:r>
            <a:r>
              <a:rPr lang="ru-RU" sz="2000" dirty="0" smtClean="0"/>
              <a:t> </a:t>
            </a:r>
            <a:r>
              <a:rPr lang="ru-RU" sz="2000" dirty="0" err="1" smtClean="0"/>
              <a:t>ти</a:t>
            </a:r>
            <a:r>
              <a:rPr lang="ru-RU" sz="2000" dirty="0" smtClean="0"/>
              <a:t> </a:t>
            </a:r>
            <a:r>
              <a:rPr lang="ru-RU" sz="2000" dirty="0" err="1" smtClean="0"/>
              <a:t>йдеш</a:t>
            </a:r>
            <a:r>
              <a:rPr lang="ru-RU" sz="2000" dirty="0" smtClean="0"/>
              <a:t>, не </a:t>
            </a:r>
            <a:r>
              <a:rPr lang="ru-RU" sz="2000" dirty="0" err="1" smtClean="0"/>
              <a:t>спитавшись</a:t>
            </a:r>
            <a:r>
              <a:rPr lang="ru-RU" sz="2000" dirty="0" smtClean="0"/>
              <a:t>?</a:t>
            </a:r>
            <a:br>
              <a:rPr lang="ru-RU" sz="2000" dirty="0" smtClean="0"/>
            </a:br>
            <a:r>
              <a:rPr lang="ru-RU" sz="2000" dirty="0" smtClean="0"/>
              <a:t>На кого покинув</a:t>
            </a:r>
            <a:br>
              <a:rPr lang="ru-RU" sz="2000" dirty="0" smtClean="0"/>
            </a:br>
            <a:r>
              <a:rPr lang="ru-RU" sz="2000" dirty="0" smtClean="0"/>
              <a:t>Батька, </a:t>
            </a:r>
            <a:r>
              <a:rPr lang="ru-RU" sz="2000" dirty="0" err="1" smtClean="0"/>
              <a:t>неньку</a:t>
            </a:r>
            <a:r>
              <a:rPr lang="ru-RU" sz="2000" dirty="0" smtClean="0"/>
              <a:t> старенькую,</a:t>
            </a:r>
            <a:br>
              <a:rPr lang="ru-RU" sz="2000" dirty="0" smtClean="0"/>
            </a:br>
            <a:r>
              <a:rPr lang="ru-RU" sz="2000" dirty="0" err="1" smtClean="0"/>
              <a:t>Молоду</a:t>
            </a:r>
            <a:r>
              <a:rPr lang="ru-RU" sz="2000" dirty="0" smtClean="0"/>
              <a:t> </a:t>
            </a:r>
            <a:r>
              <a:rPr lang="ru-RU" sz="2000" dirty="0" err="1" smtClean="0"/>
              <a:t>дівчину</a:t>
            </a:r>
            <a:r>
              <a:rPr lang="ru-RU" sz="2000" dirty="0" smtClean="0"/>
              <a:t>?</a:t>
            </a:r>
            <a:br>
              <a:rPr lang="ru-RU" sz="2000" dirty="0" smtClean="0"/>
            </a:br>
            <a:r>
              <a:rPr lang="ru-RU" sz="2000" dirty="0" smtClean="0"/>
              <a:t>На </a:t>
            </a:r>
            <a:r>
              <a:rPr lang="ru-RU" sz="2000" dirty="0" err="1" smtClean="0"/>
              <a:t>чужині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ті</a:t>
            </a:r>
            <a:r>
              <a:rPr lang="ru-RU" sz="2000" dirty="0" smtClean="0"/>
              <a:t> люде, –</a:t>
            </a:r>
            <a:br>
              <a:rPr lang="ru-RU" sz="2000" dirty="0" smtClean="0"/>
            </a:br>
            <a:r>
              <a:rPr lang="ru-RU" sz="2000" dirty="0" smtClean="0"/>
              <a:t>Тяжко </a:t>
            </a:r>
            <a:r>
              <a:rPr lang="ru-RU" sz="2000" dirty="0" err="1" smtClean="0"/>
              <a:t>з</a:t>
            </a:r>
            <a:r>
              <a:rPr lang="ru-RU" sz="2000" dirty="0" smtClean="0"/>
              <a:t> ними </a:t>
            </a:r>
            <a:r>
              <a:rPr lang="ru-RU" sz="2000" dirty="0" err="1" smtClean="0"/>
              <a:t>жити</a:t>
            </a:r>
            <a:r>
              <a:rPr lang="ru-RU" sz="2000" dirty="0" smtClean="0"/>
              <a:t>!</a:t>
            </a:r>
            <a:br>
              <a:rPr lang="ru-RU" sz="2000" dirty="0" smtClean="0"/>
            </a:br>
            <a:r>
              <a:rPr lang="ru-RU" sz="2000" dirty="0" err="1" smtClean="0"/>
              <a:t>Ні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ким</a:t>
            </a:r>
            <a:r>
              <a:rPr lang="ru-RU" sz="2000" dirty="0" smtClean="0"/>
              <a:t> буде </a:t>
            </a:r>
            <a:r>
              <a:rPr lang="ru-RU" sz="2000" dirty="0" err="1" smtClean="0"/>
              <a:t>поплакати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err="1" smtClean="0"/>
              <a:t>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поговорити</a:t>
            </a:r>
            <a:r>
              <a:rPr lang="ru-RU" sz="2000" dirty="0" smtClean="0"/>
              <a:t>".</a:t>
            </a:r>
            <a:br>
              <a:rPr lang="ru-RU" sz="2000" dirty="0" smtClean="0"/>
            </a:br>
            <a:r>
              <a:rPr lang="ru-RU" sz="2000" dirty="0" err="1" smtClean="0"/>
              <a:t>Сидить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козак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тім</a:t>
            </a:r>
            <a:r>
              <a:rPr lang="ru-RU" sz="2000" dirty="0" smtClean="0"/>
              <a:t> </a:t>
            </a:r>
            <a:r>
              <a:rPr lang="ru-RU" sz="2000" dirty="0" err="1" smtClean="0"/>
              <a:t>боці</a:t>
            </a:r>
            <a:r>
              <a:rPr lang="ru-RU" sz="2000" dirty="0" smtClean="0"/>
              <a:t>, –</a:t>
            </a:r>
            <a:br>
              <a:rPr lang="ru-RU" sz="2000" dirty="0" smtClean="0"/>
            </a:br>
            <a:r>
              <a:rPr lang="ru-RU" sz="2000" dirty="0" err="1" smtClean="0"/>
              <a:t>Грає</a:t>
            </a:r>
            <a:r>
              <a:rPr lang="ru-RU" sz="2000" dirty="0" smtClean="0"/>
              <a:t> </a:t>
            </a:r>
            <a:r>
              <a:rPr lang="ru-RU" sz="2000" dirty="0" err="1" smtClean="0"/>
              <a:t>синє</a:t>
            </a:r>
            <a:r>
              <a:rPr lang="ru-RU" sz="2000" dirty="0" smtClean="0"/>
              <a:t> море.</a:t>
            </a:r>
            <a:br>
              <a:rPr lang="ru-RU" sz="2000" dirty="0" smtClean="0"/>
            </a:br>
            <a:r>
              <a:rPr lang="ru-RU" sz="2000" dirty="0" smtClean="0"/>
              <a:t>Думав, доля </a:t>
            </a:r>
            <a:r>
              <a:rPr lang="ru-RU" sz="2000" dirty="0" err="1" smtClean="0"/>
              <a:t>зустрінеться</a:t>
            </a:r>
            <a:r>
              <a:rPr lang="ru-RU" sz="2000" dirty="0" smtClean="0"/>
              <a:t>, –</a:t>
            </a:r>
            <a:br>
              <a:rPr lang="ru-RU" sz="2000" dirty="0" smtClean="0"/>
            </a:br>
            <a:r>
              <a:rPr lang="ru-RU" sz="2000" dirty="0" err="1" smtClean="0"/>
              <a:t>Спіткалося</a:t>
            </a:r>
            <a:r>
              <a:rPr lang="ru-RU" sz="2000" dirty="0" smtClean="0"/>
              <a:t> горе.</a:t>
            </a:r>
            <a:br>
              <a:rPr lang="ru-RU" sz="2000" dirty="0" smtClean="0"/>
            </a:br>
            <a:r>
              <a:rPr lang="ru-RU" sz="2000" dirty="0" smtClean="0"/>
              <a:t>А </a:t>
            </a:r>
            <a:r>
              <a:rPr lang="ru-RU" sz="2000" dirty="0" err="1" smtClean="0"/>
              <a:t>журавлі</a:t>
            </a:r>
            <a:r>
              <a:rPr lang="ru-RU" sz="2000" dirty="0" smtClean="0"/>
              <a:t> </a:t>
            </a:r>
            <a:r>
              <a:rPr lang="ru-RU" sz="2000" dirty="0" err="1" smtClean="0"/>
              <a:t>летять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собі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Додому</a:t>
            </a:r>
            <a:r>
              <a:rPr lang="ru-RU" sz="2000" dirty="0" smtClean="0"/>
              <a:t> ключами.</a:t>
            </a:r>
            <a:br>
              <a:rPr lang="ru-RU" sz="2000" dirty="0" smtClean="0"/>
            </a:br>
            <a:r>
              <a:rPr lang="ru-RU" sz="2000" dirty="0" smtClean="0"/>
              <a:t>Плаче </a:t>
            </a:r>
            <a:r>
              <a:rPr lang="ru-RU" sz="2000" dirty="0" err="1" smtClean="0"/>
              <a:t>козак</a:t>
            </a:r>
            <a:r>
              <a:rPr lang="ru-RU" sz="2000" dirty="0" smtClean="0"/>
              <a:t> – шляхи </a:t>
            </a:r>
            <a:r>
              <a:rPr lang="ru-RU" sz="2000" dirty="0" err="1" smtClean="0"/>
              <a:t>биті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Заросли тернами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3" name="Рисунок 2" descr="Taras_Shevchenko_painting00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34771">
            <a:off x="3134117" y="367088"/>
            <a:ext cx="3456384" cy="20277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 rot="19952290">
            <a:off x="2844082" y="248487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20008281">
            <a:off x="5728273" y="2292847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903310" y="7697450"/>
            <a:ext cx="49546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i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“Думка</a:t>
            </a:r>
            <a:r>
              <a:rPr lang="uk-UA" sz="44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 (тече вода </a:t>
            </a:r>
          </a:p>
          <a:p>
            <a:pPr algn="ctr"/>
            <a:r>
              <a:rPr lang="uk-UA" sz="44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в синє море)”</a:t>
            </a:r>
            <a:endParaRPr lang="ru-RU" sz="4400" b="1" i="1" dirty="0">
              <a:ln>
                <a:solidFill>
                  <a:schemeClr val="tx1"/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287976">
            <a:off x="4174634" y="2507424"/>
            <a:ext cx="23163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000" b="1" i="1" dirty="0" err="1" smtClean="0"/>
              <a:t>“На</a:t>
            </a:r>
            <a:r>
              <a:rPr lang="uk-UA" sz="2000" b="1" i="1" dirty="0" smtClean="0"/>
              <a:t> березі</a:t>
            </a:r>
          </a:p>
          <a:p>
            <a:pPr algn="ctr"/>
            <a:r>
              <a:rPr lang="uk-UA" sz="2000" b="1" i="1" dirty="0" smtClean="0"/>
              <a:t>Аральського </a:t>
            </a:r>
            <a:r>
              <a:rPr lang="uk-UA" sz="2000" b="1" i="1" dirty="0" err="1" smtClean="0"/>
              <a:t>моря”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6912" y="251520"/>
            <a:ext cx="3960440" cy="563231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Садок </a:t>
            </a:r>
            <a:r>
              <a:rPr lang="ru-RU" sz="2400" dirty="0" err="1" smtClean="0"/>
              <a:t>вишневий</a:t>
            </a:r>
            <a:r>
              <a:rPr lang="ru-RU" sz="2400" dirty="0" smtClean="0"/>
              <a:t> коло </a:t>
            </a:r>
            <a:r>
              <a:rPr lang="ru-RU" sz="2400" dirty="0" err="1" smtClean="0"/>
              <a:t>хати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err="1" smtClean="0"/>
              <a:t>Хрущі</a:t>
            </a:r>
            <a:r>
              <a:rPr lang="ru-RU" sz="2400" dirty="0" smtClean="0"/>
              <a:t> над вишнями </a:t>
            </a:r>
            <a:r>
              <a:rPr lang="ru-RU" sz="2400" dirty="0" err="1" smtClean="0"/>
              <a:t>гудуть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err="1" smtClean="0"/>
              <a:t>Плугатарі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плугами </a:t>
            </a:r>
            <a:r>
              <a:rPr lang="ru-RU" sz="2400" dirty="0" err="1" smtClean="0"/>
              <a:t>йдуть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err="1" smtClean="0"/>
              <a:t>Співають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ідучи</a:t>
            </a:r>
            <a:r>
              <a:rPr lang="ru-RU" sz="2400" dirty="0" smtClean="0"/>
              <a:t> </a:t>
            </a:r>
            <a:r>
              <a:rPr lang="ru-RU" sz="2400" dirty="0" err="1" smtClean="0"/>
              <a:t>дівчата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smtClean="0"/>
              <a:t>А </a:t>
            </a:r>
            <a:r>
              <a:rPr lang="ru-RU" sz="2400" dirty="0" err="1" smtClean="0"/>
              <a:t>матері</a:t>
            </a:r>
            <a:r>
              <a:rPr lang="ru-RU" sz="2400" dirty="0" smtClean="0"/>
              <a:t> вечерять </a:t>
            </a:r>
            <a:r>
              <a:rPr lang="ru-RU" sz="2400" dirty="0" err="1" smtClean="0"/>
              <a:t>ждуть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err="1" smtClean="0"/>
              <a:t>Сім'я</a:t>
            </a:r>
            <a:r>
              <a:rPr lang="ru-RU" sz="2400" dirty="0" smtClean="0"/>
              <a:t> вечеря коло </a:t>
            </a:r>
            <a:r>
              <a:rPr lang="ru-RU" sz="2400" dirty="0" err="1" smtClean="0"/>
              <a:t>хати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err="1" smtClean="0"/>
              <a:t>Вечірня</a:t>
            </a:r>
            <a:r>
              <a:rPr lang="ru-RU" sz="2400" dirty="0" smtClean="0"/>
              <a:t> </a:t>
            </a:r>
            <a:r>
              <a:rPr lang="ru-RU" sz="2400" dirty="0" err="1" smtClean="0"/>
              <a:t>зіронька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встає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Дочка вечерять </a:t>
            </a:r>
            <a:r>
              <a:rPr lang="ru-RU" sz="2400" dirty="0" err="1" smtClean="0"/>
              <a:t>подає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smtClean="0"/>
              <a:t>А </a:t>
            </a:r>
            <a:r>
              <a:rPr lang="ru-RU" sz="2400" dirty="0" err="1" smtClean="0"/>
              <a:t>мати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хоче</a:t>
            </a:r>
            <a:r>
              <a:rPr lang="ru-RU" sz="2400" dirty="0" smtClean="0"/>
              <a:t> </a:t>
            </a:r>
            <a:r>
              <a:rPr lang="ru-RU" sz="2400" dirty="0" err="1" smtClean="0"/>
              <a:t>научати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smtClean="0"/>
              <a:t>Так соловейко не </a:t>
            </a:r>
            <a:r>
              <a:rPr lang="ru-RU" sz="2400" dirty="0" err="1" smtClean="0"/>
              <a:t>дає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err="1" smtClean="0"/>
              <a:t>Поклала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мати</a:t>
            </a:r>
            <a:r>
              <a:rPr lang="ru-RU" sz="2400" dirty="0" smtClean="0"/>
              <a:t> коло </a:t>
            </a:r>
            <a:r>
              <a:rPr lang="ru-RU" sz="2400" dirty="0" err="1" smtClean="0"/>
              <a:t>хати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Маленьких </a:t>
            </a:r>
            <a:r>
              <a:rPr lang="ru-RU" sz="2400" dirty="0" err="1" smtClean="0"/>
              <a:t>діточок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своїх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Сама заснула коло </a:t>
            </a:r>
            <a:r>
              <a:rPr lang="ru-RU" sz="2400" dirty="0" err="1" smtClean="0"/>
              <a:t>їх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Затихло все, </a:t>
            </a:r>
            <a:r>
              <a:rPr lang="ru-RU" sz="2400" dirty="0" err="1" smtClean="0"/>
              <a:t>тілько</a:t>
            </a:r>
            <a:r>
              <a:rPr lang="ru-RU" sz="2400" dirty="0" smtClean="0"/>
              <a:t> </a:t>
            </a:r>
            <a:r>
              <a:rPr lang="ru-RU" sz="2400" dirty="0" err="1" smtClean="0"/>
              <a:t>дівчата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Та соловейко не затих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04664" y="6876256"/>
            <a:ext cx="559954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5400" b="1" i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“Садок</a:t>
            </a:r>
            <a:r>
              <a:rPr lang="uk-UA" sz="54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 вишневий</a:t>
            </a:r>
          </a:p>
          <a:p>
            <a:pPr algn="ctr"/>
            <a:r>
              <a:rPr lang="uk-UA" sz="54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коло </a:t>
            </a:r>
            <a:r>
              <a:rPr lang="uk-UA" sz="5400" b="1" i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хати”</a:t>
            </a:r>
            <a:endParaRPr lang="ru-RU" sz="5400" b="1" i="1" dirty="0">
              <a:ln>
                <a:solidFill>
                  <a:schemeClr val="tx1"/>
                </a:solidFill>
              </a:ln>
              <a:solidFill>
                <a:schemeClr val="tx2"/>
              </a:solidFill>
            </a:endParaRPr>
          </a:p>
        </p:txBody>
      </p:sp>
      <p:pic>
        <p:nvPicPr>
          <p:cNvPr id="5" name="Рисунок 4" descr="Taras_Shevchenko_painting_00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95484">
            <a:off x="320561" y="617892"/>
            <a:ext cx="2200820" cy="19660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Прямоугольник 5"/>
          <p:cNvSpPr/>
          <p:nvPr/>
        </p:nvSpPr>
        <p:spPr>
          <a:xfrm rot="1899568">
            <a:off x="1607039" y="531879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899568">
            <a:off x="-21761" y="2476094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 rot="21178409">
            <a:off x="15207" y="2849199"/>
            <a:ext cx="2467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i="1" dirty="0" err="1" smtClean="0"/>
              <a:t>“Селянська</a:t>
            </a:r>
            <a:r>
              <a:rPr lang="uk-UA" sz="2000" b="1" i="1" dirty="0" smtClean="0"/>
              <a:t> </a:t>
            </a:r>
            <a:r>
              <a:rPr lang="uk-UA" sz="2000" b="1" i="1" dirty="0" err="1" smtClean="0"/>
              <a:t>родина”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0648" y="251520"/>
            <a:ext cx="3384376" cy="62478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За </a:t>
            </a:r>
            <a:r>
              <a:rPr lang="ru-RU" sz="2000" dirty="0" err="1" smtClean="0"/>
              <a:t>сонцем</a:t>
            </a:r>
            <a:r>
              <a:rPr lang="ru-RU" sz="2000" dirty="0" smtClean="0"/>
              <a:t> </a:t>
            </a:r>
            <a:r>
              <a:rPr lang="ru-RU" sz="2000" dirty="0" err="1" smtClean="0"/>
              <a:t>хмаронька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пливе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err="1" smtClean="0"/>
              <a:t>Червоні</a:t>
            </a:r>
            <a:r>
              <a:rPr lang="ru-RU" sz="2000" dirty="0" smtClean="0"/>
              <a:t> поли </a:t>
            </a:r>
            <a:r>
              <a:rPr lang="ru-RU" sz="2000" dirty="0" err="1" smtClean="0"/>
              <a:t>розстилає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І </a:t>
            </a:r>
            <a:r>
              <a:rPr lang="ru-RU" sz="2000" dirty="0" err="1" smtClean="0"/>
              <a:t>сонце</a:t>
            </a:r>
            <a:r>
              <a:rPr lang="ru-RU" sz="2000" dirty="0" smtClean="0"/>
              <a:t> </a:t>
            </a:r>
            <a:r>
              <a:rPr lang="ru-RU" sz="2000" dirty="0" err="1" smtClean="0"/>
              <a:t>спатоньки</a:t>
            </a:r>
            <a:r>
              <a:rPr lang="ru-RU" sz="2000" dirty="0" smtClean="0"/>
              <a:t> зове</a:t>
            </a:r>
            <a:br>
              <a:rPr lang="ru-RU" sz="2000" dirty="0" smtClean="0"/>
            </a:br>
            <a:r>
              <a:rPr lang="ru-RU" sz="2000" dirty="0" smtClean="0"/>
              <a:t>У </a:t>
            </a:r>
            <a:r>
              <a:rPr lang="ru-RU" sz="2000" dirty="0" err="1" smtClean="0"/>
              <a:t>синє</a:t>
            </a:r>
            <a:r>
              <a:rPr lang="ru-RU" sz="2000" dirty="0" smtClean="0"/>
              <a:t> море: </a:t>
            </a:r>
            <a:r>
              <a:rPr lang="ru-RU" sz="2000" dirty="0" err="1" smtClean="0"/>
              <a:t>покриває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Рожевою</a:t>
            </a:r>
            <a:r>
              <a:rPr lang="ru-RU" sz="2000" dirty="0" smtClean="0"/>
              <a:t> пеленою,</a:t>
            </a:r>
            <a:br>
              <a:rPr lang="ru-RU" sz="2000" dirty="0" smtClean="0"/>
            </a:br>
            <a:r>
              <a:rPr lang="ru-RU" sz="2000" dirty="0" err="1" smtClean="0"/>
              <a:t>Мов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дитину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Очам любо. </a:t>
            </a:r>
            <a:r>
              <a:rPr lang="ru-RU" sz="2000" dirty="0" err="1" smtClean="0"/>
              <a:t>Годиночку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Малую годину</a:t>
            </a:r>
            <a:br>
              <a:rPr lang="ru-RU" sz="2000" dirty="0" smtClean="0"/>
            </a:br>
            <a:r>
              <a:rPr lang="ru-RU" sz="2000" dirty="0" err="1" smtClean="0"/>
              <a:t>Ніби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серце</a:t>
            </a:r>
            <a:r>
              <a:rPr lang="ru-RU" sz="2000" dirty="0" smtClean="0"/>
              <a:t> </a:t>
            </a:r>
            <a:r>
              <a:rPr lang="ru-RU" sz="2000" dirty="0" err="1" smtClean="0"/>
              <a:t>одпочине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З Богом заговорить...</a:t>
            </a:r>
            <a:br>
              <a:rPr lang="ru-RU" sz="2000" dirty="0" smtClean="0"/>
            </a:br>
            <a:r>
              <a:rPr lang="ru-RU" sz="2000" dirty="0" smtClean="0"/>
              <a:t>А туман, </a:t>
            </a:r>
            <a:r>
              <a:rPr lang="ru-RU" sz="2000" dirty="0" err="1" smtClean="0"/>
              <a:t>неначе</a:t>
            </a:r>
            <a:r>
              <a:rPr lang="ru-RU" sz="2000" dirty="0" smtClean="0"/>
              <a:t> ворог,</a:t>
            </a:r>
            <a:br>
              <a:rPr lang="ru-RU" sz="2000" dirty="0" smtClean="0"/>
            </a:br>
            <a:r>
              <a:rPr lang="ru-RU" sz="2000" dirty="0" err="1" smtClean="0"/>
              <a:t>Закриває</a:t>
            </a:r>
            <a:r>
              <a:rPr lang="ru-RU" sz="2000" dirty="0" smtClean="0"/>
              <a:t> море</a:t>
            </a:r>
            <a:br>
              <a:rPr lang="ru-RU" sz="2000" dirty="0" smtClean="0"/>
            </a:br>
            <a:r>
              <a:rPr lang="ru-RU" sz="2000" dirty="0" smtClean="0"/>
              <a:t>І </a:t>
            </a:r>
            <a:r>
              <a:rPr lang="ru-RU" sz="2000" dirty="0" err="1" smtClean="0"/>
              <a:t>хмароньку</a:t>
            </a:r>
            <a:r>
              <a:rPr lang="ru-RU" sz="2000" dirty="0" smtClean="0"/>
              <a:t> </a:t>
            </a:r>
            <a:r>
              <a:rPr lang="ru-RU" sz="2000" dirty="0" err="1" smtClean="0"/>
              <a:t>рожевую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err="1" smtClean="0"/>
              <a:t>І</a:t>
            </a:r>
            <a:r>
              <a:rPr lang="ru-RU" sz="2000" dirty="0" smtClean="0"/>
              <a:t> тьму за собою</a:t>
            </a:r>
            <a:br>
              <a:rPr lang="ru-RU" sz="2000" dirty="0" smtClean="0"/>
            </a:br>
            <a:r>
              <a:rPr lang="ru-RU" sz="2000" dirty="0" err="1" smtClean="0"/>
              <a:t>Розстилає</a:t>
            </a:r>
            <a:r>
              <a:rPr lang="ru-RU" sz="2000" dirty="0" smtClean="0"/>
              <a:t> туман </a:t>
            </a:r>
            <a:r>
              <a:rPr lang="ru-RU" sz="2000" dirty="0" err="1" smtClean="0"/>
              <a:t>сивий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І тьмою </a:t>
            </a:r>
            <a:r>
              <a:rPr lang="ru-RU" sz="2000" dirty="0" err="1" smtClean="0"/>
              <a:t>німою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Оповиє</a:t>
            </a:r>
            <a:r>
              <a:rPr lang="ru-RU" sz="2000" dirty="0" smtClean="0"/>
              <a:t> </a:t>
            </a:r>
            <a:r>
              <a:rPr lang="ru-RU" sz="2000" dirty="0" err="1" smtClean="0"/>
              <a:t>тобі</a:t>
            </a:r>
            <a:r>
              <a:rPr lang="ru-RU" sz="2000" dirty="0" smtClean="0"/>
              <a:t> душу,</a:t>
            </a:r>
            <a:br>
              <a:rPr lang="ru-RU" sz="2000" dirty="0" smtClean="0"/>
            </a:br>
            <a:r>
              <a:rPr lang="ru-RU" sz="2000" dirty="0" smtClean="0"/>
              <a:t>Й не </a:t>
            </a:r>
            <a:r>
              <a:rPr lang="ru-RU" sz="2000" dirty="0" err="1" smtClean="0"/>
              <a:t>знаєш</a:t>
            </a:r>
            <a:r>
              <a:rPr lang="ru-RU" sz="2000" dirty="0" smtClean="0"/>
              <a:t>, де </a:t>
            </a:r>
            <a:r>
              <a:rPr lang="ru-RU" sz="2000" dirty="0" err="1" smtClean="0"/>
              <a:t>дітись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І </a:t>
            </a:r>
            <a:r>
              <a:rPr lang="ru-RU" sz="2000" dirty="0" err="1" smtClean="0"/>
              <a:t>ждеш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, того </a:t>
            </a:r>
            <a:r>
              <a:rPr lang="ru-RU" sz="2000" dirty="0" err="1" smtClean="0"/>
              <a:t>світу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err="1" smtClean="0"/>
              <a:t>Мов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</a:t>
            </a:r>
            <a:r>
              <a:rPr lang="ru-RU" sz="2000" dirty="0" smtClean="0"/>
              <a:t> </a:t>
            </a:r>
            <a:r>
              <a:rPr lang="ru-RU" sz="2000" dirty="0" err="1" smtClean="0"/>
              <a:t>діти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76672" y="7020272"/>
            <a:ext cx="56780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5400" b="1" i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“За</a:t>
            </a:r>
            <a:r>
              <a:rPr lang="uk-UA" sz="54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 сонцем</a:t>
            </a:r>
          </a:p>
          <a:p>
            <a:pPr algn="ctr"/>
            <a:r>
              <a:rPr lang="uk-UA" sz="5400" b="1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хмаронька </a:t>
            </a:r>
            <a:r>
              <a:rPr lang="uk-UA" sz="5400" b="1" i="1" dirty="0" err="1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пливе”</a:t>
            </a:r>
            <a:endParaRPr lang="ru-RU" sz="5400" b="1" i="1" dirty="0">
              <a:ln>
                <a:solidFill>
                  <a:schemeClr val="tx1"/>
                </a:solidFill>
              </a:ln>
              <a:solidFill>
                <a:schemeClr val="tx2"/>
              </a:solidFill>
            </a:endParaRPr>
          </a:p>
        </p:txBody>
      </p:sp>
      <p:pic>
        <p:nvPicPr>
          <p:cNvPr id="4" name="Рисунок 3" descr="Taras_Shevchenko_painting_01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26879">
            <a:off x="3576101" y="330422"/>
            <a:ext cx="3051979" cy="229915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 rot="2663687">
            <a:off x="3062482" y="1982942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2839204">
            <a:off x="5816926" y="702614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876215">
            <a:off x="4089081" y="2705228"/>
            <a:ext cx="2379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/>
              <a:t>«</a:t>
            </a:r>
            <a:r>
              <a:rPr lang="ru-RU" sz="2000" b="1" i="1" dirty="0" err="1" smtClean="0"/>
              <a:t>Хутір</a:t>
            </a:r>
            <a:r>
              <a:rPr lang="ru-RU" sz="2000" b="1" i="1" dirty="0" smtClean="0"/>
              <a:t> </a:t>
            </a:r>
            <a:r>
              <a:rPr lang="ru-RU" sz="2000" b="1" i="1" dirty="0" smtClean="0"/>
              <a:t>на </a:t>
            </a:r>
            <a:r>
              <a:rPr lang="ru-RU" sz="2000" b="1" i="1" dirty="0" err="1" smtClean="0"/>
              <a:t>Україні</a:t>
            </a:r>
            <a:r>
              <a:rPr lang="ru-RU" sz="2000" b="1" i="1" dirty="0" smtClean="0"/>
              <a:t>»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kater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406700">
            <a:off x="436479" y="1046986"/>
            <a:ext cx="2788915" cy="37732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Прямоугольник 2"/>
          <p:cNvSpPr/>
          <p:nvPr/>
        </p:nvSpPr>
        <p:spPr>
          <a:xfrm rot="19347591">
            <a:off x="-44754" y="1220955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8475629">
            <a:off x="2514776" y="4469120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60648" y="251520"/>
            <a:ext cx="3005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000" b="1" i="1" dirty="0" err="1" smtClean="0"/>
              <a:t>“Катерина”</a:t>
            </a:r>
            <a:endParaRPr lang="ru-RU" sz="4000" b="1" i="1" dirty="0"/>
          </a:p>
        </p:txBody>
      </p:sp>
      <p:pic>
        <p:nvPicPr>
          <p:cNvPr id="6" name="Рисунок 5" descr="a5258d005b74f2589e7ff41b3e1a469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5650">
            <a:off x="2417560" y="5317607"/>
            <a:ext cx="4120991" cy="29510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рямоугольник 6"/>
          <p:cNvSpPr/>
          <p:nvPr/>
        </p:nvSpPr>
        <p:spPr>
          <a:xfrm rot="19684414">
            <a:off x="2110174" y="5286362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9530993">
            <a:off x="5753979" y="8112962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276872" y="8436114"/>
            <a:ext cx="32970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i="1" dirty="0" err="1" smtClean="0"/>
              <a:t>“На</a:t>
            </a:r>
            <a:r>
              <a:rPr lang="uk-UA" sz="4000" b="1" i="1" dirty="0" smtClean="0"/>
              <a:t> </a:t>
            </a:r>
            <a:r>
              <a:rPr lang="uk-UA" sz="4000" b="1" i="1" dirty="0" err="1" smtClean="0"/>
              <a:t>околиці”</a:t>
            </a: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2503">
            <a:off x="455626" y="1064540"/>
            <a:ext cx="3135074" cy="40781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Прямоугольник 2"/>
          <p:cNvSpPr/>
          <p:nvPr/>
        </p:nvSpPr>
        <p:spPr>
          <a:xfrm rot="2423599">
            <a:off x="3011049" y="1239200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2357024">
            <a:off x="-52642" y="4760629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0" y="251520"/>
            <a:ext cx="4759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i="1" dirty="0" err="1" smtClean="0"/>
              <a:t>“Циганка-ворожка”</a:t>
            </a:r>
            <a:endParaRPr lang="ru-RU" sz="4000" b="1" i="1" dirty="0"/>
          </a:p>
        </p:txBody>
      </p:sp>
      <p:pic>
        <p:nvPicPr>
          <p:cNvPr id="6" name="Рисунок 5" descr="Без названи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384715">
            <a:off x="2472545" y="5462134"/>
            <a:ext cx="3807226" cy="28491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27" name="AutoShape 3" descr="https://www.google.com/tia/tia.png"/>
          <p:cNvSpPr>
            <a:spLocks noChangeAspect="1" noChangeArrowheads="1"/>
          </p:cNvSpPr>
          <p:nvPr/>
        </p:nvSpPr>
        <p:spPr bwMode="auto">
          <a:xfrm>
            <a:off x="63500" y="138113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0" y="8436114"/>
            <a:ext cx="64948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i="1" dirty="0" err="1" smtClean="0"/>
              <a:t>“Почаївська</a:t>
            </a:r>
            <a:r>
              <a:rPr lang="uk-UA" sz="4000" b="1" i="1" dirty="0" smtClean="0"/>
              <a:t> </a:t>
            </a:r>
            <a:r>
              <a:rPr lang="uk-UA" sz="4000" b="1" i="1" dirty="0" smtClean="0"/>
              <a:t>лавра з </a:t>
            </a:r>
            <a:r>
              <a:rPr lang="uk-UA" sz="4000" b="1" i="1" dirty="0" err="1" smtClean="0"/>
              <a:t>півдня”</a:t>
            </a:r>
            <a:endParaRPr lang="ru-RU" sz="4000" b="1" i="1" dirty="0"/>
          </a:p>
        </p:txBody>
      </p:sp>
      <p:sp>
        <p:nvSpPr>
          <p:cNvPr id="10" name="Прямоугольник 9"/>
          <p:cNvSpPr/>
          <p:nvPr/>
        </p:nvSpPr>
        <p:spPr>
          <a:xfrm rot="2357024">
            <a:off x="5392582" y="5408701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2357024">
            <a:off x="2080214" y="8072998"/>
            <a:ext cx="1136118" cy="2392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заметки">
      <a:dk1>
        <a:sysClr val="windowText" lastClr="000000"/>
      </a:dk1>
      <a:lt1>
        <a:sysClr val="window" lastClr="FFFFFF"/>
      </a:lt1>
      <a:dk2>
        <a:srgbClr val="002060"/>
      </a:dk2>
      <a:lt2>
        <a:srgbClr val="FDFECE"/>
      </a:lt2>
      <a:accent1>
        <a:srgbClr val="F864CE"/>
      </a:accent1>
      <a:accent2>
        <a:srgbClr val="C711D5"/>
      </a:accent2>
      <a:accent3>
        <a:srgbClr val="EA59F9"/>
      </a:accent3>
      <a:accent4>
        <a:srgbClr val="FF4747"/>
      </a:accent4>
      <a:accent5>
        <a:srgbClr val="E87312"/>
      </a:accent5>
      <a:accent6>
        <a:srgbClr val="FFF243"/>
      </a:accent6>
      <a:hlink>
        <a:srgbClr val="3C07A5"/>
      </a:hlink>
      <a:folHlink>
        <a:srgbClr val="7407A5"/>
      </a:folHlink>
    </a:clrScheme>
    <a:fontScheme name="заметки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</TotalTime>
  <Words>90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Портфоліо</vt:lpstr>
      <vt:lpstr>Слайд 2</vt:lpstr>
      <vt:lpstr>Мої захоплення</vt:lpstr>
      <vt:lpstr>Моя мрія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62</cp:revision>
  <dcterms:created xsi:type="dcterms:W3CDTF">2021-01-16T07:57:45Z</dcterms:created>
  <dcterms:modified xsi:type="dcterms:W3CDTF">2021-01-17T18:20:32Z</dcterms:modified>
</cp:coreProperties>
</file>