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DBBE-B52F-4AEF-9FC9-805A6F1E972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750B-6DD4-4940-9277-D654675CE3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50B-6DD4-4940-9277-D654675CE34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5%D1%84%D0%BB%D0%B5%D0%BA%D1%81%D0%B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827"/>
            <a:ext cx="9144000" cy="68888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2060848"/>
            <a:ext cx="72698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Умовні та безумовні рефлекси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агружено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429000"/>
            <a:ext cx="1800225" cy="2543175"/>
          </a:xfrm>
          <a:prstGeom prst="rect">
            <a:avLst/>
          </a:prstGeom>
        </p:spPr>
      </p:pic>
      <p:pic>
        <p:nvPicPr>
          <p:cNvPr id="5" name="Рисунок 4" descr="7033cb8a6b6cd7ca060d62e9d15f8c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304256" cy="1738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652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Приклади умовних рефлексів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4572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прикладом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рефлексу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звуках миски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вироблятися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повторюваність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980728"/>
            <a:ext cx="377991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Аналогічним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чином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дзвінок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згинання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багаторазово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повторювалася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процедура, коли робота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дзвінка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збігалася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струмом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згинальний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4572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рефлекс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смикування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захищається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повторного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негативного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Інсценівка – розвага: «Небезпечно з вогнем гратись» | Конспект. Дошкіл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76494"/>
            <a:ext cx="3672408" cy="279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73825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Відмітні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4572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закладений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природою,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924944"/>
            <a:ext cx="457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прерогативою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221088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подразник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безумовного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підкріплення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17232"/>
            <a:ext cx="4572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закріплюється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генетично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натуральні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штучні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До перших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подразника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До других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подразники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прямого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робота лампочки для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 Павлова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Інсценівка – розвага: «Небезпечно з вогнем гратись» | Конспект. Дошкіл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420650" cy="3203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Умовні та безумовні рефлекси людини. Поведінка людини. | Тест з біології –  «На Уро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443536" cy="254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05678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рефлекс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reflexus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віддзеркалення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спадково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закріплена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значущі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581128"/>
            <a:ext cx="748883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Безумовні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успадковуються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потомством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відтворюються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Вони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властиві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особинам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виду,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груповими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491235" cy="23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837" y="2060848"/>
            <a:ext cx="346179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автоматична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подразник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оборонний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статевої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слиновиділення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Хвороба, стрес та інші причини слинотечі у кіш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764704"/>
            <a:ext cx="38884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epositphotos_126355472-stock-illustration-cartoon-stork-fly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677905" cy="272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36912"/>
            <a:ext cx="66967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Оборонними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кашель,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мигання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чхання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відсмикування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Причины и диагностика каш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Scientist-With-Pointer-000078851707_Illustration-78851707_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0192" y="4077072"/>
            <a:ext cx="2366183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гружено (3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23241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смайлик, подмигивание, компьютерные ико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173321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Смайлик смайлик сморщенный, лицо, смайлик, беспокойство png | PNG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60648"/>
            <a:ext cx="3522765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корм груд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05450">
            <a:off x="2915816" y="4509120"/>
            <a:ext cx="2214563" cy="147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404664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Орієнтовними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реакціями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повороти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скошування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очей.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інстинкти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відтворенням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доглядом за потомством.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Указание на смайлик лба иллюстрация вектора. иллюстрации насчитывающей жест  - 161712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872208" cy="1432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Метод Бейтса. косоокість | Дізнайся про хвороби та ефективне лікува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1769506" cy="117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5 прикладів турботи про потомство у ссавців - Скарбничка цікави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212976"/>
            <a:ext cx="576064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12845"/>
            <a:ext cx="864096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безумовного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рефлексу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елементарний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смоктання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Подразником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губ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якого-небудь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 (соски, грудей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миготіння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стороннє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наблизиться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ока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торкнеться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рогівки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оборонної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звуження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Збудження і гальмування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748883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збудженням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гальмуванням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протилежні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Перше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покликане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пригнічувати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56992"/>
            <a:ext cx="748883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нервовий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нервовий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притуплює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збуджений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імпульс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поширювався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протилежну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73216"/>
            <a:ext cx="748883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згинанні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м’язи-розгиначі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повороті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пригнічує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поворот вправо.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мимовільним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неефективним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заважали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268760"/>
          <a:ext cx="7848872" cy="5041295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5805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Безумовні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Умовні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Вроджені, передаються спадково з покоління у покоління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Набуваються організмом протягом життя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Властиві більшості особинам даного виду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Є індивідуальними, тобто властиві окремим особинам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Мають постійні рефлекторні дуги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Рефлекторні дуги формуються при збігу певних умов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Є постійними, практично не зникають протягом життя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Є непостійними, виробляються і зникають протягом життя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Реакція відбувається у відповідь на зовнішні і внутрішні подразники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Виробляються на основі безумовних рефлексів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Можуть здійснюватися за рахунок нервових центрів, які розташовані у спинному мозку та підкіркових структурах головного мозку</a:t>
                      </a: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Здійснюються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як правило, за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участю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кори великих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півкуль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мозку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27" marR="16127" marT="16127" marB="161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128971"/>
            <a:ext cx="835292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sz="2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kumimoji="0" lang="ru-RU" sz="2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kumimoji="0" lang="ru-RU" sz="2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рефлексів</a:t>
            </a:r>
            <a:endParaRPr kumimoji="0" lang="ru-RU" sz="2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 Sans"/>
                <a:cs typeface="Arial" pitchFamily="34" charset="0"/>
              </a:rPr>
              <a:t> </a:t>
            </a:r>
            <a:endParaRPr kumimoji="0" lang="ru-RU" sz="1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0212378_48-p-serii-fon-dlya-prezentatsii-powerpoint-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2420888"/>
            <a:ext cx="40055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таке рефлекс?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гружено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645024"/>
            <a:ext cx="2390775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Рефлекс - Психолого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03848" cy="227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Безумовні рефлекси приклади - Dovidka.biz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2728" y="0"/>
            <a:ext cx="3091272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Умовні та безумовні рефлекси людини. Поведінка людини. | Тест з біології –  «На Урок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97948"/>
            <a:ext cx="2627784" cy="216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РЕФЛЕКСИ | Тест з біології – «На Урок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9" y="4509120"/>
            <a:ext cx="2339752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Михайлович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Сєченов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обгрунтував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універсальність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рефлекторної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збудження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органах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нервових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явищах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поведінкових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Сеченов Иван Михайлович - Психологиче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загружено (4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100467" cy="5125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Перегляд відео матеріалу на тему: </a:t>
            </a:r>
          </a:p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Бузумовні</a:t>
            </a:r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 умовні рефлекси (ВНД)”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058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https://www.youtube.com/watch?v=S0JGpQWRImk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05064"/>
            <a:ext cx="1409998" cy="234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056043"/>
            <a:ext cx="828092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1.Безумовні рефлекси є індивідуальними.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2.Безумовні рефлекси сформовані від народження.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3.Вони відіграють надзвичайно важливу роль у житті новонароджених.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5.Для новонародженої дитини характерні безумовні рефлекси: дихальні, захисні, хапальні, харчові.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Орієнтувальні рефлекси виникають, коли з’являються нові подразники.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7. Інстинкти характерні тільки для тварин.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8. Нові безумовні рефлекси утворюються протягом усього життя людини.</a:t>
            </a:r>
          </a:p>
          <a:p>
            <a:pPr algn="just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9.Безумовні рефлекси здійснюються за допомогою нервової системи.</a:t>
            </a:r>
          </a:p>
          <a:p>
            <a:pPr marL="457200" indent="-457200" algn="just">
              <a:lnSpc>
                <a:spcPct val="80000"/>
              </a:lnSpc>
              <a:buAutoNum type="arabicPeriod" startAt="10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Безумовні рефлекси здійснюються за допомогою ендокринної системи.</a:t>
            </a:r>
          </a:p>
          <a:p>
            <a:pPr marL="457200" indent="-457200" algn="just">
              <a:lnSpc>
                <a:spcPct val="80000"/>
              </a:lnSpc>
              <a:buAutoNum type="arabicPeriod" startAt="10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 легко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подразники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 само легко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припиняється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60648"/>
            <a:ext cx="37988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“Так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ні”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68622636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1858"/>
            <a:ext cx="1224136" cy="803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119675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Медсестра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пологовому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немовлят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добавляє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ваги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помітила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строго запитала: 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приписала?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рефлекс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мене, (не кажи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продавцем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Колись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гастрономі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292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Трошечки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гумору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смеющийся смайлик - Создать мем - Meme-arsenal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2095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2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1" y="0"/>
            <a:ext cx="9335322" cy="7389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9384" y="227687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Гарного дня!</a:t>
            </a: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гружено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45632"/>
            <a:ext cx="417358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Рефле́кс</a:t>
            </a:r>
            <a:r>
              <a:rPr lang="vi-VN" sz="2400" dirty="0" smtClean="0"/>
              <a:t>, укр. </a:t>
            </a: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ві́друх</a:t>
            </a:r>
            <a:r>
              <a:rPr lang="vi-VN" sz="2400" dirty="0" smtClean="0"/>
              <a:t> </a:t>
            </a:r>
            <a:r>
              <a:rPr lang="vi-VN" sz="2400" dirty="0" smtClean="0">
                <a:solidFill>
                  <a:srgbClr val="0070C0"/>
                </a:solidFill>
              </a:rPr>
              <a:t>— </a:t>
            </a:r>
            <a:r>
              <a:rPr lang="vi-VN" sz="2400" b="1" dirty="0" smtClean="0">
                <a:solidFill>
                  <a:srgbClr val="7030A0"/>
                </a:solidFill>
              </a:rPr>
              <a:t>автоматична цілісна стереотипна реакція організму на певний подразник, на зміни зовнішнього середовища або внутрішнього стану, яка здійснюється при обов'язковій участі центральної нервової системи.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907112_16197229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966" y="1772816"/>
            <a:ext cx="868131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Рефлекторна  дуга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(нервова дуга) — шлях, який проходять нервові імпульси, при здійсненні рефлексу.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2348880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nstantia" pitchFamily="18" charset="0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Рецептор</a:t>
            </a:r>
          </a:p>
          <a:p>
            <a:pPr marL="342900" indent="-342900">
              <a:buFont typeface="Constantia" pitchFamily="18" charset="0"/>
              <a:buAutoNum type="arabicPeriod"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Чутливий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</a:t>
            </a:r>
          </a:p>
          <a:p>
            <a:pPr marL="342900" indent="-342900">
              <a:buFont typeface="Constantia" pitchFamily="18" charset="0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ЦНС </a:t>
            </a:r>
          </a:p>
          <a:p>
            <a:pPr marL="342900" indent="-34290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</a:t>
            </a:r>
          </a:p>
          <a:p>
            <a:pPr marL="342900" indent="-34290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</a:t>
            </a:r>
          </a:p>
          <a:p>
            <a:pPr marL="342900" indent="-34290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Вставочний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нейрон</a:t>
            </a:r>
          </a:p>
          <a:p>
            <a:pPr marL="342900" indent="-34290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нейрон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2276872"/>
            <a:ext cx="5527480" cy="369774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1052736"/>
            <a:ext cx="428982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Вища нервова діяльність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492896"/>
            <a:ext cx="3420167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Безумовні рефлекси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природжені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інстинкти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емоції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4008" y="2564904"/>
            <a:ext cx="3384376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Умовні рефлекси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навчання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поведінка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набуті реакції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pic>
        <p:nvPicPr>
          <p:cNvPr id="6" name="Рисунок 5" descr="239e64fb92a3104009c9a2968b9229b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8640"/>
            <a:ext cx="1977008" cy="1977008"/>
          </a:xfrm>
          <a:prstGeom prst="rect">
            <a:avLst/>
          </a:prstGeom>
        </p:spPr>
      </p:pic>
      <p:pic>
        <p:nvPicPr>
          <p:cNvPr id="7" name="Рисунок 6" descr="61d88a01389888886111dbd1e54f7ee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509120"/>
            <a:ext cx="4283968" cy="2710336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2708930">
            <a:off x="3119207" y="15843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28367">
            <a:off x="5692035" y="15991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0212378_48-p-serii-fon-dlya-prezentatsii-powerpoint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Умо́вний рефле́кс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— складна пристосувальна реакція організму, що виникає на ґрунті утворення тимчасового нервового зв'язку (асоціації) між сигнальним (умовним) та підкріплюючим його безумовним подразником.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tooltip="Рефлекси"/>
              </a:rPr>
              <a:t>рефлекси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вроджених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834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набуті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рефлекторні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рефлексів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Умовні рефлекси приклади - Dovidka.biz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897686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Види умовних рефлексів, їхнє гальмування. Діяльність людини. Динамічний  стереотип. Навички і звички - Біологія. 8 клас. Страш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412545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568622636_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797152"/>
            <a:ext cx="2274804" cy="1493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Умовні та безумовні рефлекси | Тест з біології – «На Ур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абута поведінка. Умовні рефлекси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82" y="0"/>
            <a:ext cx="91950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ЧЕННЯ І.П. ПАВЛОВА ПРО ВИЩУ НЕРВОВУ ДІЯЛЬНІСТЬ. ПОНЯТТЯ ПРО ВИЩУ НЕРВОВУ  ДІЯЛЬНІСТЬ ТА ПІЗНАВАЛЬНУ ДІЯЛЬНІСТЬ ЛЮД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794</Words>
  <Application>Microsoft Office PowerPoint</Application>
  <PresentationFormat>Экран 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Рефле́кс, укр. ві́друх — автоматична цілісна стереотипна реакція організму на певний подразник, на зміни зовнішнього середовища або внутрішнього стану, яка здійснюється при обов'язковій участі центральної нервової системи.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18</cp:revision>
  <dcterms:created xsi:type="dcterms:W3CDTF">2022-04-27T19:29:00Z</dcterms:created>
  <dcterms:modified xsi:type="dcterms:W3CDTF">2022-04-28T06:58:52Z</dcterms:modified>
</cp:coreProperties>
</file>