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1" autoAdjust="0"/>
    <p:restoredTop sz="94660"/>
  </p:normalViewPr>
  <p:slideViewPr>
    <p:cSldViewPr>
      <p:cViewPr varScale="1">
        <p:scale>
          <a:sx n="67" d="100"/>
          <a:sy n="67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4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380BDF-936E-42FF-95ED-5C53A17B64A1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9AAADB48-5A4D-473E-ABE7-25FD5A0A49BA}">
      <dgm:prSet phldrT="[Текст]"/>
      <dgm:spPr/>
      <dgm:t>
        <a:bodyPr/>
        <a:lstStyle/>
        <a:p>
          <a:r>
            <a:rPr lang="ru-RU" dirty="0" err="1" smtClean="0"/>
            <a:t>Екскурсії</a:t>
          </a:r>
          <a:r>
            <a:rPr lang="ru-RU" dirty="0" smtClean="0"/>
            <a:t>  в </a:t>
          </a:r>
          <a:r>
            <a:rPr lang="ru-RU" dirty="0" err="1" smtClean="0"/>
            <a:t>шкільному</a:t>
          </a:r>
          <a:r>
            <a:rPr lang="ru-RU" dirty="0" smtClean="0"/>
            <a:t> </a:t>
          </a:r>
          <a:r>
            <a:rPr lang="ru-RU" dirty="0" err="1" smtClean="0"/>
            <a:t>музеї</a:t>
          </a:r>
          <a:r>
            <a:rPr lang="ru-RU" dirty="0" smtClean="0"/>
            <a:t> </a:t>
          </a:r>
          <a:endParaRPr lang="ru-RU" dirty="0"/>
        </a:p>
      </dgm:t>
    </dgm:pt>
    <dgm:pt modelId="{F635A94D-5D1D-4353-AE18-BC661A7B28A6}" type="parTrans" cxnId="{6A2B5200-BE34-4738-B2A5-CBACABDBCDAE}">
      <dgm:prSet/>
      <dgm:spPr/>
      <dgm:t>
        <a:bodyPr/>
        <a:lstStyle/>
        <a:p>
          <a:endParaRPr lang="ru-RU"/>
        </a:p>
      </dgm:t>
    </dgm:pt>
    <dgm:pt modelId="{7111A9B9-3490-47EE-9411-DD7440909EFF}" type="sibTrans" cxnId="{6A2B5200-BE34-4738-B2A5-CBACABDBCDAE}">
      <dgm:prSet/>
      <dgm:spPr/>
      <dgm:t>
        <a:bodyPr/>
        <a:lstStyle/>
        <a:p>
          <a:endParaRPr lang="ru-RU"/>
        </a:p>
      </dgm:t>
    </dgm:pt>
    <dgm:pt modelId="{FEDDEFF0-A35E-491F-98A0-9913812D8FB0}">
      <dgm:prSet phldrT="[Текст]"/>
      <dgm:spPr/>
      <dgm:t>
        <a:bodyPr/>
        <a:lstStyle/>
        <a:p>
          <a:r>
            <a:rPr lang="uk-UA" dirty="0" smtClean="0"/>
            <a:t>Проведення уроків пам'яті</a:t>
          </a:r>
          <a:endParaRPr lang="ru-RU" dirty="0"/>
        </a:p>
      </dgm:t>
    </dgm:pt>
    <dgm:pt modelId="{FCE142BC-FB1A-4105-BD13-F19BCB5B8835}" type="parTrans" cxnId="{00EF2CE5-FE3C-4D35-928F-1BE496C08230}">
      <dgm:prSet/>
      <dgm:spPr/>
      <dgm:t>
        <a:bodyPr/>
        <a:lstStyle/>
        <a:p>
          <a:endParaRPr lang="ru-RU"/>
        </a:p>
      </dgm:t>
    </dgm:pt>
    <dgm:pt modelId="{EB8307A6-A556-4EB6-BA84-D398E7730DE1}" type="sibTrans" cxnId="{00EF2CE5-FE3C-4D35-928F-1BE496C08230}">
      <dgm:prSet/>
      <dgm:spPr/>
      <dgm:t>
        <a:bodyPr/>
        <a:lstStyle/>
        <a:p>
          <a:endParaRPr lang="ru-RU"/>
        </a:p>
      </dgm:t>
    </dgm:pt>
    <dgm:pt modelId="{D758E5B0-5737-4690-AF7C-4F952BBFB595}">
      <dgm:prSet phldrT="[Текст]"/>
      <dgm:spPr/>
      <dgm:t>
        <a:bodyPr/>
        <a:lstStyle/>
        <a:p>
          <a:r>
            <a:rPr lang="uk-UA" dirty="0" smtClean="0"/>
            <a:t>Проведення зустрічей з односельцями</a:t>
          </a:r>
          <a:endParaRPr lang="ru-RU" dirty="0"/>
        </a:p>
      </dgm:t>
    </dgm:pt>
    <dgm:pt modelId="{F017B806-80CE-4ED5-BBAD-818A80B73997}" type="parTrans" cxnId="{2B99C783-140C-4670-B661-50057C879C85}">
      <dgm:prSet/>
      <dgm:spPr/>
      <dgm:t>
        <a:bodyPr/>
        <a:lstStyle/>
        <a:p>
          <a:endParaRPr lang="ru-RU"/>
        </a:p>
      </dgm:t>
    </dgm:pt>
    <dgm:pt modelId="{9B31FDA9-2A1E-4555-89CE-65DDFD2AD335}" type="sibTrans" cxnId="{2B99C783-140C-4670-B661-50057C879C85}">
      <dgm:prSet/>
      <dgm:spPr/>
      <dgm:t>
        <a:bodyPr/>
        <a:lstStyle/>
        <a:p>
          <a:endParaRPr lang="ru-RU"/>
        </a:p>
      </dgm:t>
    </dgm:pt>
    <dgm:pt modelId="{CC7C67EA-51EB-496E-BBC5-AD9F6053837C}">
      <dgm:prSet phldrT="[Текст]"/>
      <dgm:spPr/>
      <dgm:t>
        <a:bodyPr/>
        <a:lstStyle/>
        <a:p>
          <a:r>
            <a:rPr lang="uk-UA" dirty="0" smtClean="0"/>
            <a:t>Участь в  пошуковій роботі </a:t>
          </a:r>
          <a:endParaRPr lang="ru-RU" dirty="0"/>
        </a:p>
      </dgm:t>
    </dgm:pt>
    <dgm:pt modelId="{D6152D77-664C-41F7-B1C3-B2D4B50BD9FC}" type="parTrans" cxnId="{CA4FA59C-7B0F-49F8-B46B-554489EEDCC2}">
      <dgm:prSet/>
      <dgm:spPr/>
      <dgm:t>
        <a:bodyPr/>
        <a:lstStyle/>
        <a:p>
          <a:endParaRPr lang="ru-RU"/>
        </a:p>
      </dgm:t>
    </dgm:pt>
    <dgm:pt modelId="{F29BE148-3A49-41FE-83CE-A2C84A0D700E}" type="sibTrans" cxnId="{CA4FA59C-7B0F-49F8-B46B-554489EEDCC2}">
      <dgm:prSet/>
      <dgm:spPr/>
      <dgm:t>
        <a:bodyPr/>
        <a:lstStyle/>
        <a:p>
          <a:endParaRPr lang="ru-RU"/>
        </a:p>
      </dgm:t>
    </dgm:pt>
    <dgm:pt modelId="{C8ACC1AD-DB49-41E9-BC12-217143713DDC}">
      <dgm:prSet phldrT="[Текст]"/>
      <dgm:spPr/>
      <dgm:t>
        <a:bodyPr/>
        <a:lstStyle/>
        <a:p>
          <a:r>
            <a:rPr lang="uk-UA" dirty="0" smtClean="0"/>
            <a:t>Проведення музейних уроків</a:t>
          </a:r>
          <a:endParaRPr lang="ru-RU" dirty="0"/>
        </a:p>
      </dgm:t>
    </dgm:pt>
    <dgm:pt modelId="{02BF4AF1-406D-4815-8FD3-578F770120C3}" type="parTrans" cxnId="{3F5898C0-881F-4542-A9B1-CEA79CE83BDA}">
      <dgm:prSet/>
      <dgm:spPr/>
      <dgm:t>
        <a:bodyPr/>
        <a:lstStyle/>
        <a:p>
          <a:endParaRPr lang="ru-RU"/>
        </a:p>
      </dgm:t>
    </dgm:pt>
    <dgm:pt modelId="{1E083706-887B-4771-939A-C54D42EF0DEB}" type="sibTrans" cxnId="{3F5898C0-881F-4542-A9B1-CEA79CE83BDA}">
      <dgm:prSet/>
      <dgm:spPr/>
      <dgm:t>
        <a:bodyPr/>
        <a:lstStyle/>
        <a:p>
          <a:endParaRPr lang="ru-RU"/>
        </a:p>
      </dgm:t>
    </dgm:pt>
    <dgm:pt modelId="{B1F2776C-8A83-4E3D-AE1C-9C586D8D007E}" type="pres">
      <dgm:prSet presAssocID="{B6380BDF-936E-42FF-95ED-5C53A17B64A1}" presName="diagram" presStyleCnt="0">
        <dgm:presLayoutVars>
          <dgm:dir/>
          <dgm:animLvl val="lvl"/>
          <dgm:resizeHandles val="exact"/>
        </dgm:presLayoutVars>
      </dgm:prSet>
      <dgm:spPr/>
    </dgm:pt>
    <dgm:pt modelId="{54B6BF17-85DD-4B25-9977-DFF36C279A89}" type="pres">
      <dgm:prSet presAssocID="{9AAADB48-5A4D-473E-ABE7-25FD5A0A49BA}" presName="compNode" presStyleCnt="0"/>
      <dgm:spPr/>
    </dgm:pt>
    <dgm:pt modelId="{FBBC0CA5-66EB-4C9D-B47A-645CCA842A93}" type="pres">
      <dgm:prSet presAssocID="{9AAADB48-5A4D-473E-ABE7-25FD5A0A49BA}" presName="childRect" presStyleLbl="bgAcc1" presStyleIdx="0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76200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61C5B8FF-2FC9-4314-9766-89930D2AC2CF}" type="pres">
      <dgm:prSet presAssocID="{9AAADB48-5A4D-473E-ABE7-25FD5A0A49B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E8F23-AFE1-488B-A977-39C4D5C96D47}" type="pres">
      <dgm:prSet presAssocID="{9AAADB48-5A4D-473E-ABE7-25FD5A0A49BA}" presName="parentRect" presStyleLbl="alignNode1" presStyleIdx="0" presStyleCnt="5"/>
      <dgm:spPr/>
      <dgm:t>
        <a:bodyPr/>
        <a:lstStyle/>
        <a:p>
          <a:endParaRPr lang="ru-RU"/>
        </a:p>
      </dgm:t>
    </dgm:pt>
    <dgm:pt modelId="{4A851D70-3746-45E8-8EA1-83EF95A6A456}" type="pres">
      <dgm:prSet presAssocID="{9AAADB48-5A4D-473E-ABE7-25FD5A0A49BA}" presName="adorn" presStyleLbl="fgAccFollowNode1" presStyleIdx="0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3959F6A-1792-43E0-9481-68B7E0CB63E1}" type="pres">
      <dgm:prSet presAssocID="{7111A9B9-3490-47EE-9411-DD7440909E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B88BC6-D8EB-48D5-B34C-403FFDF27DFF}" type="pres">
      <dgm:prSet presAssocID="{FEDDEFF0-A35E-491F-98A0-9913812D8FB0}" presName="compNode" presStyleCnt="0"/>
      <dgm:spPr/>
    </dgm:pt>
    <dgm:pt modelId="{8B065647-2037-4C94-A7A6-5865C9B9932F}" type="pres">
      <dgm:prSet presAssocID="{FEDDEFF0-A35E-491F-98A0-9913812D8FB0}" presName="childRect" presStyleLbl="bgAcc1" presStyleIdx="1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A69E5B7-EE38-4CDC-B3DC-EEE61AD5636B}" type="pres">
      <dgm:prSet presAssocID="{FEDDEFF0-A35E-491F-98A0-9913812D8FB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FACC9-2561-45A3-BE30-A4E8232450E2}" type="pres">
      <dgm:prSet presAssocID="{FEDDEFF0-A35E-491F-98A0-9913812D8FB0}" presName="parentRect" presStyleLbl="alignNode1" presStyleIdx="1" presStyleCnt="5"/>
      <dgm:spPr/>
      <dgm:t>
        <a:bodyPr/>
        <a:lstStyle/>
        <a:p>
          <a:endParaRPr lang="ru-RU"/>
        </a:p>
      </dgm:t>
    </dgm:pt>
    <dgm:pt modelId="{51DF6784-5C97-46B3-8D8B-92979354E3B2}" type="pres">
      <dgm:prSet presAssocID="{FEDDEFF0-A35E-491F-98A0-9913812D8FB0}" presName="adorn" presStyleLbl="fgAccFollow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6788AA0-F5DD-4681-B554-654D9A35C9A4}" type="pres">
      <dgm:prSet presAssocID="{EB8307A6-A556-4EB6-BA84-D398E7730DE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DB12DF-0F8A-4C98-ACFD-32C86BC14A99}" type="pres">
      <dgm:prSet presAssocID="{D758E5B0-5737-4690-AF7C-4F952BBFB595}" presName="compNode" presStyleCnt="0"/>
      <dgm:spPr/>
    </dgm:pt>
    <dgm:pt modelId="{34E6BEA3-67DC-4AFC-9165-649CEA1F41CF}" type="pres">
      <dgm:prSet presAssocID="{D758E5B0-5737-4690-AF7C-4F952BBFB595}" presName="childRect" presStyleLbl="bgAcc1" presStyleIdx="2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76200"/>
      </dgm:spPr>
    </dgm:pt>
    <dgm:pt modelId="{06049C2D-73B1-4FD3-B3BD-76C0AEAD9BD0}" type="pres">
      <dgm:prSet presAssocID="{D758E5B0-5737-4690-AF7C-4F952BBFB59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B2C43-0B64-4FB4-865F-DE99B9581F2A}" type="pres">
      <dgm:prSet presAssocID="{D758E5B0-5737-4690-AF7C-4F952BBFB595}" presName="parentRect" presStyleLbl="alignNode1" presStyleIdx="2" presStyleCnt="5"/>
      <dgm:spPr/>
      <dgm:t>
        <a:bodyPr/>
        <a:lstStyle/>
        <a:p>
          <a:endParaRPr lang="ru-RU"/>
        </a:p>
      </dgm:t>
    </dgm:pt>
    <dgm:pt modelId="{EFB14A9B-409F-4AA5-8F15-1747F645921E}" type="pres">
      <dgm:prSet presAssocID="{D758E5B0-5737-4690-AF7C-4F952BBFB595}" presName="adorn" presStyleLbl="fgAccFollowNode1" presStyleIdx="2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8D868AB-3419-4171-8413-7496D9266DF8}" type="pres">
      <dgm:prSet presAssocID="{9B31FDA9-2A1E-4555-89CE-65DDFD2AD33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1336AC-1445-4D5B-A236-D9C7A9254C7B}" type="pres">
      <dgm:prSet presAssocID="{CC7C67EA-51EB-496E-BBC5-AD9F6053837C}" presName="compNode" presStyleCnt="0"/>
      <dgm:spPr/>
    </dgm:pt>
    <dgm:pt modelId="{335D845D-43BA-4468-804E-3ABFD25609DA}" type="pres">
      <dgm:prSet presAssocID="{CC7C67EA-51EB-496E-BBC5-AD9F6053837C}" presName="childRect" presStyleLbl="bgAcc1" presStyleIdx="3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57150"/>
      </dgm:spPr>
    </dgm:pt>
    <dgm:pt modelId="{5AB0A177-8D7A-4EE6-BF25-EC8D9BCB49A3}" type="pres">
      <dgm:prSet presAssocID="{CC7C67EA-51EB-496E-BBC5-AD9F6053837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F0B36-6988-4370-9683-C93A7BE190A5}" type="pres">
      <dgm:prSet presAssocID="{CC7C67EA-51EB-496E-BBC5-AD9F6053837C}" presName="parentRect" presStyleLbl="alignNode1" presStyleIdx="3" presStyleCnt="5"/>
      <dgm:spPr/>
      <dgm:t>
        <a:bodyPr/>
        <a:lstStyle/>
        <a:p>
          <a:endParaRPr lang="ru-RU"/>
        </a:p>
      </dgm:t>
    </dgm:pt>
    <dgm:pt modelId="{91030998-F46D-44AF-876E-500B0E4A32BC}" type="pres">
      <dgm:prSet presAssocID="{CC7C67EA-51EB-496E-BBC5-AD9F6053837C}" presName="adorn" presStyleLbl="fgAccFollowNode1" presStyleIdx="3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754FA5B-E809-4EAC-9A67-252343D2B2AE}" type="pres">
      <dgm:prSet presAssocID="{F29BE148-3A49-41FE-83CE-A2C84A0D700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1AB3454-5CD9-4963-81D2-2DCF7C2B1B25}" type="pres">
      <dgm:prSet presAssocID="{C8ACC1AD-DB49-41E9-BC12-217143713DDC}" presName="compNode" presStyleCnt="0"/>
      <dgm:spPr/>
    </dgm:pt>
    <dgm:pt modelId="{00954369-CB18-4F03-85D3-8486E5146223}" type="pres">
      <dgm:prSet presAssocID="{C8ACC1AD-DB49-41E9-BC12-217143713DDC}" presName="childRect" presStyleLbl="bgAcc1" presStyleIdx="4" presStyleCnt="5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  <a:ln w="76200">
          <a:solidFill>
            <a:schemeClr val="accent1"/>
          </a:solidFill>
        </a:ln>
      </dgm:spPr>
    </dgm:pt>
    <dgm:pt modelId="{164C939E-FDB2-456D-A9A2-C0CF2666E060}" type="pres">
      <dgm:prSet presAssocID="{C8ACC1AD-DB49-41E9-BC12-217143713DD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5CC3B-58E2-4E8A-8B36-DC29975DC6C9}" type="pres">
      <dgm:prSet presAssocID="{C8ACC1AD-DB49-41E9-BC12-217143713DDC}" presName="parentRect" presStyleLbl="alignNode1" presStyleIdx="4" presStyleCnt="5"/>
      <dgm:spPr/>
      <dgm:t>
        <a:bodyPr/>
        <a:lstStyle/>
        <a:p>
          <a:endParaRPr lang="ru-RU"/>
        </a:p>
      </dgm:t>
    </dgm:pt>
    <dgm:pt modelId="{24F3A160-FE51-4295-A87A-60B75DF5B4C7}" type="pres">
      <dgm:prSet presAssocID="{C8ACC1AD-DB49-41E9-BC12-217143713DDC}" presName="adorn" presStyleLbl="fgAccFollowNode1" presStyleIdx="4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A4FA59C-7B0F-49F8-B46B-554489EEDCC2}" srcId="{B6380BDF-936E-42FF-95ED-5C53A17B64A1}" destId="{CC7C67EA-51EB-496E-BBC5-AD9F6053837C}" srcOrd="3" destOrd="0" parTransId="{D6152D77-664C-41F7-B1C3-B2D4B50BD9FC}" sibTransId="{F29BE148-3A49-41FE-83CE-A2C84A0D700E}"/>
    <dgm:cxn modelId="{F8303E56-22E6-4A95-9170-8549FE11AEA2}" type="presOf" srcId="{7111A9B9-3490-47EE-9411-DD7440909EFF}" destId="{23959F6A-1792-43E0-9481-68B7E0CB63E1}" srcOrd="0" destOrd="0" presId="urn:microsoft.com/office/officeart/2005/8/layout/bList2"/>
    <dgm:cxn modelId="{2C312FDF-0C5D-49A8-A467-C6ECFD058CD8}" type="presOf" srcId="{CC7C67EA-51EB-496E-BBC5-AD9F6053837C}" destId="{50DF0B36-6988-4370-9683-C93A7BE190A5}" srcOrd="1" destOrd="0" presId="urn:microsoft.com/office/officeart/2005/8/layout/bList2"/>
    <dgm:cxn modelId="{B9921675-10DB-49D4-B3AE-3AD3034B309A}" type="presOf" srcId="{C8ACC1AD-DB49-41E9-BC12-217143713DDC}" destId="{7CB5CC3B-58E2-4E8A-8B36-DC29975DC6C9}" srcOrd="1" destOrd="0" presId="urn:microsoft.com/office/officeart/2005/8/layout/bList2"/>
    <dgm:cxn modelId="{00EF2CE5-FE3C-4D35-928F-1BE496C08230}" srcId="{B6380BDF-936E-42FF-95ED-5C53A17B64A1}" destId="{FEDDEFF0-A35E-491F-98A0-9913812D8FB0}" srcOrd="1" destOrd="0" parTransId="{FCE142BC-FB1A-4105-BD13-F19BCB5B8835}" sibTransId="{EB8307A6-A556-4EB6-BA84-D398E7730DE1}"/>
    <dgm:cxn modelId="{6A2B5200-BE34-4738-B2A5-CBACABDBCDAE}" srcId="{B6380BDF-936E-42FF-95ED-5C53A17B64A1}" destId="{9AAADB48-5A4D-473E-ABE7-25FD5A0A49BA}" srcOrd="0" destOrd="0" parTransId="{F635A94D-5D1D-4353-AE18-BC661A7B28A6}" sibTransId="{7111A9B9-3490-47EE-9411-DD7440909EFF}"/>
    <dgm:cxn modelId="{8F194311-31CB-44CF-BE5D-F2B261393E0B}" type="presOf" srcId="{B6380BDF-936E-42FF-95ED-5C53A17B64A1}" destId="{B1F2776C-8A83-4E3D-AE1C-9C586D8D007E}" srcOrd="0" destOrd="0" presId="urn:microsoft.com/office/officeart/2005/8/layout/bList2"/>
    <dgm:cxn modelId="{67FDE3B4-B422-484B-9ECA-CA2022CD8F12}" type="presOf" srcId="{9B31FDA9-2A1E-4555-89CE-65DDFD2AD335}" destId="{68D868AB-3419-4171-8413-7496D9266DF8}" srcOrd="0" destOrd="0" presId="urn:microsoft.com/office/officeart/2005/8/layout/bList2"/>
    <dgm:cxn modelId="{8B79D729-614F-426E-9F69-AFF8AF5FB7D0}" type="presOf" srcId="{CC7C67EA-51EB-496E-BBC5-AD9F6053837C}" destId="{5AB0A177-8D7A-4EE6-BF25-EC8D9BCB49A3}" srcOrd="0" destOrd="0" presId="urn:microsoft.com/office/officeart/2005/8/layout/bList2"/>
    <dgm:cxn modelId="{18E68A41-5CD4-4948-B666-E83F049C7D91}" type="presOf" srcId="{FEDDEFF0-A35E-491F-98A0-9913812D8FB0}" destId="{A43FACC9-2561-45A3-BE30-A4E8232450E2}" srcOrd="1" destOrd="0" presId="urn:microsoft.com/office/officeart/2005/8/layout/bList2"/>
    <dgm:cxn modelId="{2B99C783-140C-4670-B661-50057C879C85}" srcId="{B6380BDF-936E-42FF-95ED-5C53A17B64A1}" destId="{D758E5B0-5737-4690-AF7C-4F952BBFB595}" srcOrd="2" destOrd="0" parTransId="{F017B806-80CE-4ED5-BBAD-818A80B73997}" sibTransId="{9B31FDA9-2A1E-4555-89CE-65DDFD2AD335}"/>
    <dgm:cxn modelId="{8CF79A2F-8B31-4FC7-A940-7475A882EB81}" type="presOf" srcId="{9AAADB48-5A4D-473E-ABE7-25FD5A0A49BA}" destId="{61C5B8FF-2FC9-4314-9766-89930D2AC2CF}" srcOrd="0" destOrd="0" presId="urn:microsoft.com/office/officeart/2005/8/layout/bList2"/>
    <dgm:cxn modelId="{E9E41E1E-D3F4-4F30-9AF8-C7FA5960CC97}" type="presOf" srcId="{F29BE148-3A49-41FE-83CE-A2C84A0D700E}" destId="{A754FA5B-E809-4EAC-9A67-252343D2B2AE}" srcOrd="0" destOrd="0" presId="urn:microsoft.com/office/officeart/2005/8/layout/bList2"/>
    <dgm:cxn modelId="{3F5898C0-881F-4542-A9B1-CEA79CE83BDA}" srcId="{B6380BDF-936E-42FF-95ED-5C53A17B64A1}" destId="{C8ACC1AD-DB49-41E9-BC12-217143713DDC}" srcOrd="4" destOrd="0" parTransId="{02BF4AF1-406D-4815-8FD3-578F770120C3}" sibTransId="{1E083706-887B-4771-939A-C54D42EF0DEB}"/>
    <dgm:cxn modelId="{F08AC62A-F77D-4DFC-B52B-CBDE20B87DA4}" type="presOf" srcId="{D758E5B0-5737-4690-AF7C-4F952BBFB595}" destId="{06049C2D-73B1-4FD3-B3BD-76C0AEAD9BD0}" srcOrd="0" destOrd="0" presId="urn:microsoft.com/office/officeart/2005/8/layout/bList2"/>
    <dgm:cxn modelId="{F1EBCEE0-4698-4655-884C-D395643F19BF}" type="presOf" srcId="{C8ACC1AD-DB49-41E9-BC12-217143713DDC}" destId="{164C939E-FDB2-456D-A9A2-C0CF2666E060}" srcOrd="0" destOrd="0" presId="urn:microsoft.com/office/officeart/2005/8/layout/bList2"/>
    <dgm:cxn modelId="{7CFEC6B8-6661-4183-B21E-E41200B0C805}" type="presOf" srcId="{D758E5B0-5737-4690-AF7C-4F952BBFB595}" destId="{E00B2C43-0B64-4FB4-865F-DE99B9581F2A}" srcOrd="1" destOrd="0" presId="urn:microsoft.com/office/officeart/2005/8/layout/bList2"/>
    <dgm:cxn modelId="{FD7FD3C1-5F4F-4080-BC8D-17EEEBB0D2A4}" type="presOf" srcId="{EB8307A6-A556-4EB6-BA84-D398E7730DE1}" destId="{C6788AA0-F5DD-4681-B554-654D9A35C9A4}" srcOrd="0" destOrd="0" presId="urn:microsoft.com/office/officeart/2005/8/layout/bList2"/>
    <dgm:cxn modelId="{8F1E1DE6-B9AE-4274-A58B-4F4CBA1CA2D4}" type="presOf" srcId="{FEDDEFF0-A35E-491F-98A0-9913812D8FB0}" destId="{9A69E5B7-EE38-4CDC-B3DC-EEE61AD5636B}" srcOrd="0" destOrd="0" presId="urn:microsoft.com/office/officeart/2005/8/layout/bList2"/>
    <dgm:cxn modelId="{6BDA513F-E587-40A2-B842-9104CE78D690}" type="presOf" srcId="{9AAADB48-5A4D-473E-ABE7-25FD5A0A49BA}" destId="{8CFE8F23-AFE1-488B-A977-39C4D5C96D47}" srcOrd="1" destOrd="0" presId="urn:microsoft.com/office/officeart/2005/8/layout/bList2"/>
    <dgm:cxn modelId="{66BB7ADE-A05B-4881-BB2D-923316423060}" type="presParOf" srcId="{B1F2776C-8A83-4E3D-AE1C-9C586D8D007E}" destId="{54B6BF17-85DD-4B25-9977-DFF36C279A89}" srcOrd="0" destOrd="0" presId="urn:microsoft.com/office/officeart/2005/8/layout/bList2"/>
    <dgm:cxn modelId="{5A92ED67-6182-4DA2-AD26-D3A040EB8F84}" type="presParOf" srcId="{54B6BF17-85DD-4B25-9977-DFF36C279A89}" destId="{FBBC0CA5-66EB-4C9D-B47A-645CCA842A93}" srcOrd="0" destOrd="0" presId="urn:microsoft.com/office/officeart/2005/8/layout/bList2"/>
    <dgm:cxn modelId="{0E21C753-123B-4797-99B4-F1E724FE786D}" type="presParOf" srcId="{54B6BF17-85DD-4B25-9977-DFF36C279A89}" destId="{61C5B8FF-2FC9-4314-9766-89930D2AC2CF}" srcOrd="1" destOrd="0" presId="urn:microsoft.com/office/officeart/2005/8/layout/bList2"/>
    <dgm:cxn modelId="{4C81D29B-91DF-4CA3-AFFF-B0BC43CB909D}" type="presParOf" srcId="{54B6BF17-85DD-4B25-9977-DFF36C279A89}" destId="{8CFE8F23-AFE1-488B-A977-39C4D5C96D47}" srcOrd="2" destOrd="0" presId="urn:microsoft.com/office/officeart/2005/8/layout/bList2"/>
    <dgm:cxn modelId="{4A5765B9-A6CC-47DA-BEAE-E256843F59FC}" type="presParOf" srcId="{54B6BF17-85DD-4B25-9977-DFF36C279A89}" destId="{4A851D70-3746-45E8-8EA1-83EF95A6A456}" srcOrd="3" destOrd="0" presId="urn:microsoft.com/office/officeart/2005/8/layout/bList2"/>
    <dgm:cxn modelId="{068144B9-57D9-4B29-A2B7-B745D9641466}" type="presParOf" srcId="{B1F2776C-8A83-4E3D-AE1C-9C586D8D007E}" destId="{23959F6A-1792-43E0-9481-68B7E0CB63E1}" srcOrd="1" destOrd="0" presId="urn:microsoft.com/office/officeart/2005/8/layout/bList2"/>
    <dgm:cxn modelId="{594000DC-76BB-4DE0-8B02-E602AB87D52C}" type="presParOf" srcId="{B1F2776C-8A83-4E3D-AE1C-9C586D8D007E}" destId="{03B88BC6-D8EB-48D5-B34C-403FFDF27DFF}" srcOrd="2" destOrd="0" presId="urn:microsoft.com/office/officeart/2005/8/layout/bList2"/>
    <dgm:cxn modelId="{C4D00D49-7F7E-48CC-B18C-B4E8CE50C7FD}" type="presParOf" srcId="{03B88BC6-D8EB-48D5-B34C-403FFDF27DFF}" destId="{8B065647-2037-4C94-A7A6-5865C9B9932F}" srcOrd="0" destOrd="0" presId="urn:microsoft.com/office/officeart/2005/8/layout/bList2"/>
    <dgm:cxn modelId="{303BBE46-FCE8-48C9-814C-54D212AE8AFE}" type="presParOf" srcId="{03B88BC6-D8EB-48D5-B34C-403FFDF27DFF}" destId="{9A69E5B7-EE38-4CDC-B3DC-EEE61AD5636B}" srcOrd="1" destOrd="0" presId="urn:microsoft.com/office/officeart/2005/8/layout/bList2"/>
    <dgm:cxn modelId="{69CE494B-A7C3-4124-9384-07DC4ABC4B3E}" type="presParOf" srcId="{03B88BC6-D8EB-48D5-B34C-403FFDF27DFF}" destId="{A43FACC9-2561-45A3-BE30-A4E8232450E2}" srcOrd="2" destOrd="0" presId="urn:microsoft.com/office/officeart/2005/8/layout/bList2"/>
    <dgm:cxn modelId="{2C6D026B-0ED2-44EE-A9EF-EA01C95D300D}" type="presParOf" srcId="{03B88BC6-D8EB-48D5-B34C-403FFDF27DFF}" destId="{51DF6784-5C97-46B3-8D8B-92979354E3B2}" srcOrd="3" destOrd="0" presId="urn:microsoft.com/office/officeart/2005/8/layout/bList2"/>
    <dgm:cxn modelId="{9A941E4A-6BC1-485E-94EE-0120EFDF3E59}" type="presParOf" srcId="{B1F2776C-8A83-4E3D-AE1C-9C586D8D007E}" destId="{C6788AA0-F5DD-4681-B554-654D9A35C9A4}" srcOrd="3" destOrd="0" presId="urn:microsoft.com/office/officeart/2005/8/layout/bList2"/>
    <dgm:cxn modelId="{C02EF5AA-0078-4FD3-99A6-3E0A78278BF7}" type="presParOf" srcId="{B1F2776C-8A83-4E3D-AE1C-9C586D8D007E}" destId="{0ADB12DF-0F8A-4C98-ACFD-32C86BC14A99}" srcOrd="4" destOrd="0" presId="urn:microsoft.com/office/officeart/2005/8/layout/bList2"/>
    <dgm:cxn modelId="{6070A152-B1BD-449F-AEFC-F4FC07C13FEA}" type="presParOf" srcId="{0ADB12DF-0F8A-4C98-ACFD-32C86BC14A99}" destId="{34E6BEA3-67DC-4AFC-9165-649CEA1F41CF}" srcOrd="0" destOrd="0" presId="urn:microsoft.com/office/officeart/2005/8/layout/bList2"/>
    <dgm:cxn modelId="{7EDC1098-52AC-4360-BBF5-1FB483FE9509}" type="presParOf" srcId="{0ADB12DF-0F8A-4C98-ACFD-32C86BC14A99}" destId="{06049C2D-73B1-4FD3-B3BD-76C0AEAD9BD0}" srcOrd="1" destOrd="0" presId="urn:microsoft.com/office/officeart/2005/8/layout/bList2"/>
    <dgm:cxn modelId="{78EDC9BF-C8F2-42E6-BDD5-3F1C1AA7F34A}" type="presParOf" srcId="{0ADB12DF-0F8A-4C98-ACFD-32C86BC14A99}" destId="{E00B2C43-0B64-4FB4-865F-DE99B9581F2A}" srcOrd="2" destOrd="0" presId="urn:microsoft.com/office/officeart/2005/8/layout/bList2"/>
    <dgm:cxn modelId="{4064D963-330B-4E61-A9A1-BBD23A57ABE4}" type="presParOf" srcId="{0ADB12DF-0F8A-4C98-ACFD-32C86BC14A99}" destId="{EFB14A9B-409F-4AA5-8F15-1747F645921E}" srcOrd="3" destOrd="0" presId="urn:microsoft.com/office/officeart/2005/8/layout/bList2"/>
    <dgm:cxn modelId="{6688A9DA-3A9C-4F80-A13B-7E1D65227036}" type="presParOf" srcId="{B1F2776C-8A83-4E3D-AE1C-9C586D8D007E}" destId="{68D868AB-3419-4171-8413-7496D9266DF8}" srcOrd="5" destOrd="0" presId="urn:microsoft.com/office/officeart/2005/8/layout/bList2"/>
    <dgm:cxn modelId="{6E346973-84C0-4085-96E6-14AAD8FFFEB7}" type="presParOf" srcId="{B1F2776C-8A83-4E3D-AE1C-9C586D8D007E}" destId="{431336AC-1445-4D5B-A236-D9C7A9254C7B}" srcOrd="6" destOrd="0" presId="urn:microsoft.com/office/officeart/2005/8/layout/bList2"/>
    <dgm:cxn modelId="{131BA605-8D91-482A-90BD-A43363F48BD5}" type="presParOf" srcId="{431336AC-1445-4D5B-A236-D9C7A9254C7B}" destId="{335D845D-43BA-4468-804E-3ABFD25609DA}" srcOrd="0" destOrd="0" presId="urn:microsoft.com/office/officeart/2005/8/layout/bList2"/>
    <dgm:cxn modelId="{0C87EBBA-2CBD-4BC8-AA7D-DB0176A0BC0F}" type="presParOf" srcId="{431336AC-1445-4D5B-A236-D9C7A9254C7B}" destId="{5AB0A177-8D7A-4EE6-BF25-EC8D9BCB49A3}" srcOrd="1" destOrd="0" presId="urn:microsoft.com/office/officeart/2005/8/layout/bList2"/>
    <dgm:cxn modelId="{FBF02742-5D69-4287-8BCC-12803CBB3B8E}" type="presParOf" srcId="{431336AC-1445-4D5B-A236-D9C7A9254C7B}" destId="{50DF0B36-6988-4370-9683-C93A7BE190A5}" srcOrd="2" destOrd="0" presId="urn:microsoft.com/office/officeart/2005/8/layout/bList2"/>
    <dgm:cxn modelId="{833BF97B-0B9C-42D4-9CB9-C65E613E78B5}" type="presParOf" srcId="{431336AC-1445-4D5B-A236-D9C7A9254C7B}" destId="{91030998-F46D-44AF-876E-500B0E4A32BC}" srcOrd="3" destOrd="0" presId="urn:microsoft.com/office/officeart/2005/8/layout/bList2"/>
    <dgm:cxn modelId="{0F5ED4D5-7B25-4D45-A3D7-C0373CCE15C6}" type="presParOf" srcId="{B1F2776C-8A83-4E3D-AE1C-9C586D8D007E}" destId="{A754FA5B-E809-4EAC-9A67-252343D2B2AE}" srcOrd="7" destOrd="0" presId="urn:microsoft.com/office/officeart/2005/8/layout/bList2"/>
    <dgm:cxn modelId="{5A127C48-E2C0-42A2-89CB-CBD427B92778}" type="presParOf" srcId="{B1F2776C-8A83-4E3D-AE1C-9C586D8D007E}" destId="{E1AB3454-5CD9-4963-81D2-2DCF7C2B1B25}" srcOrd="8" destOrd="0" presId="urn:microsoft.com/office/officeart/2005/8/layout/bList2"/>
    <dgm:cxn modelId="{CDB57B99-0BC5-4211-A102-9C6AEB9472F2}" type="presParOf" srcId="{E1AB3454-5CD9-4963-81D2-2DCF7C2B1B25}" destId="{00954369-CB18-4F03-85D3-8486E5146223}" srcOrd="0" destOrd="0" presId="urn:microsoft.com/office/officeart/2005/8/layout/bList2"/>
    <dgm:cxn modelId="{5AE6CFB3-59BF-4F75-8B4A-3DE1DBD44615}" type="presParOf" srcId="{E1AB3454-5CD9-4963-81D2-2DCF7C2B1B25}" destId="{164C939E-FDB2-456D-A9A2-C0CF2666E060}" srcOrd="1" destOrd="0" presId="urn:microsoft.com/office/officeart/2005/8/layout/bList2"/>
    <dgm:cxn modelId="{45B6DD35-CAC0-49FD-96CD-B745617DE109}" type="presParOf" srcId="{E1AB3454-5CD9-4963-81D2-2DCF7C2B1B25}" destId="{7CB5CC3B-58E2-4E8A-8B36-DC29975DC6C9}" srcOrd="2" destOrd="0" presId="urn:microsoft.com/office/officeart/2005/8/layout/bList2"/>
    <dgm:cxn modelId="{15209705-CF28-4224-98D1-DE866330E90D}" type="presParOf" srcId="{E1AB3454-5CD9-4963-81D2-2DCF7C2B1B25}" destId="{24F3A160-FE51-4295-A87A-60B75DF5B4C7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44B0AA-E756-41AE-99F5-73256A04AA5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B64D7A-75D5-4F8B-97FA-83FD93481D79}">
      <dgm:prSet phldrT="[Текст]" phldr="1"/>
      <dgm:spPr/>
      <dgm:t>
        <a:bodyPr/>
        <a:lstStyle/>
        <a:p>
          <a:endParaRPr lang="ru-RU"/>
        </a:p>
      </dgm:t>
    </dgm:pt>
    <dgm:pt modelId="{87153110-4DCA-43ED-AF4E-37AC752EDD48}" type="parTrans" cxnId="{0FAB2682-A21B-4E20-A7F8-226F5A1870F9}">
      <dgm:prSet/>
      <dgm:spPr/>
      <dgm:t>
        <a:bodyPr/>
        <a:lstStyle/>
        <a:p>
          <a:endParaRPr lang="ru-RU"/>
        </a:p>
      </dgm:t>
    </dgm:pt>
    <dgm:pt modelId="{3D0EE670-3A14-4221-A689-B4E42C0EF011}" type="sibTrans" cxnId="{0FAB2682-A21B-4E20-A7F8-226F5A1870F9}">
      <dgm:prSet/>
      <dgm:spPr/>
      <dgm:t>
        <a:bodyPr/>
        <a:lstStyle/>
        <a:p>
          <a:endParaRPr lang="ru-RU"/>
        </a:p>
      </dgm:t>
    </dgm:pt>
    <dgm:pt modelId="{5AAF0265-A9EC-4BCD-A69B-9BEFBD7BC811}">
      <dgm:prSet phldrT="[Текст]" phldr="1"/>
      <dgm:spPr/>
      <dgm:t>
        <a:bodyPr/>
        <a:lstStyle/>
        <a:p>
          <a:endParaRPr lang="ru-RU"/>
        </a:p>
      </dgm:t>
    </dgm:pt>
    <dgm:pt modelId="{F4100BF8-C5C6-424C-9AFB-A5DEB1C8CFF2}" type="parTrans" cxnId="{5C35D48D-CFFC-4DFF-8146-D7999C354C78}">
      <dgm:prSet/>
      <dgm:spPr/>
      <dgm:t>
        <a:bodyPr/>
        <a:lstStyle/>
        <a:p>
          <a:endParaRPr lang="ru-RU"/>
        </a:p>
      </dgm:t>
    </dgm:pt>
    <dgm:pt modelId="{05AACB7F-D5B8-4F64-855B-9ABBFE92CBDB}" type="sibTrans" cxnId="{5C35D48D-CFFC-4DFF-8146-D7999C354C78}">
      <dgm:prSet/>
      <dgm:spPr/>
      <dgm:t>
        <a:bodyPr/>
        <a:lstStyle/>
        <a:p>
          <a:endParaRPr lang="ru-RU"/>
        </a:p>
      </dgm:t>
    </dgm:pt>
    <dgm:pt modelId="{1CDF7094-0382-4594-937F-3D9C65F73C35}">
      <dgm:prSet phldrT="[Текст]" phldr="1"/>
      <dgm:spPr/>
      <dgm:t>
        <a:bodyPr/>
        <a:lstStyle/>
        <a:p>
          <a:endParaRPr lang="ru-RU"/>
        </a:p>
      </dgm:t>
    </dgm:pt>
    <dgm:pt modelId="{DE973F91-C0B7-4744-8949-742B5D172009}" type="parTrans" cxnId="{8ED0B8E9-2FA4-4B04-A913-66114ADD6E6E}">
      <dgm:prSet/>
      <dgm:spPr/>
      <dgm:t>
        <a:bodyPr/>
        <a:lstStyle/>
        <a:p>
          <a:endParaRPr lang="ru-RU"/>
        </a:p>
      </dgm:t>
    </dgm:pt>
    <dgm:pt modelId="{7716542B-7AE6-412F-AF22-E542BCA66772}" type="sibTrans" cxnId="{8ED0B8E9-2FA4-4B04-A913-66114ADD6E6E}">
      <dgm:prSet/>
      <dgm:spPr/>
      <dgm:t>
        <a:bodyPr/>
        <a:lstStyle/>
        <a:p>
          <a:endParaRPr lang="ru-RU"/>
        </a:p>
      </dgm:t>
    </dgm:pt>
    <dgm:pt modelId="{615C51A4-E9A4-4D5F-BFB5-C5C2AE67310D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76200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21E480EA-450E-4978-875A-9139162C9E3F}" type="parTrans" cxnId="{2D13D21D-5904-497A-A88F-2A18010D2825}">
      <dgm:prSet/>
      <dgm:spPr/>
      <dgm:t>
        <a:bodyPr/>
        <a:lstStyle/>
        <a:p>
          <a:endParaRPr lang="ru-RU"/>
        </a:p>
      </dgm:t>
    </dgm:pt>
    <dgm:pt modelId="{1E45699A-FA54-4922-922C-AD3B68EAFE35}" type="sibTrans" cxnId="{2D13D21D-5904-497A-A88F-2A18010D2825}">
      <dgm:prSet/>
      <dgm:spPr/>
      <dgm:t>
        <a:bodyPr/>
        <a:lstStyle/>
        <a:p>
          <a:endParaRPr lang="ru-RU"/>
        </a:p>
      </dgm:t>
    </dgm:pt>
    <dgm:pt modelId="{8DF44C0B-B077-40E4-95D2-74EE83E1ECB7}" type="pres">
      <dgm:prSet presAssocID="{2544B0AA-E756-41AE-99F5-73256A04AA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7018EE-2CB0-4D38-89A7-93DE79A92308}" type="pres">
      <dgm:prSet presAssocID="{DEB64D7A-75D5-4F8B-97FA-83FD93481D79}" presName="compNode" presStyleCnt="0"/>
      <dgm:spPr/>
    </dgm:pt>
    <dgm:pt modelId="{94728F2C-E84F-4472-BA3D-B63FA252AD87}" type="pres">
      <dgm:prSet presAssocID="{DEB64D7A-75D5-4F8B-97FA-83FD93481D79}" presName="pictRect" presStyleLbl="node1" presStyleIdx="0" presStyleCnt="4" custScaleY="19264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F910CED-4944-450F-8D43-CEF0E8088B02}" type="pres">
      <dgm:prSet presAssocID="{DEB64D7A-75D5-4F8B-97FA-83FD93481D79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4F3C7-3D79-4626-B23B-7C68A3DBD630}" type="pres">
      <dgm:prSet presAssocID="{3D0EE670-3A14-4221-A689-B4E42C0EF01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4D1C6A-402D-4D23-A215-E4D0A3B5C519}" type="pres">
      <dgm:prSet presAssocID="{5AAF0265-A9EC-4BCD-A69B-9BEFBD7BC811}" presName="compNode" presStyleCnt="0"/>
      <dgm:spPr/>
    </dgm:pt>
    <dgm:pt modelId="{F607DB66-CF01-4E54-9A33-1E57ABC08297}" type="pres">
      <dgm:prSet presAssocID="{5AAF0265-A9EC-4BCD-A69B-9BEFBD7BC811}" presName="pictRect" presStyleLbl="node1" presStyleIdx="1" presStyleCnt="4" custScaleY="1869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6F965BB-F461-427F-BF87-9A20F4713605}" type="pres">
      <dgm:prSet presAssocID="{5AAF0265-A9EC-4BCD-A69B-9BEFBD7BC811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A09BE-105A-405B-8B46-F7F1F4064035}" type="pres">
      <dgm:prSet presAssocID="{05AACB7F-D5B8-4F64-855B-9ABBFE92CBD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7ACD9EC-5214-41E1-BCD0-D6478BD41780}" type="pres">
      <dgm:prSet presAssocID="{1CDF7094-0382-4594-937F-3D9C65F73C35}" presName="compNode" presStyleCnt="0"/>
      <dgm:spPr/>
    </dgm:pt>
    <dgm:pt modelId="{B20AF212-767F-4F31-A06C-0218C37DB15D}" type="pres">
      <dgm:prSet presAssocID="{1CDF7094-0382-4594-937F-3D9C65F73C35}" presName="pictRect" presStyleLbl="node1" presStyleIdx="2" presStyleCnt="4" custScaleY="191558" custLinFactNeighborX="-1038" custLinFactNeighborY="-603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8A99CD6-65E3-46DB-968D-BC389D83C74A}" type="pres">
      <dgm:prSet presAssocID="{1CDF7094-0382-4594-937F-3D9C65F73C35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87737-AD58-45FA-B524-27BAA49281EB}" type="pres">
      <dgm:prSet presAssocID="{7716542B-7AE6-412F-AF22-E542BCA667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6FC1FE-61BB-40E4-8DC9-6D8CEA6C96DE}" type="pres">
      <dgm:prSet presAssocID="{615C51A4-E9A4-4D5F-BFB5-C5C2AE67310D}" presName="compNode" presStyleCnt="0"/>
      <dgm:spPr/>
    </dgm:pt>
    <dgm:pt modelId="{488EF02D-F607-47F5-8541-9595A00A961F}" type="pres">
      <dgm:prSet presAssocID="{615C51A4-E9A4-4D5F-BFB5-C5C2AE67310D}" presName="pictRect" presStyleLbl="node1" presStyleIdx="3" presStyleCnt="4"/>
      <dgm:spPr/>
    </dgm:pt>
    <dgm:pt modelId="{78A10034-27FA-4461-B1ED-21EE463741AA}" type="pres">
      <dgm:prSet presAssocID="{615C51A4-E9A4-4D5F-BFB5-C5C2AE67310D}" presName="textRect" presStyleLbl="revTx" presStyleIdx="3" presStyleCnt="4" custScaleY="256950" custLinFactNeighborX="-357" custLinFactNeighborY="-95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E14737-7A79-4AB9-B443-3FB428B76D3B}" type="presOf" srcId="{DEB64D7A-75D5-4F8B-97FA-83FD93481D79}" destId="{2F910CED-4944-450F-8D43-CEF0E8088B02}" srcOrd="0" destOrd="0" presId="urn:microsoft.com/office/officeart/2005/8/layout/pList1"/>
    <dgm:cxn modelId="{060016B0-6A34-47E5-9A5E-B6149265E8C4}" type="presOf" srcId="{5AAF0265-A9EC-4BCD-A69B-9BEFBD7BC811}" destId="{66F965BB-F461-427F-BF87-9A20F4713605}" srcOrd="0" destOrd="0" presId="urn:microsoft.com/office/officeart/2005/8/layout/pList1"/>
    <dgm:cxn modelId="{39F35DB6-B56E-4F7B-9126-5A13AC17A619}" type="presOf" srcId="{3D0EE670-3A14-4221-A689-B4E42C0EF011}" destId="{0934F3C7-3D79-4626-B23B-7C68A3DBD630}" srcOrd="0" destOrd="0" presId="urn:microsoft.com/office/officeart/2005/8/layout/pList1"/>
    <dgm:cxn modelId="{0ECC79BC-6364-435A-9260-EC8CC5F07D84}" type="presOf" srcId="{7716542B-7AE6-412F-AF22-E542BCA66772}" destId="{91287737-AD58-45FA-B524-27BAA49281EB}" srcOrd="0" destOrd="0" presId="urn:microsoft.com/office/officeart/2005/8/layout/pList1"/>
    <dgm:cxn modelId="{8ED0B8E9-2FA4-4B04-A913-66114ADD6E6E}" srcId="{2544B0AA-E756-41AE-99F5-73256A04AA55}" destId="{1CDF7094-0382-4594-937F-3D9C65F73C35}" srcOrd="2" destOrd="0" parTransId="{DE973F91-C0B7-4744-8949-742B5D172009}" sibTransId="{7716542B-7AE6-412F-AF22-E542BCA66772}"/>
    <dgm:cxn modelId="{5C35D48D-CFFC-4DFF-8146-D7999C354C78}" srcId="{2544B0AA-E756-41AE-99F5-73256A04AA55}" destId="{5AAF0265-A9EC-4BCD-A69B-9BEFBD7BC811}" srcOrd="1" destOrd="0" parTransId="{F4100BF8-C5C6-424C-9AFB-A5DEB1C8CFF2}" sibTransId="{05AACB7F-D5B8-4F64-855B-9ABBFE92CBDB}"/>
    <dgm:cxn modelId="{0FAB2682-A21B-4E20-A7F8-226F5A1870F9}" srcId="{2544B0AA-E756-41AE-99F5-73256A04AA55}" destId="{DEB64D7A-75D5-4F8B-97FA-83FD93481D79}" srcOrd="0" destOrd="0" parTransId="{87153110-4DCA-43ED-AF4E-37AC752EDD48}" sibTransId="{3D0EE670-3A14-4221-A689-B4E42C0EF011}"/>
    <dgm:cxn modelId="{98A3BA59-E371-471F-9618-82521C62C819}" type="presOf" srcId="{05AACB7F-D5B8-4F64-855B-9ABBFE92CBDB}" destId="{72CA09BE-105A-405B-8B46-F7F1F4064035}" srcOrd="0" destOrd="0" presId="urn:microsoft.com/office/officeart/2005/8/layout/pList1"/>
    <dgm:cxn modelId="{19444C0F-9348-47B1-90DA-26F75C781C1C}" type="presOf" srcId="{2544B0AA-E756-41AE-99F5-73256A04AA55}" destId="{8DF44C0B-B077-40E4-95D2-74EE83E1ECB7}" srcOrd="0" destOrd="0" presId="urn:microsoft.com/office/officeart/2005/8/layout/pList1"/>
    <dgm:cxn modelId="{28738B70-7B33-4465-BA62-F7E4FE1444D9}" type="presOf" srcId="{615C51A4-E9A4-4D5F-BFB5-C5C2AE67310D}" destId="{78A10034-27FA-4461-B1ED-21EE463741AA}" srcOrd="0" destOrd="0" presId="urn:microsoft.com/office/officeart/2005/8/layout/pList1"/>
    <dgm:cxn modelId="{2D13D21D-5904-497A-A88F-2A18010D2825}" srcId="{2544B0AA-E756-41AE-99F5-73256A04AA55}" destId="{615C51A4-E9A4-4D5F-BFB5-C5C2AE67310D}" srcOrd="3" destOrd="0" parTransId="{21E480EA-450E-4978-875A-9139162C9E3F}" sibTransId="{1E45699A-FA54-4922-922C-AD3B68EAFE35}"/>
    <dgm:cxn modelId="{98919822-D3F5-40B7-8320-E58053E6FCD0}" type="presOf" srcId="{1CDF7094-0382-4594-937F-3D9C65F73C35}" destId="{78A99CD6-65E3-46DB-968D-BC389D83C74A}" srcOrd="0" destOrd="0" presId="urn:microsoft.com/office/officeart/2005/8/layout/pList1"/>
    <dgm:cxn modelId="{120EBA53-DA46-42F5-9332-093BEF9F5126}" type="presParOf" srcId="{8DF44C0B-B077-40E4-95D2-74EE83E1ECB7}" destId="{BF7018EE-2CB0-4D38-89A7-93DE79A92308}" srcOrd="0" destOrd="0" presId="urn:microsoft.com/office/officeart/2005/8/layout/pList1"/>
    <dgm:cxn modelId="{D4D448E4-E586-40B6-A148-9DACE5B8F1AD}" type="presParOf" srcId="{BF7018EE-2CB0-4D38-89A7-93DE79A92308}" destId="{94728F2C-E84F-4472-BA3D-B63FA252AD87}" srcOrd="0" destOrd="0" presId="urn:microsoft.com/office/officeart/2005/8/layout/pList1"/>
    <dgm:cxn modelId="{8ECF8F14-EE7F-4A19-BC18-67EA0F8A3C45}" type="presParOf" srcId="{BF7018EE-2CB0-4D38-89A7-93DE79A92308}" destId="{2F910CED-4944-450F-8D43-CEF0E8088B02}" srcOrd="1" destOrd="0" presId="urn:microsoft.com/office/officeart/2005/8/layout/pList1"/>
    <dgm:cxn modelId="{3D744BE8-3094-4558-9B95-2124AB9EE6B9}" type="presParOf" srcId="{8DF44C0B-B077-40E4-95D2-74EE83E1ECB7}" destId="{0934F3C7-3D79-4626-B23B-7C68A3DBD630}" srcOrd="1" destOrd="0" presId="urn:microsoft.com/office/officeart/2005/8/layout/pList1"/>
    <dgm:cxn modelId="{02674FDE-2D9A-4729-9E3F-62079505DFED}" type="presParOf" srcId="{8DF44C0B-B077-40E4-95D2-74EE83E1ECB7}" destId="{7C4D1C6A-402D-4D23-A215-E4D0A3B5C519}" srcOrd="2" destOrd="0" presId="urn:microsoft.com/office/officeart/2005/8/layout/pList1"/>
    <dgm:cxn modelId="{E71A4BCD-D0FE-4D60-8CCE-653262226E3D}" type="presParOf" srcId="{7C4D1C6A-402D-4D23-A215-E4D0A3B5C519}" destId="{F607DB66-CF01-4E54-9A33-1E57ABC08297}" srcOrd="0" destOrd="0" presId="urn:microsoft.com/office/officeart/2005/8/layout/pList1"/>
    <dgm:cxn modelId="{37178855-5804-48AD-8115-04822A42F7C9}" type="presParOf" srcId="{7C4D1C6A-402D-4D23-A215-E4D0A3B5C519}" destId="{66F965BB-F461-427F-BF87-9A20F4713605}" srcOrd="1" destOrd="0" presId="urn:microsoft.com/office/officeart/2005/8/layout/pList1"/>
    <dgm:cxn modelId="{AABB8713-AB73-4724-999B-D02592C54786}" type="presParOf" srcId="{8DF44C0B-B077-40E4-95D2-74EE83E1ECB7}" destId="{72CA09BE-105A-405B-8B46-F7F1F4064035}" srcOrd="3" destOrd="0" presId="urn:microsoft.com/office/officeart/2005/8/layout/pList1"/>
    <dgm:cxn modelId="{6BBF1A55-E6DF-4386-A5E6-8CE11E0A09C4}" type="presParOf" srcId="{8DF44C0B-B077-40E4-95D2-74EE83E1ECB7}" destId="{57ACD9EC-5214-41E1-BCD0-D6478BD41780}" srcOrd="4" destOrd="0" presId="urn:microsoft.com/office/officeart/2005/8/layout/pList1"/>
    <dgm:cxn modelId="{75687914-6AAE-4493-A34D-0A0ED3AE1113}" type="presParOf" srcId="{57ACD9EC-5214-41E1-BCD0-D6478BD41780}" destId="{B20AF212-767F-4F31-A06C-0218C37DB15D}" srcOrd="0" destOrd="0" presId="urn:microsoft.com/office/officeart/2005/8/layout/pList1"/>
    <dgm:cxn modelId="{FFCED0FE-E3EE-46FB-ACB6-DDB46E7E38E3}" type="presParOf" srcId="{57ACD9EC-5214-41E1-BCD0-D6478BD41780}" destId="{78A99CD6-65E3-46DB-968D-BC389D83C74A}" srcOrd="1" destOrd="0" presId="urn:microsoft.com/office/officeart/2005/8/layout/pList1"/>
    <dgm:cxn modelId="{32B5C9BD-7E70-4EF4-8B14-EA618A343BDF}" type="presParOf" srcId="{8DF44C0B-B077-40E4-95D2-74EE83E1ECB7}" destId="{91287737-AD58-45FA-B524-27BAA49281EB}" srcOrd="5" destOrd="0" presId="urn:microsoft.com/office/officeart/2005/8/layout/pList1"/>
    <dgm:cxn modelId="{BEB5EDEF-9DFC-41C0-9EFF-CF24E4DC200E}" type="presParOf" srcId="{8DF44C0B-B077-40E4-95D2-74EE83E1ECB7}" destId="{FC6FC1FE-61BB-40E4-8DC9-6D8CEA6C96DE}" srcOrd="6" destOrd="0" presId="urn:microsoft.com/office/officeart/2005/8/layout/pList1"/>
    <dgm:cxn modelId="{0DFE20DB-1A23-44BF-97D9-71C8FB3710FC}" type="presParOf" srcId="{FC6FC1FE-61BB-40E4-8DC9-6D8CEA6C96DE}" destId="{488EF02D-F607-47F5-8541-9595A00A961F}" srcOrd="0" destOrd="0" presId="urn:microsoft.com/office/officeart/2005/8/layout/pList1"/>
    <dgm:cxn modelId="{7C2722CB-47DE-4E9B-A128-18E74A1E1C95}" type="presParOf" srcId="{FC6FC1FE-61BB-40E4-8DC9-6D8CEA6C96DE}" destId="{78A10034-27FA-4461-B1ED-21EE463741AA}" srcOrd="1" destOrd="0" presId="urn:microsoft.com/office/officeart/2005/8/layout/p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4F1DF1-B436-4F45-93CC-19FB912E7E4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862FE2-7082-4D76-AC6D-19461743BDB1}">
      <dgm:prSet phldrT="[Текст]" custT="1"/>
      <dgm:spPr/>
      <dgm:t>
        <a:bodyPr/>
        <a:lstStyle/>
        <a:p>
          <a:r>
            <a:rPr lang="uk-UA" sz="1400" dirty="0" smtClean="0"/>
            <a:t>2008-2009 </a:t>
          </a:r>
          <a:r>
            <a:rPr lang="uk-UA" sz="1400" dirty="0" err="1" smtClean="0"/>
            <a:t>н.р</a:t>
          </a:r>
          <a:r>
            <a:rPr lang="uk-UA" sz="1400" dirty="0" smtClean="0"/>
            <a:t>. “ Історія заснування села </a:t>
          </a:r>
          <a:r>
            <a:rPr lang="uk-UA" sz="1400" dirty="0" err="1" smtClean="0"/>
            <a:t>Олександрівка”</a:t>
          </a:r>
          <a:endParaRPr lang="ru-RU" sz="1400" dirty="0"/>
        </a:p>
      </dgm:t>
    </dgm:pt>
    <dgm:pt modelId="{5C6F3E84-12C3-420B-927C-64BA482559BE}" type="sibTrans" cxnId="{413FDBE2-51A4-4189-96C3-FB4969FDA234}">
      <dgm:prSet/>
      <dgm:spPr/>
      <dgm:t>
        <a:bodyPr/>
        <a:lstStyle/>
        <a:p>
          <a:endParaRPr lang="ru-RU"/>
        </a:p>
      </dgm:t>
    </dgm:pt>
    <dgm:pt modelId="{B10F2A9A-8E89-4DFB-8078-5E5440F57A42}" type="parTrans" cxnId="{413FDBE2-51A4-4189-96C3-FB4969FDA234}">
      <dgm:prSet/>
      <dgm:spPr/>
      <dgm:t>
        <a:bodyPr/>
        <a:lstStyle/>
        <a:p>
          <a:endParaRPr lang="ru-RU"/>
        </a:p>
      </dgm:t>
    </dgm:pt>
    <dgm:pt modelId="{8AC603C8-A1DF-4621-A6DF-2A3908B107FA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ru-RU" dirty="0"/>
        </a:p>
      </dgm:t>
    </dgm:pt>
    <dgm:pt modelId="{C718B652-3627-4EF5-8B46-90F4E2308A54}" type="parTrans" cxnId="{6B764B92-B829-4A78-8EAC-89CC985EF3EB}">
      <dgm:prSet/>
      <dgm:spPr/>
      <dgm:t>
        <a:bodyPr/>
        <a:lstStyle/>
        <a:p>
          <a:endParaRPr lang="ru-RU"/>
        </a:p>
      </dgm:t>
    </dgm:pt>
    <dgm:pt modelId="{A6A291AA-159C-4A91-AF99-95E4B2165BF4}" type="sibTrans" cxnId="{6B764B92-B829-4A78-8EAC-89CC985EF3EB}">
      <dgm:prSet/>
      <dgm:spPr/>
      <dgm:t>
        <a:bodyPr/>
        <a:lstStyle/>
        <a:p>
          <a:endParaRPr lang="ru-RU"/>
        </a:p>
      </dgm:t>
    </dgm:pt>
    <dgm:pt modelId="{BBCE1084-62B8-4F59-8586-F16ABB1E1487}">
      <dgm:prSet phldrT="[Текст]" custT="1"/>
      <dgm:spPr/>
      <dgm:t>
        <a:bodyPr/>
        <a:lstStyle/>
        <a:p>
          <a:r>
            <a:rPr lang="uk-UA" sz="1400" b="1" dirty="0" smtClean="0"/>
            <a:t>2013-2014н.р.«Висвітлення подій післявоєнної відбудови села Олександрівка в районній періодичній пресі «Більшовик </a:t>
          </a:r>
          <a:r>
            <a:rPr lang="uk-UA" sz="1400" b="1" dirty="0" err="1" smtClean="0"/>
            <a:t>Валківщини</a:t>
          </a:r>
          <a:r>
            <a:rPr lang="uk-UA" sz="1400" b="1" dirty="0" smtClean="0"/>
            <a:t>» та спогадах очевидців »</a:t>
          </a:r>
          <a:endParaRPr lang="ru-RU" sz="1400" dirty="0"/>
        </a:p>
      </dgm:t>
    </dgm:pt>
    <dgm:pt modelId="{4F81FC6C-56E2-4839-8D66-D78F1AA7FB9F}" type="parTrans" cxnId="{1E056DAF-643A-4CCB-9C66-AA38B10AD4FC}">
      <dgm:prSet/>
      <dgm:spPr/>
      <dgm:t>
        <a:bodyPr/>
        <a:lstStyle/>
        <a:p>
          <a:endParaRPr lang="ru-RU"/>
        </a:p>
      </dgm:t>
    </dgm:pt>
    <dgm:pt modelId="{C5BDBD46-966F-43B5-81F5-3A5523960897}" type="sibTrans" cxnId="{1E056DAF-643A-4CCB-9C66-AA38B10AD4FC}">
      <dgm:prSet/>
      <dgm:spPr/>
      <dgm:t>
        <a:bodyPr/>
        <a:lstStyle/>
        <a:p>
          <a:endParaRPr lang="ru-RU"/>
        </a:p>
      </dgm:t>
    </dgm:pt>
    <dgm:pt modelId="{1C54470B-DEDB-47F3-93CC-F2E9E9F2CFFB}" type="pres">
      <dgm:prSet presAssocID="{634F1DF1-B436-4F45-93CC-19FB912E7E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EF5BAE-059C-48CC-AC7F-28B87132BF2C}" type="pres">
      <dgm:prSet presAssocID="{D1862FE2-7082-4D76-AC6D-19461743BDB1}" presName="parentLin" presStyleCnt="0"/>
      <dgm:spPr/>
    </dgm:pt>
    <dgm:pt modelId="{70451BA0-2704-44C7-8431-94416D5E1694}" type="pres">
      <dgm:prSet presAssocID="{D1862FE2-7082-4D76-AC6D-19461743BDB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3CC3366-B11E-4049-8EB3-EB7445E71772}" type="pres">
      <dgm:prSet presAssocID="{D1862FE2-7082-4D76-AC6D-19461743BDB1}" presName="parentText" presStyleLbl="node1" presStyleIdx="0" presStyleCnt="3" custScaleX="142997" custScaleY="368888" custLinFactNeighborX="-25308" custLinFactNeighborY="-463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2881E4-6921-430E-9375-E167F85C6CD9}" type="pres">
      <dgm:prSet presAssocID="{D1862FE2-7082-4D76-AC6D-19461743BDB1}" presName="negativeSpace" presStyleCnt="0"/>
      <dgm:spPr/>
    </dgm:pt>
    <dgm:pt modelId="{1DA85B88-D96A-4739-8A64-F4E01C418818}" type="pres">
      <dgm:prSet presAssocID="{D1862FE2-7082-4D76-AC6D-19461743BDB1}" presName="childText" presStyleLbl="conFgAcc1" presStyleIdx="0" presStyleCnt="3">
        <dgm:presLayoutVars>
          <dgm:bulletEnabled val="1"/>
        </dgm:presLayoutVars>
      </dgm:prSet>
      <dgm:spPr/>
    </dgm:pt>
    <dgm:pt modelId="{C7DD703F-4E3D-4C8D-A1E4-49E4C8B45E8F}" type="pres">
      <dgm:prSet presAssocID="{5C6F3E84-12C3-420B-927C-64BA482559BE}" presName="spaceBetweenRectangles" presStyleCnt="0"/>
      <dgm:spPr/>
    </dgm:pt>
    <dgm:pt modelId="{13335A0C-0B9D-4F76-AB90-834406BE0691}" type="pres">
      <dgm:prSet presAssocID="{8AC603C8-A1DF-4621-A6DF-2A3908B107FA}" presName="parentLin" presStyleCnt="0"/>
      <dgm:spPr/>
    </dgm:pt>
    <dgm:pt modelId="{AE1BFA58-EDA9-465E-8308-9540A3D60AEE}" type="pres">
      <dgm:prSet presAssocID="{8AC603C8-A1DF-4621-A6DF-2A3908B107FA}" presName="parentLeftMargin" presStyleLbl="node1" presStyleIdx="0" presStyleCnt="3" custScaleX="141255" custScaleY="213128" custLinFactNeighborX="7136" custLinFactNeighborY="9288"/>
      <dgm:spPr/>
      <dgm:t>
        <a:bodyPr/>
        <a:lstStyle/>
        <a:p>
          <a:endParaRPr lang="ru-RU"/>
        </a:p>
      </dgm:t>
    </dgm:pt>
    <dgm:pt modelId="{8D5C4689-0276-49FD-881E-1948C6F745F4}" type="pres">
      <dgm:prSet presAssocID="{8AC603C8-A1DF-4621-A6DF-2A3908B107FA}" presName="parentText" presStyleLbl="node1" presStyleIdx="1" presStyleCnt="3" custScaleY="2000000" custLinFactX="7603" custLinFactNeighborX="100000" custLinFactNeighborY="-332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19431-29A3-4E22-9600-D0B00475BDB3}" type="pres">
      <dgm:prSet presAssocID="{8AC603C8-A1DF-4621-A6DF-2A3908B107FA}" presName="negativeSpace" presStyleCnt="0"/>
      <dgm:spPr/>
    </dgm:pt>
    <dgm:pt modelId="{AA6A9526-7E17-468C-AB21-BDF0017E9568}" type="pres">
      <dgm:prSet presAssocID="{8AC603C8-A1DF-4621-A6DF-2A3908B107FA}" presName="childText" presStyleLbl="conFgAcc1" presStyleIdx="1" presStyleCnt="3">
        <dgm:presLayoutVars>
          <dgm:bulletEnabled val="1"/>
        </dgm:presLayoutVars>
      </dgm:prSet>
      <dgm:spPr/>
    </dgm:pt>
    <dgm:pt modelId="{DF7C1476-1A1E-4CA8-8259-679CEB2AA756}" type="pres">
      <dgm:prSet presAssocID="{A6A291AA-159C-4A91-AF99-95E4B2165BF4}" presName="spaceBetweenRectangles" presStyleCnt="0"/>
      <dgm:spPr/>
    </dgm:pt>
    <dgm:pt modelId="{F3C8C7A1-F0C2-4EB1-869C-F314D7722F92}" type="pres">
      <dgm:prSet presAssocID="{BBCE1084-62B8-4F59-8586-F16ABB1E1487}" presName="parentLin" presStyleCnt="0"/>
      <dgm:spPr/>
    </dgm:pt>
    <dgm:pt modelId="{E2C225BA-1556-48A2-8ABC-EF26D95960BE}" type="pres">
      <dgm:prSet presAssocID="{BBCE1084-62B8-4F59-8586-F16ABB1E1487}" presName="parentLeftMargin" presStyleLbl="node1" presStyleIdx="1" presStyleCnt="3" custScaleX="142857"/>
      <dgm:spPr/>
      <dgm:t>
        <a:bodyPr/>
        <a:lstStyle/>
        <a:p>
          <a:endParaRPr lang="ru-RU"/>
        </a:p>
      </dgm:t>
    </dgm:pt>
    <dgm:pt modelId="{246FE977-FDD0-4B9E-B014-9289C573CE9D}" type="pres">
      <dgm:prSet presAssocID="{BBCE1084-62B8-4F59-8586-F16ABB1E1487}" presName="parentText" presStyleLbl="node1" presStyleIdx="2" presStyleCnt="3" custScaleX="142997" custScaleY="4406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BAFD5-D20B-4628-AC69-2C75CAFBC94E}" type="pres">
      <dgm:prSet presAssocID="{BBCE1084-62B8-4F59-8586-F16ABB1E1487}" presName="negativeSpace" presStyleCnt="0"/>
      <dgm:spPr/>
    </dgm:pt>
    <dgm:pt modelId="{4DE464F9-433A-4FEB-9772-D9368A5B9358}" type="pres">
      <dgm:prSet presAssocID="{BBCE1084-62B8-4F59-8586-F16ABB1E148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F70C451-9EDA-497F-B43B-5820DE6CE975}" type="presOf" srcId="{8AC603C8-A1DF-4621-A6DF-2A3908B107FA}" destId="{8D5C4689-0276-49FD-881E-1948C6F745F4}" srcOrd="1" destOrd="0" presId="urn:microsoft.com/office/officeart/2005/8/layout/list1"/>
    <dgm:cxn modelId="{76DBD296-6778-4C97-8B8F-300D75302F31}" type="presOf" srcId="{634F1DF1-B436-4F45-93CC-19FB912E7E40}" destId="{1C54470B-DEDB-47F3-93CC-F2E9E9F2CFFB}" srcOrd="0" destOrd="0" presId="urn:microsoft.com/office/officeart/2005/8/layout/list1"/>
    <dgm:cxn modelId="{C6C5556D-E38D-44FB-89C7-455849E8A756}" type="presOf" srcId="{D1862FE2-7082-4D76-AC6D-19461743BDB1}" destId="{70451BA0-2704-44C7-8431-94416D5E1694}" srcOrd="0" destOrd="0" presId="urn:microsoft.com/office/officeart/2005/8/layout/list1"/>
    <dgm:cxn modelId="{51B7234A-A73D-46BD-B1EF-F62FCC8BF643}" type="presOf" srcId="{D1862FE2-7082-4D76-AC6D-19461743BDB1}" destId="{53CC3366-B11E-4049-8EB3-EB7445E71772}" srcOrd="1" destOrd="0" presId="urn:microsoft.com/office/officeart/2005/8/layout/list1"/>
    <dgm:cxn modelId="{6B764B92-B829-4A78-8EAC-89CC985EF3EB}" srcId="{634F1DF1-B436-4F45-93CC-19FB912E7E40}" destId="{8AC603C8-A1DF-4621-A6DF-2A3908B107FA}" srcOrd="1" destOrd="0" parTransId="{C718B652-3627-4EF5-8B46-90F4E2308A54}" sibTransId="{A6A291AA-159C-4A91-AF99-95E4B2165BF4}"/>
    <dgm:cxn modelId="{BAFE7CFD-6DB5-49ED-A8EC-ED112E7696C6}" type="presOf" srcId="{BBCE1084-62B8-4F59-8586-F16ABB1E1487}" destId="{E2C225BA-1556-48A2-8ABC-EF26D95960BE}" srcOrd="0" destOrd="0" presId="urn:microsoft.com/office/officeart/2005/8/layout/list1"/>
    <dgm:cxn modelId="{0234C697-1FF3-43E0-8200-CF2AE7820B89}" type="presOf" srcId="{8AC603C8-A1DF-4621-A6DF-2A3908B107FA}" destId="{AE1BFA58-EDA9-465E-8308-9540A3D60AEE}" srcOrd="0" destOrd="0" presId="urn:microsoft.com/office/officeart/2005/8/layout/list1"/>
    <dgm:cxn modelId="{85AD6C10-9757-4C9E-A10C-AFA07E1389C1}" type="presOf" srcId="{BBCE1084-62B8-4F59-8586-F16ABB1E1487}" destId="{246FE977-FDD0-4B9E-B014-9289C573CE9D}" srcOrd="1" destOrd="0" presId="urn:microsoft.com/office/officeart/2005/8/layout/list1"/>
    <dgm:cxn modelId="{1E056DAF-643A-4CCB-9C66-AA38B10AD4FC}" srcId="{634F1DF1-B436-4F45-93CC-19FB912E7E40}" destId="{BBCE1084-62B8-4F59-8586-F16ABB1E1487}" srcOrd="2" destOrd="0" parTransId="{4F81FC6C-56E2-4839-8D66-D78F1AA7FB9F}" sibTransId="{C5BDBD46-966F-43B5-81F5-3A5523960897}"/>
    <dgm:cxn modelId="{413FDBE2-51A4-4189-96C3-FB4969FDA234}" srcId="{634F1DF1-B436-4F45-93CC-19FB912E7E40}" destId="{D1862FE2-7082-4D76-AC6D-19461743BDB1}" srcOrd="0" destOrd="0" parTransId="{B10F2A9A-8E89-4DFB-8078-5E5440F57A42}" sibTransId="{5C6F3E84-12C3-420B-927C-64BA482559BE}"/>
    <dgm:cxn modelId="{BF698B2E-4A8D-486D-815F-A831438C5F15}" type="presParOf" srcId="{1C54470B-DEDB-47F3-93CC-F2E9E9F2CFFB}" destId="{DAEF5BAE-059C-48CC-AC7F-28B87132BF2C}" srcOrd="0" destOrd="0" presId="urn:microsoft.com/office/officeart/2005/8/layout/list1"/>
    <dgm:cxn modelId="{26610923-4345-473E-84D4-88DF234DFADA}" type="presParOf" srcId="{DAEF5BAE-059C-48CC-AC7F-28B87132BF2C}" destId="{70451BA0-2704-44C7-8431-94416D5E1694}" srcOrd="0" destOrd="0" presId="urn:microsoft.com/office/officeart/2005/8/layout/list1"/>
    <dgm:cxn modelId="{EC787C95-5F57-4A64-BAA8-1F99EAA9875B}" type="presParOf" srcId="{DAEF5BAE-059C-48CC-AC7F-28B87132BF2C}" destId="{53CC3366-B11E-4049-8EB3-EB7445E71772}" srcOrd="1" destOrd="0" presId="urn:microsoft.com/office/officeart/2005/8/layout/list1"/>
    <dgm:cxn modelId="{81A47926-0F76-4E71-A6C7-8DAD2605B402}" type="presParOf" srcId="{1C54470B-DEDB-47F3-93CC-F2E9E9F2CFFB}" destId="{FF2881E4-6921-430E-9375-E167F85C6CD9}" srcOrd="1" destOrd="0" presId="urn:microsoft.com/office/officeart/2005/8/layout/list1"/>
    <dgm:cxn modelId="{8079B997-67BB-4D77-9D8E-485DE7EB448F}" type="presParOf" srcId="{1C54470B-DEDB-47F3-93CC-F2E9E9F2CFFB}" destId="{1DA85B88-D96A-4739-8A64-F4E01C418818}" srcOrd="2" destOrd="0" presId="urn:microsoft.com/office/officeart/2005/8/layout/list1"/>
    <dgm:cxn modelId="{15B6BA99-83CC-44C9-BA87-51FCF91E5DAC}" type="presParOf" srcId="{1C54470B-DEDB-47F3-93CC-F2E9E9F2CFFB}" destId="{C7DD703F-4E3D-4C8D-A1E4-49E4C8B45E8F}" srcOrd="3" destOrd="0" presId="urn:microsoft.com/office/officeart/2005/8/layout/list1"/>
    <dgm:cxn modelId="{70E34450-88EF-46B9-BD3F-D3D9845CECF2}" type="presParOf" srcId="{1C54470B-DEDB-47F3-93CC-F2E9E9F2CFFB}" destId="{13335A0C-0B9D-4F76-AB90-834406BE0691}" srcOrd="4" destOrd="0" presId="urn:microsoft.com/office/officeart/2005/8/layout/list1"/>
    <dgm:cxn modelId="{6C4947B8-94AC-4CF1-A5FB-26F532943E0B}" type="presParOf" srcId="{13335A0C-0B9D-4F76-AB90-834406BE0691}" destId="{AE1BFA58-EDA9-465E-8308-9540A3D60AEE}" srcOrd="0" destOrd="0" presId="urn:microsoft.com/office/officeart/2005/8/layout/list1"/>
    <dgm:cxn modelId="{D982DD11-BDE8-4EE3-96D6-190B0E3C20BD}" type="presParOf" srcId="{13335A0C-0B9D-4F76-AB90-834406BE0691}" destId="{8D5C4689-0276-49FD-881E-1948C6F745F4}" srcOrd="1" destOrd="0" presId="urn:microsoft.com/office/officeart/2005/8/layout/list1"/>
    <dgm:cxn modelId="{AA8E9E4D-B8CD-46DC-A882-00138738D077}" type="presParOf" srcId="{1C54470B-DEDB-47F3-93CC-F2E9E9F2CFFB}" destId="{E7619431-29A3-4E22-9600-D0B00475BDB3}" srcOrd="5" destOrd="0" presId="urn:microsoft.com/office/officeart/2005/8/layout/list1"/>
    <dgm:cxn modelId="{BF46EAD7-485A-4F8C-A0AD-77C4834FD7D6}" type="presParOf" srcId="{1C54470B-DEDB-47F3-93CC-F2E9E9F2CFFB}" destId="{AA6A9526-7E17-468C-AB21-BDF0017E9568}" srcOrd="6" destOrd="0" presId="urn:microsoft.com/office/officeart/2005/8/layout/list1"/>
    <dgm:cxn modelId="{D81CABAA-E298-4895-A07B-C105B9A68593}" type="presParOf" srcId="{1C54470B-DEDB-47F3-93CC-F2E9E9F2CFFB}" destId="{DF7C1476-1A1E-4CA8-8259-679CEB2AA756}" srcOrd="7" destOrd="0" presId="urn:microsoft.com/office/officeart/2005/8/layout/list1"/>
    <dgm:cxn modelId="{9B1D2186-48FF-4D3B-99DE-073F66530C6C}" type="presParOf" srcId="{1C54470B-DEDB-47F3-93CC-F2E9E9F2CFFB}" destId="{F3C8C7A1-F0C2-4EB1-869C-F314D7722F92}" srcOrd="8" destOrd="0" presId="urn:microsoft.com/office/officeart/2005/8/layout/list1"/>
    <dgm:cxn modelId="{51C2A118-973A-4E73-A803-3ED9111F3CE9}" type="presParOf" srcId="{F3C8C7A1-F0C2-4EB1-869C-F314D7722F92}" destId="{E2C225BA-1556-48A2-8ABC-EF26D95960BE}" srcOrd="0" destOrd="0" presId="urn:microsoft.com/office/officeart/2005/8/layout/list1"/>
    <dgm:cxn modelId="{0D7AAE78-0D5A-40D5-B784-C6F4FEEEB562}" type="presParOf" srcId="{F3C8C7A1-F0C2-4EB1-869C-F314D7722F92}" destId="{246FE977-FDD0-4B9E-B014-9289C573CE9D}" srcOrd="1" destOrd="0" presId="urn:microsoft.com/office/officeart/2005/8/layout/list1"/>
    <dgm:cxn modelId="{68299C53-6B86-485B-9091-4CD338F6013F}" type="presParOf" srcId="{1C54470B-DEDB-47F3-93CC-F2E9E9F2CFFB}" destId="{BF6BAFD5-D20B-4628-AC69-2C75CAFBC94E}" srcOrd="9" destOrd="0" presId="urn:microsoft.com/office/officeart/2005/8/layout/list1"/>
    <dgm:cxn modelId="{0F649136-7B6C-4413-9ACC-49C33B6C4516}" type="presParOf" srcId="{1C54470B-DEDB-47F3-93CC-F2E9E9F2CFFB}" destId="{4DE464F9-433A-4FEB-9772-D9368A5B9358}" srcOrd="10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28F112C-A628-4BE5-B7AF-AB3706652348}" type="datetimeFigureOut">
              <a:rPr lang="ru-RU" smtClean="0"/>
              <a:pPr/>
              <a:t>28.10.2014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9068096-76D9-43DF-AC97-837E3D051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533400"/>
            <a:ext cx="6357982" cy="2868168"/>
          </a:xfrm>
        </p:spPr>
        <p:txBody>
          <a:bodyPr/>
          <a:lstStyle/>
          <a:p>
            <a:r>
              <a:rPr lang="uk-UA" dirty="0" err="1" smtClean="0"/>
              <a:t>Пошуково</a:t>
            </a:r>
            <a:r>
              <a:rPr lang="uk-UA" dirty="0" smtClean="0"/>
              <a:t> – краєзнавча робота </a:t>
            </a:r>
            <a:br>
              <a:rPr lang="uk-UA" dirty="0" smtClean="0"/>
            </a:br>
            <a:r>
              <a:rPr lang="uk-UA" sz="3200" dirty="0" smtClean="0"/>
              <a:t>в </a:t>
            </a:r>
            <a:r>
              <a:rPr lang="uk-UA" sz="3200" dirty="0" err="1" smtClean="0"/>
              <a:t>Олександрівській</a:t>
            </a:r>
            <a:r>
              <a:rPr lang="uk-UA" sz="3200" dirty="0" smtClean="0"/>
              <a:t> загальноосвітній </a:t>
            </a:r>
            <a:r>
              <a:rPr lang="uk-UA" sz="3200" dirty="0" smtClean="0"/>
              <a:t>школі 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І-ІІІ ступенів імені І.С.Буряка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3174" y="3539864"/>
            <a:ext cx="6215106" cy="2175152"/>
          </a:xfrm>
        </p:spPr>
        <p:txBody>
          <a:bodyPr>
            <a:normAutofit/>
          </a:bodyPr>
          <a:lstStyle/>
          <a:p>
            <a:pPr hangingPunct="0"/>
            <a:r>
              <a:rPr lang="uk-UA" i="1" dirty="0" smtClean="0"/>
              <a:t>Юлія Павлівна Нужа, учитель історії</a:t>
            </a:r>
            <a:endParaRPr lang="ru-RU" dirty="0" smtClean="0"/>
          </a:p>
          <a:p>
            <a:pPr hangingPunct="0"/>
            <a:r>
              <a:rPr lang="uk-UA" i="1" dirty="0" err="1" smtClean="0"/>
              <a:t>Олександрівської</a:t>
            </a:r>
            <a:r>
              <a:rPr lang="uk-UA" i="1" dirty="0" smtClean="0"/>
              <a:t> загальноосвітньої школи </a:t>
            </a:r>
            <a:endParaRPr lang="ru-RU" dirty="0" smtClean="0"/>
          </a:p>
          <a:p>
            <a:pPr hangingPunct="0"/>
            <a:r>
              <a:rPr lang="uk-UA" i="1" dirty="0" smtClean="0"/>
              <a:t>І-ІІІ ступенів імені І.С.Буряка</a:t>
            </a:r>
            <a:endParaRPr lang="ru-RU" dirty="0" smtClean="0"/>
          </a:p>
          <a:p>
            <a:pPr hangingPunct="0"/>
            <a:r>
              <a:rPr lang="uk-UA" i="1" dirty="0" err="1" smtClean="0"/>
              <a:t>Валківської</a:t>
            </a:r>
            <a:r>
              <a:rPr lang="uk-UA" i="1" dirty="0" smtClean="0"/>
              <a:t> районної ради Харківської області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Акція </a:t>
            </a:r>
            <a:r>
              <a:rPr lang="uk-UA" dirty="0" err="1" smtClean="0"/>
              <a:t>“Односельці”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Мета: зібрати матеріали про трудову діяльність жителів села Олександрівка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юля 1\фото\виставки та стенди\IMG_04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643182"/>
            <a:ext cx="5072098" cy="392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Акція </a:t>
            </a:r>
            <a:r>
              <a:rPr lang="uk-UA" dirty="0" err="1" smtClean="0"/>
              <a:t>“Односельці</a:t>
            </a:r>
            <a:r>
              <a:rPr lang="uk-UA" dirty="0" smtClean="0"/>
              <a:t> – очевидці </a:t>
            </a:r>
            <a:r>
              <a:rPr lang="uk-UA" dirty="0" err="1" smtClean="0"/>
              <a:t>голодомору”</a:t>
            </a:r>
            <a:endParaRPr lang="ru-RU" dirty="0"/>
          </a:p>
        </p:txBody>
      </p:sp>
      <p:pic>
        <p:nvPicPr>
          <p:cNvPr id="6" name="Picture 2" descr="imag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091" y="1600200"/>
            <a:ext cx="3151292" cy="4525963"/>
          </a:xfrm>
          <a:prstGeom prst="rect">
            <a:avLst/>
          </a:prstGeom>
          <a:noFill/>
        </p:spPr>
      </p:pic>
      <p:pic>
        <p:nvPicPr>
          <p:cNvPr id="7" name="Picture 3" descr="image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178300" y="2786656"/>
            <a:ext cx="3521075" cy="2153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Акція “ Односельці – очевидці </a:t>
            </a:r>
            <a:r>
              <a:rPr lang="uk-UA" dirty="0" err="1" smtClean="0"/>
              <a:t>війни”</a:t>
            </a:r>
            <a:endParaRPr lang="ru-RU" dirty="0"/>
          </a:p>
        </p:txBody>
      </p:sp>
      <p:pic>
        <p:nvPicPr>
          <p:cNvPr id="5" name="Picture 2" descr="image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658245" y="1600200"/>
            <a:ext cx="3118985" cy="4525963"/>
          </a:xfrm>
          <a:prstGeom prst="rect">
            <a:avLst/>
          </a:prstGeom>
          <a:noFill/>
        </p:spPr>
      </p:pic>
      <p:pic>
        <p:nvPicPr>
          <p:cNvPr id="6" name="Picture 3" descr="image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4178300" y="2753917"/>
            <a:ext cx="3521075" cy="22185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14744" y="50720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Мета: зібрати спогади очевидців Великої вітчизняної війни  та післявоєнної відбудови села Олександрівка і оформити їх у книгу – спогадів.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Акція “ Односельці – </a:t>
            </a:r>
            <a:r>
              <a:rPr lang="uk-UA" dirty="0" err="1" smtClean="0"/>
              <a:t>афганці”</a:t>
            </a:r>
            <a:endParaRPr lang="ru-RU" dirty="0"/>
          </a:p>
        </p:txBody>
      </p:sp>
      <p:pic>
        <p:nvPicPr>
          <p:cNvPr id="5" name="Picture 2" descr="image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4223" y="1600200"/>
            <a:ext cx="3127029" cy="4525963"/>
          </a:xfrm>
          <a:prstGeom prst="rect">
            <a:avLst/>
          </a:prstGeom>
          <a:noFill/>
        </p:spPr>
      </p:pic>
      <p:pic>
        <p:nvPicPr>
          <p:cNvPr id="6" name="Picture 2" descr="image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78300" y="2605225"/>
            <a:ext cx="3521075" cy="251591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86182" y="51435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Мета: формування історичної пам'яті про війну в Афганістані та участь в ній жителів села.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Акція </a:t>
            </a:r>
            <a:r>
              <a:rPr lang="uk-UA" dirty="0" err="1" smtClean="0"/>
              <a:t>“Односельці</a:t>
            </a:r>
            <a:r>
              <a:rPr lang="uk-UA" dirty="0" smtClean="0"/>
              <a:t> – ліквідатори аварії на ЧАЕС”</a:t>
            </a:r>
            <a:endParaRPr lang="ru-RU" dirty="0"/>
          </a:p>
        </p:txBody>
      </p:sp>
      <p:pic>
        <p:nvPicPr>
          <p:cNvPr id="5" name="Picture 2" descr="image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8185" y="1600200"/>
            <a:ext cx="3119104" cy="4525963"/>
          </a:xfrm>
          <a:prstGeom prst="rect">
            <a:avLst/>
          </a:prstGeom>
          <a:noFill/>
        </p:spPr>
      </p:pic>
      <p:pic>
        <p:nvPicPr>
          <p:cNvPr id="6" name="Содержимое 5" descr="D:\картинки\Школа\2010-2011\ліквідатори ЧАЕС\PICT028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337" y="2362734"/>
            <a:ext cx="3429000" cy="300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714744" y="5380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Мета: вшанувати пам’ять померлих від наслідків аварії та зібрати свідчення про ліквідацію аварії на ЧАЕС у людей, які взяли участь  у ліквідації наслідків  вибуху.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285728"/>
            <a:ext cx="8143900" cy="617063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використовуються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вчителями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історії,географії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харківщинознавства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уроків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класними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керівниками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годин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спілкування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учнями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брали участь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районних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конкурсах,  написавши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твір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 голодомор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Валківській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села,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роки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Вітчизняної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остербайтерами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радянських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солдат,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потрапили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полон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знаходилися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таборах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Шталаг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ветеранів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війни,їх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біографії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назви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частин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воювали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ветерани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фронтові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спогади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працювали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Цінними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звернення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людей старшого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покоління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ветерани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на жаль,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відходять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небуття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пам'ять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них повинна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залишатися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imag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0"/>
            <a:ext cx="3214677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картинки\Школа\2011-2012\pecnhsx\PICT00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572008"/>
            <a:ext cx="350043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357188"/>
            <a:ext cx="8143900" cy="6500812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Якщо є музей, то є і екскурсоводи. При кожній експозиції  вони працюють 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окрім екскурсій доглядають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 музеєм,експонатами, збирають необхідний матеріал серед мешканців села. Екскурсоводів  існує  дві групи: старші і молодші. В разі необхідності можна легко замінити будь – кого з відсутніх . Старші готують менших. Дітей підбираємо з комунікативними здібностями, щоб вміли орієнтуватися у мовленнєвій ситуації, враховувати інтереси  аудиторії. Уміють діти відповідати на питання відвідувачів та й просто виходити із скрутних ситуацій, бо існує основне правило -  у екскурсовода немає слова « не знаю». Вчаться також діти </a:t>
            </a:r>
          </a:p>
          <a:p>
            <a:pPr>
              <a:lnSpc>
                <a:spcPct val="120000"/>
              </a:lnSpc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тримати себе правильно перед</a:t>
            </a:r>
          </a:p>
          <a:p>
            <a:pPr>
              <a:lnSpc>
                <a:spcPct val="120000"/>
              </a:lnSpc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аудиторією, спілкуватися з різними</a:t>
            </a:r>
          </a:p>
          <a:p>
            <a:pPr>
              <a:lnSpc>
                <a:spcPct val="120000"/>
              </a:lnSpc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людьми. І,зрозуміло, що їх знання </a:t>
            </a:r>
          </a:p>
          <a:p>
            <a:pPr>
              <a:lnSpc>
                <a:spcPct val="120000"/>
              </a:lnSpc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значно ширші, ніж текст </a:t>
            </a:r>
          </a:p>
          <a:p>
            <a:pPr>
              <a:lnSpc>
                <a:spcPct val="120000"/>
              </a:lnSpc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самої екскурсії.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картинки\Школа\2009- 2010\фото муею\SAM_1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071942"/>
            <a:ext cx="4071934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екскурсоводи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85728"/>
            <a:ext cx="8143900" cy="6170635"/>
          </a:xfrm>
        </p:spPr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Збираючи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музею,учні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співпрацювали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родичами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загиблих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воїнів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учасниками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бойових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ветеранами.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Зверталися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архівів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сільської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ради,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редакції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районної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газети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Сільські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новини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видання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зберігаються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1943 року.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err="1" smtClean="0"/>
              <a:t>Учні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використовують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матеріали</a:t>
            </a:r>
            <a:r>
              <a:rPr lang="ru-RU" sz="2000" dirty="0" smtClean="0"/>
              <a:t> музею у районному </a:t>
            </a:r>
            <a:r>
              <a:rPr lang="ru-RU" sz="2000" dirty="0" err="1" smtClean="0"/>
              <a:t>етапі</a:t>
            </a:r>
            <a:r>
              <a:rPr lang="ru-RU" sz="2000" dirty="0" smtClean="0"/>
              <a:t> </a:t>
            </a:r>
            <a:r>
              <a:rPr lang="ru-RU" sz="2000" dirty="0" err="1" smtClean="0"/>
              <a:t>Всеукраїнського</a:t>
            </a:r>
            <a:r>
              <a:rPr lang="ru-RU" sz="2000" dirty="0" smtClean="0"/>
              <a:t> конкурсу – </a:t>
            </a:r>
            <a:r>
              <a:rPr lang="ru-RU" sz="2000" dirty="0" err="1" smtClean="0"/>
              <a:t>захисту</a:t>
            </a:r>
            <a:r>
              <a:rPr lang="ru-RU" sz="2000" dirty="0" smtClean="0"/>
              <a:t> </a:t>
            </a:r>
            <a:r>
              <a:rPr lang="ru-RU" sz="2000" dirty="0" err="1" smtClean="0"/>
              <a:t>науково</a:t>
            </a:r>
            <a:r>
              <a:rPr lang="ru-RU" sz="2000" dirty="0" smtClean="0"/>
              <a:t> – </a:t>
            </a:r>
            <a:r>
              <a:rPr lang="ru-RU" sz="2000" dirty="0" err="1" smtClean="0"/>
              <a:t>дослідницьких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робіт</a:t>
            </a:r>
            <a:r>
              <a:rPr lang="ru-RU" sz="2000" dirty="0" smtClean="0"/>
              <a:t> </a:t>
            </a:r>
            <a:r>
              <a:rPr lang="ru-RU" sz="2000" dirty="0" err="1" smtClean="0"/>
              <a:t>учнів-членів</a:t>
            </a:r>
            <a:r>
              <a:rPr lang="ru-RU" sz="2000" dirty="0" smtClean="0"/>
              <a:t> </a:t>
            </a:r>
            <a:r>
              <a:rPr lang="ru-RU" sz="2000" dirty="0" err="1" smtClean="0"/>
              <a:t>Малої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академії</a:t>
            </a:r>
            <a:r>
              <a:rPr lang="ru-RU" sz="2000" dirty="0" smtClean="0"/>
              <a:t> наук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28926" y="500042"/>
            <a:ext cx="5715040" cy="5715040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</a:rPr>
              <a:t>Пошук – </a:t>
            </a:r>
            <a:r>
              <a:rPr lang="uk-UA" sz="3600" dirty="0" smtClean="0"/>
              <a:t>провідний метод, що забезпечує залучення учнів до самостійного опрацювання і аналізу наукової інформації та формування на цій основі вмінь і навичок дослідницької роботи.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Краєзнавство відкриває широкі можливості для самостійної діяльності учнів, для пошуку, дослідження і навіть невеликого відкриття. Це пробуджує у школярів глибокий інтерес до історії краю, країни, викликає тягу до знань.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85728"/>
            <a:ext cx="8143900" cy="6170635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Велике значення краєзнавчої роботи полягає у вихованні патріотизму.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Місцевий матеріал дуже важливий при встановленні зв'язку історичного минулого з сучасністю, у процесі пізнання проблем суспільних відносин, у розкритті понять про народ, про спосіб життя, у вивченні науки, техніки, економіки, культури. Краєзнавство створює сприятливі умови для застосування у навчальній роботі різноманітних елементів пошуку й дослідження, широкого використання місцевих джерел.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7760"/>
            <a:ext cx="1143016" cy="2000240"/>
          </a:xfrm>
          <a:prstGeom prst="rect">
            <a:avLst/>
          </a:prstGeom>
          <a:noFill/>
        </p:spPr>
      </p:pic>
      <p:pic>
        <p:nvPicPr>
          <p:cNvPr id="5" name="Picture 2" descr="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857760"/>
            <a:ext cx="1153904" cy="2000240"/>
          </a:xfrm>
          <a:prstGeom prst="rect">
            <a:avLst/>
          </a:prstGeom>
          <a:noFill/>
        </p:spPr>
      </p:pic>
      <p:pic>
        <p:nvPicPr>
          <p:cNvPr id="6" name="Picture 2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857759"/>
            <a:ext cx="1116018" cy="2000241"/>
          </a:xfrm>
          <a:prstGeom prst="rect">
            <a:avLst/>
          </a:prstGeom>
          <a:noFill/>
        </p:spPr>
      </p:pic>
      <p:pic>
        <p:nvPicPr>
          <p:cNvPr id="7" name="Picture 3" descr="imag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857759"/>
            <a:ext cx="1099881" cy="2000241"/>
          </a:xfrm>
          <a:prstGeom prst="rect">
            <a:avLst/>
          </a:prstGeom>
          <a:noFill/>
        </p:spPr>
      </p:pic>
      <p:pic>
        <p:nvPicPr>
          <p:cNvPr id="8" name="Picture 2" descr="image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857760"/>
            <a:ext cx="1139850" cy="2000240"/>
          </a:xfrm>
          <a:prstGeom prst="rect">
            <a:avLst/>
          </a:prstGeom>
          <a:noFill/>
        </p:spPr>
      </p:pic>
      <p:pic>
        <p:nvPicPr>
          <p:cNvPr id="9" name="Picture 2" descr="imag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857760"/>
            <a:ext cx="1071570" cy="2000240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4286256"/>
            <a:ext cx="178591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28604"/>
            <a:ext cx="8143900" cy="6027759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Пригадаємо слова  письменника Валентина Распутіна: « Дивно: чому ми так само, як і перед батьками, відчуваємо провину перед учителями? І не так за те, що було в школі, ні, а за те , що сталося з нами після». Чи не маємо ми відчути провину і перед Батьківщиною, рідним краєм? Що зробиш ти для них після свого дитинства, чи зможеш розв’язувати екологічні, економічні проблеми країни? Якщо виховувати такі думки хоча б у частини випускників шкіл України, то чи не буде це значним кроком до процвітання держави? Це і є виховання патріотизму!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85728"/>
            <a:ext cx="8001024" cy="6572272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Провідним напрямом пошукової діяльності учнів  вважаються дослідницькі роботи учнів на заняттях, які виконуються за дотриманням таких умов: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а) якщо пошукові завдання цікаві за змістом;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б) якщо пошукові завдання практично значущі;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hangingPunct="0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в) якщо завдання організовані на краєзнавчих матеріалах з використанням польових досліджень.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картинки\Школа\2009- 2010\фото муею\SAM_1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929066"/>
            <a:ext cx="3905246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14290"/>
            <a:ext cx="8215338" cy="6643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Проблема пошукової діяльності учнів безпосередньо чи опосередковано досліджувалась багатьма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педагогами і психологами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(Л.І.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Божович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С.У.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Гончаренко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І.А.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Зязюн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О.І. Киричук, Б.С. Кобзар,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В.М.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Коротов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Г.С. Костюк, В.М.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Мадзігон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В.О.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Онищук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Оржехівська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О.Я. Савченко, В.О. Сухомлинський,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Г.І.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Щукіна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ін.), а також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методистами природничих дисциплін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(Н.М.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Бібік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В.В.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Бенедюк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О.І.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Бугайов, Н.М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Буринська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В.В. Вербицький,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М.Ю. Костриця, В.П.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Корнєєв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ін.).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2066" y="1143000"/>
            <a:ext cx="4071934" cy="528639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Пошуково-краєзнавча робота учнів тісно пов’язана з музейною педагогікою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dirty="0" smtClean="0"/>
              <a:t>Музей при </a:t>
            </a:r>
            <a:r>
              <a:rPr lang="uk-UA" dirty="0" err="1" smtClean="0"/>
              <a:t>Олександрівській</a:t>
            </a:r>
            <a:r>
              <a:rPr lang="uk-UA" dirty="0" smtClean="0"/>
              <a:t> загальноосвітній школі імені І.С.Буряка має  фондові експонати.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7" name="Picture 2" descr="D:\картинки\Школа\2009- 2010\фото муею\SAM_1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3974733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357188"/>
            <a:ext cx="7239000" cy="60991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Саме музей став своєрідним центром проведення значної роботи по залученню учнівської молоді до вивчення та збереження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історико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- культурної спадщини українського народу, історії рідного краю, героїчного минулого України та рідної</a:t>
            </a:r>
          </a:p>
          <a:p>
            <a:pPr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«малої» Батьківщини,</a:t>
            </a:r>
          </a:p>
          <a:p>
            <a:pPr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природи рідного краю.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картинки\Школа\2009- 2010\фото муею\SAM_14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786322"/>
            <a:ext cx="371474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85750"/>
            <a:ext cx="7500938" cy="6572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Слід зазначити, що з</a:t>
            </a:r>
          </a:p>
          <a:p>
            <a:pPr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відкриттям музею в школі </a:t>
            </a:r>
          </a:p>
          <a:p>
            <a:pPr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пожвавилася пошукова, </a:t>
            </a:r>
          </a:p>
          <a:p>
            <a:pPr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дослідницько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– краєзнавча діяльність учнів, зріс інтерес до вивчення окремих сторінок історії рідного краю.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Фонди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музею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поповняються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новими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матеріалами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зібраними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походів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по 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рідному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краю,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конкурсів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та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картинки\Школа\2009- 2010\фото муею\SAM_1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0"/>
            <a:ext cx="4071935" cy="2095490"/>
          </a:xfrm>
          <a:prstGeom prst="rect">
            <a:avLst/>
          </a:prstGeom>
          <a:noFill/>
        </p:spPr>
      </p:pic>
      <p:pic>
        <p:nvPicPr>
          <p:cNvPr id="5" name="Picture 2" descr="D:\картинки\Школа\2009- 2010\фото муею\SAM_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500570"/>
            <a:ext cx="4357686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Краєзнавча робота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/>
              <a:t>Під</a:t>
            </a:r>
            <a:r>
              <a:rPr lang="ru-RU" sz="2800" dirty="0" smtClean="0"/>
              <a:t> </a:t>
            </a:r>
            <a:r>
              <a:rPr lang="ru-RU" sz="2800" dirty="0" err="1" smtClean="0"/>
              <a:t>керівництвом</a:t>
            </a:r>
            <a:r>
              <a:rPr lang="ru-RU" sz="2800" dirty="0" smtClean="0"/>
              <a:t>  </a:t>
            </a:r>
            <a:r>
              <a:rPr lang="ru-RU" sz="2800" dirty="0" err="1" smtClean="0"/>
              <a:t>вчителів</a:t>
            </a:r>
            <a:r>
              <a:rPr lang="ru-RU" sz="2800" dirty="0" smtClean="0"/>
              <a:t> та </a:t>
            </a:r>
            <a:r>
              <a:rPr lang="ru-RU" sz="2800" dirty="0" err="1" smtClean="0"/>
              <a:t>екскурсоводів</a:t>
            </a:r>
            <a:r>
              <a:rPr lang="ru-RU" sz="2800" dirty="0" smtClean="0"/>
              <a:t> музею </a:t>
            </a:r>
            <a:r>
              <a:rPr lang="ru-RU" sz="2800" dirty="0" err="1" smtClean="0"/>
              <a:t>учні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школи</a:t>
            </a:r>
            <a:r>
              <a:rPr lang="ru-RU" sz="2800" dirty="0" smtClean="0"/>
              <a:t> </a:t>
            </a:r>
            <a:r>
              <a:rPr lang="ru-RU" sz="2800" dirty="0" err="1" smtClean="0"/>
              <a:t>проводять</a:t>
            </a:r>
            <a:r>
              <a:rPr lang="ru-RU" sz="2800" dirty="0" smtClean="0"/>
              <a:t> </a:t>
            </a:r>
            <a:r>
              <a:rPr lang="ru-RU" sz="2800" dirty="0" err="1" smtClean="0"/>
              <a:t>пошукову</a:t>
            </a:r>
            <a:r>
              <a:rPr lang="ru-RU" sz="2800" dirty="0" smtClean="0"/>
              <a:t> роботу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відшукують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вивчають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воєнного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часу;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зберігають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відомості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загиблих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фронтах,військовополонених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остарбайтерів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тилу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Администратор\Desktop\урок про войну\SAM_31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929066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истратор\Desktop\урок про войну\SAM_31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857628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184</TotalTime>
  <Words>1043</Words>
  <Application>Microsoft Office PowerPoint</Application>
  <PresentationFormat>Экран (4:3)</PresentationFormat>
  <Paragraphs>69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Изящная</vt:lpstr>
      <vt:lpstr>Пошуково – краєзнавча робота  в Олександрівській загальноосвітній школі  І-ІІІ ступенів імені І.С.Буряка</vt:lpstr>
      <vt:lpstr>Слайд 2</vt:lpstr>
      <vt:lpstr>Слайд 3</vt:lpstr>
      <vt:lpstr>Слайд 4</vt:lpstr>
      <vt:lpstr>Пошуково-краєзнавча робота учнів тісно пов’язана з музейною педагогікою.  Музей при Олександрівській загальноосвітній школі імені І.С.Буряка має  фондові експонати. </vt:lpstr>
      <vt:lpstr>Слайд 6</vt:lpstr>
      <vt:lpstr>Слайд 7</vt:lpstr>
      <vt:lpstr>Краєзнавча робота</vt:lpstr>
      <vt:lpstr>Під керівництвом  вчителів та екскурсоводів музею учні школи проводять пошукову роботу</vt:lpstr>
      <vt:lpstr>Акція “Односельці”</vt:lpstr>
      <vt:lpstr>Акція “Односельці – очевидці голодомору”</vt:lpstr>
      <vt:lpstr>Акція “ Односельці – очевидці війни”</vt:lpstr>
      <vt:lpstr>Акція “ Односельці – афганці”</vt:lpstr>
      <vt:lpstr>Акція “Односельці – ліквідатори аварії на ЧАЕС”</vt:lpstr>
      <vt:lpstr>Слайд 15</vt:lpstr>
      <vt:lpstr>Слайд 16</vt:lpstr>
      <vt:lpstr>екскурсоводи</vt:lpstr>
      <vt:lpstr>Слайд 18</vt:lpstr>
      <vt:lpstr>Учні школи використовують матеріали музею у районному етапі Всеукраїнського конкурсу – захисту науково – дослідницьких робіт учнів-членів Малої академії наук України.</vt:lpstr>
      <vt:lpstr>Слайд 20</vt:lpstr>
      <vt:lpstr>Слайд 21</vt:lpstr>
      <vt:lpstr>Слайд 22</vt:lpstr>
      <vt:lpstr>Дякую за увагу!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Пошуково – краєзнавча робота  в Олександрівській загальноосвітній школи  І-ІІІ ступенів імені І.С.Буряка</dc:title>
  <dc:creator>Пользователь Windows</dc:creator>
  <cp:lastModifiedBy>User</cp:lastModifiedBy>
  <cp:revision>20</cp:revision>
  <dcterms:created xsi:type="dcterms:W3CDTF">2014-10-20T14:11:44Z</dcterms:created>
  <dcterms:modified xsi:type="dcterms:W3CDTF">2014-10-28T16:37:01Z</dcterms:modified>
</cp:coreProperties>
</file>