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vml" ContentType="application/vnd.openxmlformats-officedocument.vmlDrawing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Default Extension="bin" ContentType="application/vnd.ms-office.legacyDiagramText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86" r:id="rId3"/>
    <p:sldId id="283" r:id="rId4"/>
    <p:sldId id="268" r:id="rId5"/>
    <p:sldId id="269" r:id="rId6"/>
    <p:sldId id="262" r:id="rId7"/>
    <p:sldId id="266" r:id="rId8"/>
    <p:sldId id="267" r:id="rId9"/>
    <p:sldId id="271" r:id="rId10"/>
    <p:sldId id="273" r:id="rId11"/>
    <p:sldId id="278" r:id="rId12"/>
    <p:sldId id="279" r:id="rId13"/>
    <p:sldId id="295" r:id="rId14"/>
    <p:sldId id="296" r:id="rId15"/>
    <p:sldId id="297" r:id="rId16"/>
    <p:sldId id="280" r:id="rId17"/>
    <p:sldId id="292" r:id="rId18"/>
    <p:sldId id="281" r:id="rId19"/>
    <p:sldId id="302" r:id="rId20"/>
    <p:sldId id="289" r:id="rId21"/>
    <p:sldId id="290" r:id="rId22"/>
    <p:sldId id="293" r:id="rId23"/>
    <p:sldId id="303" r:id="rId24"/>
    <p:sldId id="304" r:id="rId25"/>
    <p:sldId id="29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06/relationships/legacyDocTextInfo" Target="legacyDocTextInfo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39D4D-8476-40C6-BAB9-D785939BC88D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9A1329-5271-49DB-8440-E7CD4B9B3D64}">
      <dgm:prSet phldrT="[Текст]" custT="1"/>
      <dgm:spPr/>
      <dgm:t>
        <a:bodyPr/>
        <a:lstStyle/>
        <a:p>
          <a:r>
            <a:rPr lang="uk-UA" sz="3200" b="1" dirty="0" smtClean="0"/>
            <a:t>РЕЧОВИНИ</a:t>
          </a:r>
          <a:endParaRPr lang="ru-RU" sz="3200" b="1" dirty="0"/>
        </a:p>
      </dgm:t>
    </dgm:pt>
    <dgm:pt modelId="{7EDF2FD3-3452-4456-8D8A-1EE999856906}" type="parTrans" cxnId="{D91B47FE-EEBA-4BE1-875D-29F73246277B}">
      <dgm:prSet/>
      <dgm:spPr/>
      <dgm:t>
        <a:bodyPr/>
        <a:lstStyle/>
        <a:p>
          <a:endParaRPr lang="ru-RU"/>
        </a:p>
      </dgm:t>
    </dgm:pt>
    <dgm:pt modelId="{8FA78356-5100-4657-BD38-9DE22DE73268}" type="sibTrans" cxnId="{D91B47FE-EEBA-4BE1-875D-29F73246277B}">
      <dgm:prSet/>
      <dgm:spPr/>
      <dgm:t>
        <a:bodyPr/>
        <a:lstStyle/>
        <a:p>
          <a:endParaRPr lang="ru-RU"/>
        </a:p>
      </dgm:t>
    </dgm:pt>
    <dgm:pt modelId="{54986452-2906-401A-82CA-F73E29B4C4B3}">
      <dgm:prSet phldrT="[Текст]" custT="1"/>
      <dgm:spPr/>
      <dgm:t>
        <a:bodyPr/>
        <a:lstStyle/>
        <a:p>
          <a:r>
            <a:rPr lang="uk-UA" sz="2800" b="1" dirty="0" smtClean="0"/>
            <a:t>Прості</a:t>
          </a:r>
          <a:endParaRPr lang="ru-RU" sz="2800" b="1" dirty="0"/>
        </a:p>
      </dgm:t>
    </dgm:pt>
    <dgm:pt modelId="{6C996192-C61C-47DA-B302-791167A32D2E}" type="parTrans" cxnId="{4B79E4F3-0DDE-4EA7-B5A1-4B2C03F75E50}">
      <dgm:prSet/>
      <dgm:spPr/>
      <dgm:t>
        <a:bodyPr/>
        <a:lstStyle/>
        <a:p>
          <a:endParaRPr lang="ru-RU"/>
        </a:p>
      </dgm:t>
    </dgm:pt>
    <dgm:pt modelId="{177D4098-239A-42C3-8A5A-74517DF2D1B3}" type="sibTrans" cxnId="{4B79E4F3-0DDE-4EA7-B5A1-4B2C03F75E50}">
      <dgm:prSet/>
      <dgm:spPr/>
      <dgm:t>
        <a:bodyPr/>
        <a:lstStyle/>
        <a:p>
          <a:endParaRPr lang="ru-RU"/>
        </a:p>
      </dgm:t>
    </dgm:pt>
    <dgm:pt modelId="{307E1D16-1A4B-4F30-B815-B94702008302}">
      <dgm:prSet phldrT="[Текст]" custT="1"/>
      <dgm:spPr/>
      <dgm:t>
        <a:bodyPr/>
        <a:lstStyle/>
        <a:p>
          <a:r>
            <a:rPr lang="uk-UA" sz="1800" b="1" dirty="0" smtClean="0"/>
            <a:t>метали</a:t>
          </a:r>
          <a:endParaRPr lang="ru-RU" sz="1800" b="1" dirty="0"/>
        </a:p>
      </dgm:t>
    </dgm:pt>
    <dgm:pt modelId="{91F53EBB-3D55-4648-A0FF-8F1B4771AF81}" type="parTrans" cxnId="{A95B35BD-72E6-401F-84C1-6A6A1A8630AC}">
      <dgm:prSet/>
      <dgm:spPr/>
      <dgm:t>
        <a:bodyPr/>
        <a:lstStyle/>
        <a:p>
          <a:endParaRPr lang="ru-RU"/>
        </a:p>
      </dgm:t>
    </dgm:pt>
    <dgm:pt modelId="{884F15EB-7226-45AD-94C2-301D6A7CFE6D}" type="sibTrans" cxnId="{A95B35BD-72E6-401F-84C1-6A6A1A8630AC}">
      <dgm:prSet/>
      <dgm:spPr/>
      <dgm:t>
        <a:bodyPr/>
        <a:lstStyle/>
        <a:p>
          <a:endParaRPr lang="ru-RU"/>
        </a:p>
      </dgm:t>
    </dgm:pt>
    <dgm:pt modelId="{48D37F66-EA72-4A56-9DE5-5672F00EBBE8}">
      <dgm:prSet phldrT="[Текст]" custT="1"/>
      <dgm:spPr/>
      <dgm:t>
        <a:bodyPr/>
        <a:lstStyle/>
        <a:p>
          <a:r>
            <a:rPr lang="uk-UA" sz="1800" b="1" dirty="0" smtClean="0"/>
            <a:t>неметали</a:t>
          </a:r>
          <a:endParaRPr lang="ru-RU" sz="1800" b="1" dirty="0"/>
        </a:p>
      </dgm:t>
    </dgm:pt>
    <dgm:pt modelId="{37BE66E4-BEE2-49BF-8781-2EF3D7D615F4}" type="parTrans" cxnId="{C18AEAEB-8225-401F-82D8-82A38E51D116}">
      <dgm:prSet/>
      <dgm:spPr/>
      <dgm:t>
        <a:bodyPr/>
        <a:lstStyle/>
        <a:p>
          <a:endParaRPr lang="ru-RU"/>
        </a:p>
      </dgm:t>
    </dgm:pt>
    <dgm:pt modelId="{C8151B59-C029-487E-8315-1ABEC3EA7C5B}" type="sibTrans" cxnId="{C18AEAEB-8225-401F-82D8-82A38E51D116}">
      <dgm:prSet/>
      <dgm:spPr/>
      <dgm:t>
        <a:bodyPr/>
        <a:lstStyle/>
        <a:p>
          <a:endParaRPr lang="ru-RU"/>
        </a:p>
      </dgm:t>
    </dgm:pt>
    <dgm:pt modelId="{6C50B14A-EE8A-419A-B668-B7012174773E}">
      <dgm:prSet phldrT="[Текст]" custT="1"/>
      <dgm:spPr/>
      <dgm:t>
        <a:bodyPr/>
        <a:lstStyle/>
        <a:p>
          <a:r>
            <a:rPr lang="uk-UA" sz="2800" b="1" dirty="0" smtClean="0"/>
            <a:t>складні</a:t>
          </a:r>
          <a:endParaRPr lang="ru-RU" sz="2800" b="1" dirty="0"/>
        </a:p>
      </dgm:t>
    </dgm:pt>
    <dgm:pt modelId="{C2DF8CF0-70A5-49D8-B3A1-2DC78F2924CD}" type="parTrans" cxnId="{665044FA-D576-46EC-82E8-0A88439FE60B}">
      <dgm:prSet/>
      <dgm:spPr/>
      <dgm:t>
        <a:bodyPr/>
        <a:lstStyle/>
        <a:p>
          <a:endParaRPr lang="ru-RU"/>
        </a:p>
      </dgm:t>
    </dgm:pt>
    <dgm:pt modelId="{A13114D5-5648-40D6-BD01-88EC6DE0CF1C}" type="sibTrans" cxnId="{665044FA-D576-46EC-82E8-0A88439FE60B}">
      <dgm:prSet/>
      <dgm:spPr/>
      <dgm:t>
        <a:bodyPr/>
        <a:lstStyle/>
        <a:p>
          <a:endParaRPr lang="ru-RU"/>
        </a:p>
      </dgm:t>
    </dgm:pt>
    <dgm:pt modelId="{D39F08BD-9DCB-4454-80F7-92C8CDA5BF4F}">
      <dgm:prSet phldrT="[Текст]" custT="1"/>
      <dgm:spPr/>
      <dgm:t>
        <a:bodyPr/>
        <a:lstStyle/>
        <a:p>
          <a:r>
            <a:rPr lang="uk-UA" sz="2000" b="1" dirty="0" smtClean="0"/>
            <a:t>Оксиди</a:t>
          </a:r>
          <a:endParaRPr lang="ru-RU" sz="2000" b="1" dirty="0"/>
        </a:p>
      </dgm:t>
    </dgm:pt>
    <dgm:pt modelId="{BCD5C809-1E48-40C9-9F9A-581592515B53}" type="parTrans" cxnId="{B0AC28D7-EFDE-40F5-B55D-E0F9FD56E7B0}">
      <dgm:prSet/>
      <dgm:spPr/>
      <dgm:t>
        <a:bodyPr/>
        <a:lstStyle/>
        <a:p>
          <a:endParaRPr lang="ru-RU"/>
        </a:p>
      </dgm:t>
    </dgm:pt>
    <dgm:pt modelId="{0449D4C6-C990-4B4A-BCC2-6A331B4C5A0D}" type="sibTrans" cxnId="{B0AC28D7-EFDE-40F5-B55D-E0F9FD56E7B0}">
      <dgm:prSet/>
      <dgm:spPr/>
      <dgm:t>
        <a:bodyPr/>
        <a:lstStyle/>
        <a:p>
          <a:endParaRPr lang="ru-RU"/>
        </a:p>
      </dgm:t>
    </dgm:pt>
    <dgm:pt modelId="{12D481FB-39C4-4EB8-87C3-F6DBAC4D51F0}">
      <dgm:prSet phldrT="[Текст]" custT="1"/>
      <dgm:spPr/>
      <dgm:t>
        <a:bodyPr/>
        <a:lstStyle/>
        <a:p>
          <a:r>
            <a:rPr lang="uk-UA" sz="2000" b="1" dirty="0" smtClean="0"/>
            <a:t>Основи</a:t>
          </a:r>
          <a:endParaRPr lang="ru-RU" sz="2000" b="1" dirty="0"/>
        </a:p>
      </dgm:t>
    </dgm:pt>
    <dgm:pt modelId="{2E8C20E7-939A-4430-854E-AC9F0C2EE36E}" type="parTrans" cxnId="{D5FC0AB3-148F-4EF1-B980-B11322D87EB4}">
      <dgm:prSet/>
      <dgm:spPr/>
      <dgm:t>
        <a:bodyPr/>
        <a:lstStyle/>
        <a:p>
          <a:endParaRPr lang="ru-RU"/>
        </a:p>
      </dgm:t>
    </dgm:pt>
    <dgm:pt modelId="{479B58A5-9157-4B96-B9F0-A2CF3D2BF1DB}" type="sibTrans" cxnId="{D5FC0AB3-148F-4EF1-B980-B11322D87EB4}">
      <dgm:prSet/>
      <dgm:spPr/>
      <dgm:t>
        <a:bodyPr/>
        <a:lstStyle/>
        <a:p>
          <a:endParaRPr lang="ru-RU"/>
        </a:p>
      </dgm:t>
    </dgm:pt>
    <dgm:pt modelId="{52F4F362-EFD4-4568-A4A6-4176A25E5D3D}">
      <dgm:prSet phldrT="[Текст]" custT="1"/>
      <dgm:spPr/>
      <dgm:t>
        <a:bodyPr/>
        <a:lstStyle/>
        <a:p>
          <a:r>
            <a:rPr lang="uk-UA" sz="1800" b="1" dirty="0" smtClean="0"/>
            <a:t>Кислоти</a:t>
          </a:r>
          <a:endParaRPr lang="ru-RU" sz="1800" b="1" dirty="0"/>
        </a:p>
      </dgm:t>
    </dgm:pt>
    <dgm:pt modelId="{CFD4D7CB-09FD-47B8-9DCA-B5163CD89929}" type="parTrans" cxnId="{2A8A19B8-178D-4DA4-B6D6-DF968DD4047F}">
      <dgm:prSet/>
      <dgm:spPr/>
      <dgm:t>
        <a:bodyPr/>
        <a:lstStyle/>
        <a:p>
          <a:endParaRPr lang="ru-RU"/>
        </a:p>
      </dgm:t>
    </dgm:pt>
    <dgm:pt modelId="{FF5D7BA0-71E9-4853-82EE-FBCCC678C5EC}" type="sibTrans" cxnId="{2A8A19B8-178D-4DA4-B6D6-DF968DD4047F}">
      <dgm:prSet/>
      <dgm:spPr/>
      <dgm:t>
        <a:bodyPr/>
        <a:lstStyle/>
        <a:p>
          <a:endParaRPr lang="ru-RU"/>
        </a:p>
      </dgm:t>
    </dgm:pt>
    <dgm:pt modelId="{13564132-D9EC-4656-BF76-432914220CD8}">
      <dgm:prSet phldrT="[Текст]" custT="1"/>
      <dgm:spPr/>
      <dgm:t>
        <a:bodyPr/>
        <a:lstStyle/>
        <a:p>
          <a:r>
            <a:rPr lang="uk-UA" sz="2000" b="1" dirty="0" smtClean="0"/>
            <a:t>солі</a:t>
          </a:r>
          <a:endParaRPr lang="ru-RU" sz="2000" b="1" dirty="0"/>
        </a:p>
      </dgm:t>
    </dgm:pt>
    <dgm:pt modelId="{97204D84-BD61-430B-91CC-608D637FB8FF}" type="parTrans" cxnId="{CB01C649-6D46-4F46-ADC8-D8F3CB7B0014}">
      <dgm:prSet/>
      <dgm:spPr/>
      <dgm:t>
        <a:bodyPr/>
        <a:lstStyle/>
        <a:p>
          <a:endParaRPr lang="ru-RU"/>
        </a:p>
      </dgm:t>
    </dgm:pt>
    <dgm:pt modelId="{94E6740A-FED0-4533-BDDA-A3C1F27150C4}" type="sibTrans" cxnId="{CB01C649-6D46-4F46-ADC8-D8F3CB7B0014}">
      <dgm:prSet/>
      <dgm:spPr/>
      <dgm:t>
        <a:bodyPr/>
        <a:lstStyle/>
        <a:p>
          <a:endParaRPr lang="ru-RU"/>
        </a:p>
      </dgm:t>
    </dgm:pt>
    <dgm:pt modelId="{FD58E692-6CDC-42CA-AA1F-57C1407465BC}" type="pres">
      <dgm:prSet presAssocID="{0FA39D4D-8476-40C6-BAB9-D785939BC88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9E33EA6-2664-4CF4-A4BB-237C94591F17}" type="pres">
      <dgm:prSet presAssocID="{3F9A1329-5271-49DB-8440-E7CD4B9B3D64}" presName="hierRoot1" presStyleCnt="0"/>
      <dgm:spPr/>
    </dgm:pt>
    <dgm:pt modelId="{98627079-1827-4EB1-A016-1D8755949396}" type="pres">
      <dgm:prSet presAssocID="{3F9A1329-5271-49DB-8440-E7CD4B9B3D64}" presName="composite" presStyleCnt="0"/>
      <dgm:spPr/>
    </dgm:pt>
    <dgm:pt modelId="{AC33DA90-8009-4723-9977-26F963A785E3}" type="pres">
      <dgm:prSet presAssocID="{3F9A1329-5271-49DB-8440-E7CD4B9B3D64}" presName="background" presStyleLbl="node0" presStyleIdx="0" presStyleCnt="1"/>
      <dgm:spPr/>
    </dgm:pt>
    <dgm:pt modelId="{DB88B762-C51D-4114-9689-03BF312DDF63}" type="pres">
      <dgm:prSet presAssocID="{3F9A1329-5271-49DB-8440-E7CD4B9B3D64}" presName="text" presStyleLbl="fgAcc0" presStyleIdx="0" presStyleCnt="1" custScaleX="278236" custScaleY="85816" custLinFactNeighborX="-3104" custLinFactNeighborY="-26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2ADE2E-E716-4B92-AB4F-A7AF962F0D7A}" type="pres">
      <dgm:prSet presAssocID="{3F9A1329-5271-49DB-8440-E7CD4B9B3D64}" presName="hierChild2" presStyleCnt="0"/>
      <dgm:spPr/>
    </dgm:pt>
    <dgm:pt modelId="{F065D932-5D93-4226-A0B1-2795C858ADB4}" type="pres">
      <dgm:prSet presAssocID="{6C996192-C61C-47DA-B302-791167A32D2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F76A855-8F72-42C1-ABD1-27F1BF73AF9B}" type="pres">
      <dgm:prSet presAssocID="{54986452-2906-401A-82CA-F73E29B4C4B3}" presName="hierRoot2" presStyleCnt="0"/>
      <dgm:spPr/>
    </dgm:pt>
    <dgm:pt modelId="{BFF60DD5-E876-4460-AE1E-8F1804BBE821}" type="pres">
      <dgm:prSet presAssocID="{54986452-2906-401A-82CA-F73E29B4C4B3}" presName="composite2" presStyleCnt="0"/>
      <dgm:spPr/>
    </dgm:pt>
    <dgm:pt modelId="{98EDB8FB-ADE0-475D-8979-7F463E9335B8}" type="pres">
      <dgm:prSet presAssocID="{54986452-2906-401A-82CA-F73E29B4C4B3}" presName="background2" presStyleLbl="node2" presStyleIdx="0" presStyleCnt="2"/>
      <dgm:spPr/>
    </dgm:pt>
    <dgm:pt modelId="{81F66D4E-63D9-447D-B8CA-D1134482A668}" type="pres">
      <dgm:prSet presAssocID="{54986452-2906-401A-82CA-F73E29B4C4B3}" presName="text2" presStyleLbl="fgAcc2" presStyleIdx="0" presStyleCnt="2" custScaleX="186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A76168-9AE2-4FAB-BB86-832F6AABB412}" type="pres">
      <dgm:prSet presAssocID="{54986452-2906-401A-82CA-F73E29B4C4B3}" presName="hierChild3" presStyleCnt="0"/>
      <dgm:spPr/>
    </dgm:pt>
    <dgm:pt modelId="{B005B718-9269-4F41-A51B-834E959FE1D8}" type="pres">
      <dgm:prSet presAssocID="{91F53EBB-3D55-4648-A0FF-8F1B4771AF81}" presName="Name17" presStyleLbl="parChTrans1D3" presStyleIdx="0" presStyleCnt="6"/>
      <dgm:spPr/>
      <dgm:t>
        <a:bodyPr/>
        <a:lstStyle/>
        <a:p>
          <a:endParaRPr lang="ru-RU"/>
        </a:p>
      </dgm:t>
    </dgm:pt>
    <dgm:pt modelId="{C4DC4251-394A-448E-B763-262193727064}" type="pres">
      <dgm:prSet presAssocID="{307E1D16-1A4B-4F30-B815-B94702008302}" presName="hierRoot3" presStyleCnt="0"/>
      <dgm:spPr/>
    </dgm:pt>
    <dgm:pt modelId="{28DDA846-79D7-4693-8E71-28AD53384BF5}" type="pres">
      <dgm:prSet presAssocID="{307E1D16-1A4B-4F30-B815-B94702008302}" presName="composite3" presStyleCnt="0"/>
      <dgm:spPr/>
    </dgm:pt>
    <dgm:pt modelId="{EC776832-9CB3-4142-93AA-198D029F4081}" type="pres">
      <dgm:prSet presAssocID="{307E1D16-1A4B-4F30-B815-B94702008302}" presName="background3" presStyleLbl="node3" presStyleIdx="0" presStyleCnt="6"/>
      <dgm:spPr/>
    </dgm:pt>
    <dgm:pt modelId="{0CE2EA8E-6DE0-4D35-AC7A-A8EA1A115171}" type="pres">
      <dgm:prSet presAssocID="{307E1D16-1A4B-4F30-B815-B94702008302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393897-C994-4BA9-A208-A0676047898D}" type="pres">
      <dgm:prSet presAssocID="{307E1D16-1A4B-4F30-B815-B94702008302}" presName="hierChild4" presStyleCnt="0"/>
      <dgm:spPr/>
    </dgm:pt>
    <dgm:pt modelId="{3586DF04-1550-43DE-ABA5-5686773151DB}" type="pres">
      <dgm:prSet presAssocID="{37BE66E4-BEE2-49BF-8781-2EF3D7D615F4}" presName="Name17" presStyleLbl="parChTrans1D3" presStyleIdx="1" presStyleCnt="6"/>
      <dgm:spPr/>
      <dgm:t>
        <a:bodyPr/>
        <a:lstStyle/>
        <a:p>
          <a:endParaRPr lang="ru-RU"/>
        </a:p>
      </dgm:t>
    </dgm:pt>
    <dgm:pt modelId="{EB31C87D-6879-41C5-9683-87B9B15CC9A7}" type="pres">
      <dgm:prSet presAssocID="{48D37F66-EA72-4A56-9DE5-5672F00EBBE8}" presName="hierRoot3" presStyleCnt="0"/>
      <dgm:spPr/>
    </dgm:pt>
    <dgm:pt modelId="{B199ECAA-D794-435B-A0CB-F8FE17B46270}" type="pres">
      <dgm:prSet presAssocID="{48D37F66-EA72-4A56-9DE5-5672F00EBBE8}" presName="composite3" presStyleCnt="0"/>
      <dgm:spPr/>
    </dgm:pt>
    <dgm:pt modelId="{F0611789-A18F-4217-82D8-056AACD18759}" type="pres">
      <dgm:prSet presAssocID="{48D37F66-EA72-4A56-9DE5-5672F00EBBE8}" presName="background3" presStyleLbl="node3" presStyleIdx="1" presStyleCnt="6"/>
      <dgm:spPr/>
    </dgm:pt>
    <dgm:pt modelId="{91F83B8A-DEA2-42AF-B501-D93D902DA7F3}" type="pres">
      <dgm:prSet presAssocID="{48D37F66-EA72-4A56-9DE5-5672F00EBBE8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29A047-E997-4ABD-8A22-410F9924DAEF}" type="pres">
      <dgm:prSet presAssocID="{48D37F66-EA72-4A56-9DE5-5672F00EBBE8}" presName="hierChild4" presStyleCnt="0"/>
      <dgm:spPr/>
    </dgm:pt>
    <dgm:pt modelId="{BCF25759-1732-4E02-992F-8C42344E1790}" type="pres">
      <dgm:prSet presAssocID="{C2DF8CF0-70A5-49D8-B3A1-2DC78F2924CD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F1DAF94-8A51-4145-A6C6-0732F941104C}" type="pres">
      <dgm:prSet presAssocID="{6C50B14A-EE8A-419A-B668-B7012174773E}" presName="hierRoot2" presStyleCnt="0"/>
      <dgm:spPr/>
    </dgm:pt>
    <dgm:pt modelId="{8142D091-2357-45FB-BC1B-191E1FBE1B53}" type="pres">
      <dgm:prSet presAssocID="{6C50B14A-EE8A-419A-B668-B7012174773E}" presName="composite2" presStyleCnt="0"/>
      <dgm:spPr/>
    </dgm:pt>
    <dgm:pt modelId="{1090351E-68B7-4B4B-8703-D448B0202EF6}" type="pres">
      <dgm:prSet presAssocID="{6C50B14A-EE8A-419A-B668-B7012174773E}" presName="background2" presStyleLbl="node2" presStyleIdx="1" presStyleCnt="2"/>
      <dgm:spPr/>
    </dgm:pt>
    <dgm:pt modelId="{63E7B195-6F87-4A38-8B01-FD69EDC9A04F}" type="pres">
      <dgm:prSet presAssocID="{6C50B14A-EE8A-419A-B668-B7012174773E}" presName="text2" presStyleLbl="fgAcc2" presStyleIdx="1" presStyleCnt="2" custScaleX="185389" custLinFactNeighborX="2443" custLinFactNeighborY="-14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12ED2C-E3A7-4485-B559-1A5E1FDB936E}" type="pres">
      <dgm:prSet presAssocID="{6C50B14A-EE8A-419A-B668-B7012174773E}" presName="hierChild3" presStyleCnt="0"/>
      <dgm:spPr/>
    </dgm:pt>
    <dgm:pt modelId="{0D2C072D-8FFD-4DDF-A4F4-3AAAB93AAC8D}" type="pres">
      <dgm:prSet presAssocID="{BCD5C809-1E48-40C9-9F9A-581592515B53}" presName="Name17" presStyleLbl="parChTrans1D3" presStyleIdx="2" presStyleCnt="6"/>
      <dgm:spPr/>
      <dgm:t>
        <a:bodyPr/>
        <a:lstStyle/>
        <a:p>
          <a:endParaRPr lang="ru-RU"/>
        </a:p>
      </dgm:t>
    </dgm:pt>
    <dgm:pt modelId="{72414AD5-5436-4AEE-9B9D-E614A845AB8E}" type="pres">
      <dgm:prSet presAssocID="{D39F08BD-9DCB-4454-80F7-92C8CDA5BF4F}" presName="hierRoot3" presStyleCnt="0"/>
      <dgm:spPr/>
    </dgm:pt>
    <dgm:pt modelId="{B8E9A24E-6D8C-40D4-A946-7D1A5665806E}" type="pres">
      <dgm:prSet presAssocID="{D39F08BD-9DCB-4454-80F7-92C8CDA5BF4F}" presName="composite3" presStyleCnt="0"/>
      <dgm:spPr/>
    </dgm:pt>
    <dgm:pt modelId="{38A01C14-AD75-4210-ADFE-ABE62393A702}" type="pres">
      <dgm:prSet presAssocID="{D39F08BD-9DCB-4454-80F7-92C8CDA5BF4F}" presName="background3" presStyleLbl="node3" presStyleIdx="2" presStyleCnt="6"/>
      <dgm:spPr/>
    </dgm:pt>
    <dgm:pt modelId="{6207DFB6-D5B4-4D00-A57E-F6ED40BAC0F3}" type="pres">
      <dgm:prSet presAssocID="{D39F08BD-9DCB-4454-80F7-92C8CDA5BF4F}" presName="text3" presStyleLbl="fgAcc3" presStyleIdx="2" presStyleCnt="6" custScaleX="1159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1A1154-79AB-4816-A1AA-10D4CAEE139A}" type="pres">
      <dgm:prSet presAssocID="{D39F08BD-9DCB-4454-80F7-92C8CDA5BF4F}" presName="hierChild4" presStyleCnt="0"/>
      <dgm:spPr/>
    </dgm:pt>
    <dgm:pt modelId="{1D40C026-EEEE-43EC-B49E-F4266ED12A80}" type="pres">
      <dgm:prSet presAssocID="{2E8C20E7-939A-4430-854E-AC9F0C2EE36E}" presName="Name17" presStyleLbl="parChTrans1D3" presStyleIdx="3" presStyleCnt="6"/>
      <dgm:spPr/>
      <dgm:t>
        <a:bodyPr/>
        <a:lstStyle/>
        <a:p>
          <a:endParaRPr lang="ru-RU"/>
        </a:p>
      </dgm:t>
    </dgm:pt>
    <dgm:pt modelId="{36FD0A00-9D46-48F9-97E2-2B6FD0CDF304}" type="pres">
      <dgm:prSet presAssocID="{12D481FB-39C4-4EB8-87C3-F6DBAC4D51F0}" presName="hierRoot3" presStyleCnt="0"/>
      <dgm:spPr/>
    </dgm:pt>
    <dgm:pt modelId="{DEB3E62E-78AF-4D37-872E-05F12C5C1B92}" type="pres">
      <dgm:prSet presAssocID="{12D481FB-39C4-4EB8-87C3-F6DBAC4D51F0}" presName="composite3" presStyleCnt="0"/>
      <dgm:spPr/>
    </dgm:pt>
    <dgm:pt modelId="{F9AE6C7F-9918-49D2-9261-8D44EEC8209F}" type="pres">
      <dgm:prSet presAssocID="{12D481FB-39C4-4EB8-87C3-F6DBAC4D51F0}" presName="background3" presStyleLbl="node3" presStyleIdx="3" presStyleCnt="6"/>
      <dgm:spPr/>
    </dgm:pt>
    <dgm:pt modelId="{52B3B17F-A169-43E0-A027-D2935CA5ECC7}" type="pres">
      <dgm:prSet presAssocID="{12D481FB-39C4-4EB8-87C3-F6DBAC4D51F0}" presName="text3" presStyleLbl="fgAcc3" presStyleIdx="3" presStyleCnt="6" custScaleX="1157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151630-8EB1-4810-A70F-94557E70D20F}" type="pres">
      <dgm:prSet presAssocID="{12D481FB-39C4-4EB8-87C3-F6DBAC4D51F0}" presName="hierChild4" presStyleCnt="0"/>
      <dgm:spPr/>
    </dgm:pt>
    <dgm:pt modelId="{559638BE-6041-48FE-9CA7-61E41C298F02}" type="pres">
      <dgm:prSet presAssocID="{CFD4D7CB-09FD-47B8-9DCA-B5163CD89929}" presName="Name17" presStyleLbl="parChTrans1D3" presStyleIdx="4" presStyleCnt="6"/>
      <dgm:spPr/>
      <dgm:t>
        <a:bodyPr/>
        <a:lstStyle/>
        <a:p>
          <a:endParaRPr lang="ru-RU"/>
        </a:p>
      </dgm:t>
    </dgm:pt>
    <dgm:pt modelId="{A8D9C355-43E5-476F-9418-0DF5E2D3B590}" type="pres">
      <dgm:prSet presAssocID="{52F4F362-EFD4-4568-A4A6-4176A25E5D3D}" presName="hierRoot3" presStyleCnt="0"/>
      <dgm:spPr/>
    </dgm:pt>
    <dgm:pt modelId="{F31B008B-07AA-458A-ABD1-A4B1AEAD396A}" type="pres">
      <dgm:prSet presAssocID="{52F4F362-EFD4-4568-A4A6-4176A25E5D3D}" presName="composite3" presStyleCnt="0"/>
      <dgm:spPr/>
    </dgm:pt>
    <dgm:pt modelId="{64C0E4E6-F893-4758-AF6A-B12DF067ACAB}" type="pres">
      <dgm:prSet presAssocID="{52F4F362-EFD4-4568-A4A6-4176A25E5D3D}" presName="background3" presStyleLbl="node3" presStyleIdx="4" presStyleCnt="6"/>
      <dgm:spPr/>
    </dgm:pt>
    <dgm:pt modelId="{BE49BD8C-65E2-44B1-AD03-DCF872B085E8}" type="pres">
      <dgm:prSet presAssocID="{52F4F362-EFD4-4568-A4A6-4176A25E5D3D}" presName="text3" presStyleLbl="fgAcc3" presStyleIdx="4" presStyleCnt="6" custScaleX="1104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9E9FBC-5F2B-4E81-8980-A6DBA497C604}" type="pres">
      <dgm:prSet presAssocID="{52F4F362-EFD4-4568-A4A6-4176A25E5D3D}" presName="hierChild4" presStyleCnt="0"/>
      <dgm:spPr/>
    </dgm:pt>
    <dgm:pt modelId="{343619DF-4DC7-48BA-A180-EAA9D52A2042}" type="pres">
      <dgm:prSet presAssocID="{97204D84-BD61-430B-91CC-608D637FB8FF}" presName="Name17" presStyleLbl="parChTrans1D3" presStyleIdx="5" presStyleCnt="6"/>
      <dgm:spPr/>
      <dgm:t>
        <a:bodyPr/>
        <a:lstStyle/>
        <a:p>
          <a:endParaRPr lang="ru-RU"/>
        </a:p>
      </dgm:t>
    </dgm:pt>
    <dgm:pt modelId="{3A87A94A-324B-49A6-8A4A-A502E6129ACA}" type="pres">
      <dgm:prSet presAssocID="{13564132-D9EC-4656-BF76-432914220CD8}" presName="hierRoot3" presStyleCnt="0"/>
      <dgm:spPr/>
    </dgm:pt>
    <dgm:pt modelId="{9DA6FC52-7849-48F2-846A-300A6115E920}" type="pres">
      <dgm:prSet presAssocID="{13564132-D9EC-4656-BF76-432914220CD8}" presName="composite3" presStyleCnt="0"/>
      <dgm:spPr/>
    </dgm:pt>
    <dgm:pt modelId="{150C9FBA-1132-4C22-A530-E8D1364D08BF}" type="pres">
      <dgm:prSet presAssocID="{13564132-D9EC-4656-BF76-432914220CD8}" presName="background3" presStyleLbl="node3" presStyleIdx="5" presStyleCnt="6"/>
      <dgm:spPr/>
    </dgm:pt>
    <dgm:pt modelId="{57DB5EB3-0387-4D29-9565-43174A610D2C}" type="pres">
      <dgm:prSet presAssocID="{13564132-D9EC-4656-BF76-432914220CD8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475A13-7521-44FF-9750-36C7AACC14A0}" type="pres">
      <dgm:prSet presAssocID="{13564132-D9EC-4656-BF76-432914220CD8}" presName="hierChild4" presStyleCnt="0"/>
      <dgm:spPr/>
    </dgm:pt>
  </dgm:ptLst>
  <dgm:cxnLst>
    <dgm:cxn modelId="{FB14479F-97EB-44B2-896D-25BFB2CF2154}" type="presOf" srcId="{307E1D16-1A4B-4F30-B815-B94702008302}" destId="{0CE2EA8E-6DE0-4D35-AC7A-A8EA1A115171}" srcOrd="0" destOrd="0" presId="urn:microsoft.com/office/officeart/2005/8/layout/hierarchy1"/>
    <dgm:cxn modelId="{665044FA-D576-46EC-82E8-0A88439FE60B}" srcId="{3F9A1329-5271-49DB-8440-E7CD4B9B3D64}" destId="{6C50B14A-EE8A-419A-B668-B7012174773E}" srcOrd="1" destOrd="0" parTransId="{C2DF8CF0-70A5-49D8-B3A1-2DC78F2924CD}" sibTransId="{A13114D5-5648-40D6-BD01-88EC6DE0CF1C}"/>
    <dgm:cxn modelId="{A95B35BD-72E6-401F-84C1-6A6A1A8630AC}" srcId="{54986452-2906-401A-82CA-F73E29B4C4B3}" destId="{307E1D16-1A4B-4F30-B815-B94702008302}" srcOrd="0" destOrd="0" parTransId="{91F53EBB-3D55-4648-A0FF-8F1B4771AF81}" sibTransId="{884F15EB-7226-45AD-94C2-301D6A7CFE6D}"/>
    <dgm:cxn modelId="{7325A093-DFF8-49FD-A562-A12E3C77B8B8}" type="presOf" srcId="{2E8C20E7-939A-4430-854E-AC9F0C2EE36E}" destId="{1D40C026-EEEE-43EC-B49E-F4266ED12A80}" srcOrd="0" destOrd="0" presId="urn:microsoft.com/office/officeart/2005/8/layout/hierarchy1"/>
    <dgm:cxn modelId="{B0AC28D7-EFDE-40F5-B55D-E0F9FD56E7B0}" srcId="{6C50B14A-EE8A-419A-B668-B7012174773E}" destId="{D39F08BD-9DCB-4454-80F7-92C8CDA5BF4F}" srcOrd="0" destOrd="0" parTransId="{BCD5C809-1E48-40C9-9F9A-581592515B53}" sibTransId="{0449D4C6-C990-4B4A-BCC2-6A331B4C5A0D}"/>
    <dgm:cxn modelId="{535AFEC4-26E5-46AC-83D1-AB3E1DAA9211}" type="presOf" srcId="{54986452-2906-401A-82CA-F73E29B4C4B3}" destId="{81F66D4E-63D9-447D-B8CA-D1134482A668}" srcOrd="0" destOrd="0" presId="urn:microsoft.com/office/officeart/2005/8/layout/hierarchy1"/>
    <dgm:cxn modelId="{CB01C649-6D46-4F46-ADC8-D8F3CB7B0014}" srcId="{6C50B14A-EE8A-419A-B668-B7012174773E}" destId="{13564132-D9EC-4656-BF76-432914220CD8}" srcOrd="3" destOrd="0" parTransId="{97204D84-BD61-430B-91CC-608D637FB8FF}" sibTransId="{94E6740A-FED0-4533-BDDA-A3C1F27150C4}"/>
    <dgm:cxn modelId="{BC305498-540E-470A-95AC-8EB10BD046B2}" type="presOf" srcId="{37BE66E4-BEE2-49BF-8781-2EF3D7D615F4}" destId="{3586DF04-1550-43DE-ABA5-5686773151DB}" srcOrd="0" destOrd="0" presId="urn:microsoft.com/office/officeart/2005/8/layout/hierarchy1"/>
    <dgm:cxn modelId="{E3FADE80-1F02-4A74-8A87-44914F24CDBC}" type="presOf" srcId="{12D481FB-39C4-4EB8-87C3-F6DBAC4D51F0}" destId="{52B3B17F-A169-43E0-A027-D2935CA5ECC7}" srcOrd="0" destOrd="0" presId="urn:microsoft.com/office/officeart/2005/8/layout/hierarchy1"/>
    <dgm:cxn modelId="{D91B47FE-EEBA-4BE1-875D-29F73246277B}" srcId="{0FA39D4D-8476-40C6-BAB9-D785939BC88D}" destId="{3F9A1329-5271-49DB-8440-E7CD4B9B3D64}" srcOrd="0" destOrd="0" parTransId="{7EDF2FD3-3452-4456-8D8A-1EE999856906}" sibTransId="{8FA78356-5100-4657-BD38-9DE22DE73268}"/>
    <dgm:cxn modelId="{15CC1047-4286-489E-BF0D-7DACA8B1EF64}" type="presOf" srcId="{D39F08BD-9DCB-4454-80F7-92C8CDA5BF4F}" destId="{6207DFB6-D5B4-4D00-A57E-F6ED40BAC0F3}" srcOrd="0" destOrd="0" presId="urn:microsoft.com/office/officeart/2005/8/layout/hierarchy1"/>
    <dgm:cxn modelId="{73A1C8E6-A206-465E-91FE-55860BE90FFA}" type="presOf" srcId="{CFD4D7CB-09FD-47B8-9DCA-B5163CD89929}" destId="{559638BE-6041-48FE-9CA7-61E41C298F02}" srcOrd="0" destOrd="0" presId="urn:microsoft.com/office/officeart/2005/8/layout/hierarchy1"/>
    <dgm:cxn modelId="{863E10E8-69DF-4C2D-9A65-FD9F3BD8B334}" type="presOf" srcId="{97204D84-BD61-430B-91CC-608D637FB8FF}" destId="{343619DF-4DC7-48BA-A180-EAA9D52A2042}" srcOrd="0" destOrd="0" presId="urn:microsoft.com/office/officeart/2005/8/layout/hierarchy1"/>
    <dgm:cxn modelId="{A21ED401-24D9-4C05-935A-B3B2A8218529}" type="presOf" srcId="{6C996192-C61C-47DA-B302-791167A32D2E}" destId="{F065D932-5D93-4226-A0B1-2795C858ADB4}" srcOrd="0" destOrd="0" presId="urn:microsoft.com/office/officeart/2005/8/layout/hierarchy1"/>
    <dgm:cxn modelId="{5B058760-3CE7-4867-B214-03B878736E53}" type="presOf" srcId="{91F53EBB-3D55-4648-A0FF-8F1B4771AF81}" destId="{B005B718-9269-4F41-A51B-834E959FE1D8}" srcOrd="0" destOrd="0" presId="urn:microsoft.com/office/officeart/2005/8/layout/hierarchy1"/>
    <dgm:cxn modelId="{D5FC0AB3-148F-4EF1-B980-B11322D87EB4}" srcId="{6C50B14A-EE8A-419A-B668-B7012174773E}" destId="{12D481FB-39C4-4EB8-87C3-F6DBAC4D51F0}" srcOrd="1" destOrd="0" parTransId="{2E8C20E7-939A-4430-854E-AC9F0C2EE36E}" sibTransId="{479B58A5-9157-4B96-B9F0-A2CF3D2BF1DB}"/>
    <dgm:cxn modelId="{E1D2184B-A0F4-4DBF-A48E-CAD735070FAB}" type="presOf" srcId="{13564132-D9EC-4656-BF76-432914220CD8}" destId="{57DB5EB3-0387-4D29-9565-43174A610D2C}" srcOrd="0" destOrd="0" presId="urn:microsoft.com/office/officeart/2005/8/layout/hierarchy1"/>
    <dgm:cxn modelId="{2A8A19B8-178D-4DA4-B6D6-DF968DD4047F}" srcId="{6C50B14A-EE8A-419A-B668-B7012174773E}" destId="{52F4F362-EFD4-4568-A4A6-4176A25E5D3D}" srcOrd="2" destOrd="0" parTransId="{CFD4D7CB-09FD-47B8-9DCA-B5163CD89929}" sibTransId="{FF5D7BA0-71E9-4853-82EE-FBCCC678C5EC}"/>
    <dgm:cxn modelId="{B08C845F-330A-450F-A707-8D7E41B52C14}" type="presOf" srcId="{BCD5C809-1E48-40C9-9F9A-581592515B53}" destId="{0D2C072D-8FFD-4DDF-A4F4-3AAAB93AAC8D}" srcOrd="0" destOrd="0" presId="urn:microsoft.com/office/officeart/2005/8/layout/hierarchy1"/>
    <dgm:cxn modelId="{4B79E4F3-0DDE-4EA7-B5A1-4B2C03F75E50}" srcId="{3F9A1329-5271-49DB-8440-E7CD4B9B3D64}" destId="{54986452-2906-401A-82CA-F73E29B4C4B3}" srcOrd="0" destOrd="0" parTransId="{6C996192-C61C-47DA-B302-791167A32D2E}" sibTransId="{177D4098-239A-42C3-8A5A-74517DF2D1B3}"/>
    <dgm:cxn modelId="{94477EA8-4C45-4BBB-8351-E9EF170B5DB2}" type="presOf" srcId="{C2DF8CF0-70A5-49D8-B3A1-2DC78F2924CD}" destId="{BCF25759-1732-4E02-992F-8C42344E1790}" srcOrd="0" destOrd="0" presId="urn:microsoft.com/office/officeart/2005/8/layout/hierarchy1"/>
    <dgm:cxn modelId="{C18AEAEB-8225-401F-82D8-82A38E51D116}" srcId="{54986452-2906-401A-82CA-F73E29B4C4B3}" destId="{48D37F66-EA72-4A56-9DE5-5672F00EBBE8}" srcOrd="1" destOrd="0" parTransId="{37BE66E4-BEE2-49BF-8781-2EF3D7D615F4}" sibTransId="{C8151B59-C029-487E-8315-1ABEC3EA7C5B}"/>
    <dgm:cxn modelId="{D9063CB5-94F5-470C-BA55-6E8607A7FF00}" type="presOf" srcId="{0FA39D4D-8476-40C6-BAB9-D785939BC88D}" destId="{FD58E692-6CDC-42CA-AA1F-57C1407465BC}" srcOrd="0" destOrd="0" presId="urn:microsoft.com/office/officeart/2005/8/layout/hierarchy1"/>
    <dgm:cxn modelId="{0A75FA38-87D9-4AA0-B340-6B210E7350B7}" type="presOf" srcId="{6C50B14A-EE8A-419A-B668-B7012174773E}" destId="{63E7B195-6F87-4A38-8B01-FD69EDC9A04F}" srcOrd="0" destOrd="0" presId="urn:microsoft.com/office/officeart/2005/8/layout/hierarchy1"/>
    <dgm:cxn modelId="{F3259594-E927-4B68-A809-D0DBCB409DC6}" type="presOf" srcId="{48D37F66-EA72-4A56-9DE5-5672F00EBBE8}" destId="{91F83B8A-DEA2-42AF-B501-D93D902DA7F3}" srcOrd="0" destOrd="0" presId="urn:microsoft.com/office/officeart/2005/8/layout/hierarchy1"/>
    <dgm:cxn modelId="{0F85830D-F00F-4FFA-BD40-0912AF6A62D9}" type="presOf" srcId="{3F9A1329-5271-49DB-8440-E7CD4B9B3D64}" destId="{DB88B762-C51D-4114-9689-03BF312DDF63}" srcOrd="0" destOrd="0" presId="urn:microsoft.com/office/officeart/2005/8/layout/hierarchy1"/>
    <dgm:cxn modelId="{806DE2FA-BDC2-4D07-94CF-A7A02A1C980F}" type="presOf" srcId="{52F4F362-EFD4-4568-A4A6-4176A25E5D3D}" destId="{BE49BD8C-65E2-44B1-AD03-DCF872B085E8}" srcOrd="0" destOrd="0" presId="urn:microsoft.com/office/officeart/2005/8/layout/hierarchy1"/>
    <dgm:cxn modelId="{F05A18F9-ADA8-4123-A9F1-68B409CA6AD1}" type="presParOf" srcId="{FD58E692-6CDC-42CA-AA1F-57C1407465BC}" destId="{59E33EA6-2664-4CF4-A4BB-237C94591F17}" srcOrd="0" destOrd="0" presId="urn:microsoft.com/office/officeart/2005/8/layout/hierarchy1"/>
    <dgm:cxn modelId="{2229D852-13A5-4BF6-949F-F03F0D1A24CA}" type="presParOf" srcId="{59E33EA6-2664-4CF4-A4BB-237C94591F17}" destId="{98627079-1827-4EB1-A016-1D8755949396}" srcOrd="0" destOrd="0" presId="urn:microsoft.com/office/officeart/2005/8/layout/hierarchy1"/>
    <dgm:cxn modelId="{AEA0C30A-9E55-49E9-9E82-A290E4A8A3E0}" type="presParOf" srcId="{98627079-1827-4EB1-A016-1D8755949396}" destId="{AC33DA90-8009-4723-9977-26F963A785E3}" srcOrd="0" destOrd="0" presId="urn:microsoft.com/office/officeart/2005/8/layout/hierarchy1"/>
    <dgm:cxn modelId="{D668E7EC-555C-4B81-9656-DF58A41C5628}" type="presParOf" srcId="{98627079-1827-4EB1-A016-1D8755949396}" destId="{DB88B762-C51D-4114-9689-03BF312DDF63}" srcOrd="1" destOrd="0" presId="urn:microsoft.com/office/officeart/2005/8/layout/hierarchy1"/>
    <dgm:cxn modelId="{B808B710-A0A4-45FC-8A15-06A90A185BD6}" type="presParOf" srcId="{59E33EA6-2664-4CF4-A4BB-237C94591F17}" destId="{D12ADE2E-E716-4B92-AB4F-A7AF962F0D7A}" srcOrd="1" destOrd="0" presId="urn:microsoft.com/office/officeart/2005/8/layout/hierarchy1"/>
    <dgm:cxn modelId="{C7BC698E-6E13-4F2F-B801-911BED1D3058}" type="presParOf" srcId="{D12ADE2E-E716-4B92-AB4F-A7AF962F0D7A}" destId="{F065D932-5D93-4226-A0B1-2795C858ADB4}" srcOrd="0" destOrd="0" presId="urn:microsoft.com/office/officeart/2005/8/layout/hierarchy1"/>
    <dgm:cxn modelId="{BBBEF418-9168-4355-BAC3-B25D49413343}" type="presParOf" srcId="{D12ADE2E-E716-4B92-AB4F-A7AF962F0D7A}" destId="{8F76A855-8F72-42C1-ABD1-27F1BF73AF9B}" srcOrd="1" destOrd="0" presId="urn:microsoft.com/office/officeart/2005/8/layout/hierarchy1"/>
    <dgm:cxn modelId="{9D7638F6-AF28-458D-B404-E376F0851B5C}" type="presParOf" srcId="{8F76A855-8F72-42C1-ABD1-27F1BF73AF9B}" destId="{BFF60DD5-E876-4460-AE1E-8F1804BBE821}" srcOrd="0" destOrd="0" presId="urn:microsoft.com/office/officeart/2005/8/layout/hierarchy1"/>
    <dgm:cxn modelId="{C0098C3B-C31F-4A37-A72B-A4D839FB301E}" type="presParOf" srcId="{BFF60DD5-E876-4460-AE1E-8F1804BBE821}" destId="{98EDB8FB-ADE0-475D-8979-7F463E9335B8}" srcOrd="0" destOrd="0" presId="urn:microsoft.com/office/officeart/2005/8/layout/hierarchy1"/>
    <dgm:cxn modelId="{A93947C6-A10C-47B1-8E2E-847C1DEFF187}" type="presParOf" srcId="{BFF60DD5-E876-4460-AE1E-8F1804BBE821}" destId="{81F66D4E-63D9-447D-B8CA-D1134482A668}" srcOrd="1" destOrd="0" presId="urn:microsoft.com/office/officeart/2005/8/layout/hierarchy1"/>
    <dgm:cxn modelId="{9F9D573B-9672-40AF-B71D-F75789C80CE0}" type="presParOf" srcId="{8F76A855-8F72-42C1-ABD1-27F1BF73AF9B}" destId="{51A76168-9AE2-4FAB-BB86-832F6AABB412}" srcOrd="1" destOrd="0" presId="urn:microsoft.com/office/officeart/2005/8/layout/hierarchy1"/>
    <dgm:cxn modelId="{78B0DA3B-787E-421B-AE8C-EE8761D842BC}" type="presParOf" srcId="{51A76168-9AE2-4FAB-BB86-832F6AABB412}" destId="{B005B718-9269-4F41-A51B-834E959FE1D8}" srcOrd="0" destOrd="0" presId="urn:microsoft.com/office/officeart/2005/8/layout/hierarchy1"/>
    <dgm:cxn modelId="{50A6C470-F57C-4C48-B271-CBC3ED6153C9}" type="presParOf" srcId="{51A76168-9AE2-4FAB-BB86-832F6AABB412}" destId="{C4DC4251-394A-448E-B763-262193727064}" srcOrd="1" destOrd="0" presId="urn:microsoft.com/office/officeart/2005/8/layout/hierarchy1"/>
    <dgm:cxn modelId="{E0DFA5B1-C7D8-44CB-BE30-F1D7BA3EE37D}" type="presParOf" srcId="{C4DC4251-394A-448E-B763-262193727064}" destId="{28DDA846-79D7-4693-8E71-28AD53384BF5}" srcOrd="0" destOrd="0" presId="urn:microsoft.com/office/officeart/2005/8/layout/hierarchy1"/>
    <dgm:cxn modelId="{A87B52FA-E15A-4027-A96F-90E9E2A7F071}" type="presParOf" srcId="{28DDA846-79D7-4693-8E71-28AD53384BF5}" destId="{EC776832-9CB3-4142-93AA-198D029F4081}" srcOrd="0" destOrd="0" presId="urn:microsoft.com/office/officeart/2005/8/layout/hierarchy1"/>
    <dgm:cxn modelId="{EDC1FD6C-F745-45F5-BE5B-36678301D7FA}" type="presParOf" srcId="{28DDA846-79D7-4693-8E71-28AD53384BF5}" destId="{0CE2EA8E-6DE0-4D35-AC7A-A8EA1A115171}" srcOrd="1" destOrd="0" presId="urn:microsoft.com/office/officeart/2005/8/layout/hierarchy1"/>
    <dgm:cxn modelId="{7C20CE3D-B0D6-4181-BEB9-BF559D04C3F4}" type="presParOf" srcId="{C4DC4251-394A-448E-B763-262193727064}" destId="{A4393897-C994-4BA9-A208-A0676047898D}" srcOrd="1" destOrd="0" presId="urn:microsoft.com/office/officeart/2005/8/layout/hierarchy1"/>
    <dgm:cxn modelId="{8C58BDAF-2235-45D8-A265-1894B800ABA1}" type="presParOf" srcId="{51A76168-9AE2-4FAB-BB86-832F6AABB412}" destId="{3586DF04-1550-43DE-ABA5-5686773151DB}" srcOrd="2" destOrd="0" presId="urn:microsoft.com/office/officeart/2005/8/layout/hierarchy1"/>
    <dgm:cxn modelId="{1A228338-1097-4A75-8D99-81B7CDC6FC58}" type="presParOf" srcId="{51A76168-9AE2-4FAB-BB86-832F6AABB412}" destId="{EB31C87D-6879-41C5-9683-87B9B15CC9A7}" srcOrd="3" destOrd="0" presId="urn:microsoft.com/office/officeart/2005/8/layout/hierarchy1"/>
    <dgm:cxn modelId="{A3182002-D3E4-43B0-9154-7F017C1FDC5D}" type="presParOf" srcId="{EB31C87D-6879-41C5-9683-87B9B15CC9A7}" destId="{B199ECAA-D794-435B-A0CB-F8FE17B46270}" srcOrd="0" destOrd="0" presId="urn:microsoft.com/office/officeart/2005/8/layout/hierarchy1"/>
    <dgm:cxn modelId="{BD69457C-6C93-43E6-85CD-3EA935BE1B3F}" type="presParOf" srcId="{B199ECAA-D794-435B-A0CB-F8FE17B46270}" destId="{F0611789-A18F-4217-82D8-056AACD18759}" srcOrd="0" destOrd="0" presId="urn:microsoft.com/office/officeart/2005/8/layout/hierarchy1"/>
    <dgm:cxn modelId="{D2B421D5-8715-4655-992E-403D83FACB7A}" type="presParOf" srcId="{B199ECAA-D794-435B-A0CB-F8FE17B46270}" destId="{91F83B8A-DEA2-42AF-B501-D93D902DA7F3}" srcOrd="1" destOrd="0" presId="urn:microsoft.com/office/officeart/2005/8/layout/hierarchy1"/>
    <dgm:cxn modelId="{9ECC697F-531C-4626-B12F-76BBE5942C6E}" type="presParOf" srcId="{EB31C87D-6879-41C5-9683-87B9B15CC9A7}" destId="{FB29A047-E997-4ABD-8A22-410F9924DAEF}" srcOrd="1" destOrd="0" presId="urn:microsoft.com/office/officeart/2005/8/layout/hierarchy1"/>
    <dgm:cxn modelId="{4F4747C0-B557-4B03-AD52-F2BA436D8292}" type="presParOf" srcId="{D12ADE2E-E716-4B92-AB4F-A7AF962F0D7A}" destId="{BCF25759-1732-4E02-992F-8C42344E1790}" srcOrd="2" destOrd="0" presId="urn:microsoft.com/office/officeart/2005/8/layout/hierarchy1"/>
    <dgm:cxn modelId="{14566CE0-8570-4A88-BF04-360DC96DEB8E}" type="presParOf" srcId="{D12ADE2E-E716-4B92-AB4F-A7AF962F0D7A}" destId="{8F1DAF94-8A51-4145-A6C6-0732F941104C}" srcOrd="3" destOrd="0" presId="urn:microsoft.com/office/officeart/2005/8/layout/hierarchy1"/>
    <dgm:cxn modelId="{92AB5F53-6A43-4938-9464-92C6159FC77F}" type="presParOf" srcId="{8F1DAF94-8A51-4145-A6C6-0732F941104C}" destId="{8142D091-2357-45FB-BC1B-191E1FBE1B53}" srcOrd="0" destOrd="0" presId="urn:microsoft.com/office/officeart/2005/8/layout/hierarchy1"/>
    <dgm:cxn modelId="{1F4328A8-2514-4565-852A-519856054615}" type="presParOf" srcId="{8142D091-2357-45FB-BC1B-191E1FBE1B53}" destId="{1090351E-68B7-4B4B-8703-D448B0202EF6}" srcOrd="0" destOrd="0" presId="urn:microsoft.com/office/officeart/2005/8/layout/hierarchy1"/>
    <dgm:cxn modelId="{E2C063E6-BAC3-4AF8-ADA6-BFB12B93C21A}" type="presParOf" srcId="{8142D091-2357-45FB-BC1B-191E1FBE1B53}" destId="{63E7B195-6F87-4A38-8B01-FD69EDC9A04F}" srcOrd="1" destOrd="0" presId="urn:microsoft.com/office/officeart/2005/8/layout/hierarchy1"/>
    <dgm:cxn modelId="{C2C31254-D624-46C4-8D41-E35C2828FDD7}" type="presParOf" srcId="{8F1DAF94-8A51-4145-A6C6-0732F941104C}" destId="{1512ED2C-E3A7-4485-B559-1A5E1FDB936E}" srcOrd="1" destOrd="0" presId="urn:microsoft.com/office/officeart/2005/8/layout/hierarchy1"/>
    <dgm:cxn modelId="{2877FD0A-36C2-4BC5-81D1-3C87AF5CFFFB}" type="presParOf" srcId="{1512ED2C-E3A7-4485-B559-1A5E1FDB936E}" destId="{0D2C072D-8FFD-4DDF-A4F4-3AAAB93AAC8D}" srcOrd="0" destOrd="0" presId="urn:microsoft.com/office/officeart/2005/8/layout/hierarchy1"/>
    <dgm:cxn modelId="{67DC5417-90A8-4721-B89F-56EBAA9F414E}" type="presParOf" srcId="{1512ED2C-E3A7-4485-B559-1A5E1FDB936E}" destId="{72414AD5-5436-4AEE-9B9D-E614A845AB8E}" srcOrd="1" destOrd="0" presId="urn:microsoft.com/office/officeart/2005/8/layout/hierarchy1"/>
    <dgm:cxn modelId="{7FDADB92-E3CF-4EAB-B88A-34EAF6911859}" type="presParOf" srcId="{72414AD5-5436-4AEE-9B9D-E614A845AB8E}" destId="{B8E9A24E-6D8C-40D4-A946-7D1A5665806E}" srcOrd="0" destOrd="0" presId="urn:microsoft.com/office/officeart/2005/8/layout/hierarchy1"/>
    <dgm:cxn modelId="{089C0853-FC71-4644-B8F0-67E653CDC7F7}" type="presParOf" srcId="{B8E9A24E-6D8C-40D4-A946-7D1A5665806E}" destId="{38A01C14-AD75-4210-ADFE-ABE62393A702}" srcOrd="0" destOrd="0" presId="urn:microsoft.com/office/officeart/2005/8/layout/hierarchy1"/>
    <dgm:cxn modelId="{4F86B284-77B0-4DB0-ADD0-ED32F00A6F9E}" type="presParOf" srcId="{B8E9A24E-6D8C-40D4-A946-7D1A5665806E}" destId="{6207DFB6-D5B4-4D00-A57E-F6ED40BAC0F3}" srcOrd="1" destOrd="0" presId="urn:microsoft.com/office/officeart/2005/8/layout/hierarchy1"/>
    <dgm:cxn modelId="{8AD0AA26-ADCC-4961-AFEE-41E3D2593E4A}" type="presParOf" srcId="{72414AD5-5436-4AEE-9B9D-E614A845AB8E}" destId="{AB1A1154-79AB-4816-A1AA-10D4CAEE139A}" srcOrd="1" destOrd="0" presId="urn:microsoft.com/office/officeart/2005/8/layout/hierarchy1"/>
    <dgm:cxn modelId="{B9E2962F-259F-48FF-8B6D-CE56A45B7548}" type="presParOf" srcId="{1512ED2C-E3A7-4485-B559-1A5E1FDB936E}" destId="{1D40C026-EEEE-43EC-B49E-F4266ED12A80}" srcOrd="2" destOrd="0" presId="urn:microsoft.com/office/officeart/2005/8/layout/hierarchy1"/>
    <dgm:cxn modelId="{90C5BCA9-2A09-499A-B75D-596073B7C27D}" type="presParOf" srcId="{1512ED2C-E3A7-4485-B559-1A5E1FDB936E}" destId="{36FD0A00-9D46-48F9-97E2-2B6FD0CDF304}" srcOrd="3" destOrd="0" presId="urn:microsoft.com/office/officeart/2005/8/layout/hierarchy1"/>
    <dgm:cxn modelId="{115799EE-516A-4AC6-B7C1-AE9EA844B13D}" type="presParOf" srcId="{36FD0A00-9D46-48F9-97E2-2B6FD0CDF304}" destId="{DEB3E62E-78AF-4D37-872E-05F12C5C1B92}" srcOrd="0" destOrd="0" presId="urn:microsoft.com/office/officeart/2005/8/layout/hierarchy1"/>
    <dgm:cxn modelId="{E6A30079-186C-4120-ACF0-7F837268C759}" type="presParOf" srcId="{DEB3E62E-78AF-4D37-872E-05F12C5C1B92}" destId="{F9AE6C7F-9918-49D2-9261-8D44EEC8209F}" srcOrd="0" destOrd="0" presId="urn:microsoft.com/office/officeart/2005/8/layout/hierarchy1"/>
    <dgm:cxn modelId="{DD4678C6-FCD4-4257-AAB6-18F8ECD583B1}" type="presParOf" srcId="{DEB3E62E-78AF-4D37-872E-05F12C5C1B92}" destId="{52B3B17F-A169-43E0-A027-D2935CA5ECC7}" srcOrd="1" destOrd="0" presId="urn:microsoft.com/office/officeart/2005/8/layout/hierarchy1"/>
    <dgm:cxn modelId="{26688D5A-7F1B-4486-BEFA-7241444AFABD}" type="presParOf" srcId="{36FD0A00-9D46-48F9-97E2-2B6FD0CDF304}" destId="{47151630-8EB1-4810-A70F-94557E70D20F}" srcOrd="1" destOrd="0" presId="urn:microsoft.com/office/officeart/2005/8/layout/hierarchy1"/>
    <dgm:cxn modelId="{D6F81D59-BB10-46C6-887C-0F9DA590891B}" type="presParOf" srcId="{1512ED2C-E3A7-4485-B559-1A5E1FDB936E}" destId="{559638BE-6041-48FE-9CA7-61E41C298F02}" srcOrd="4" destOrd="0" presId="urn:microsoft.com/office/officeart/2005/8/layout/hierarchy1"/>
    <dgm:cxn modelId="{7C1B3363-EB67-4FAB-BCEE-6191BF554855}" type="presParOf" srcId="{1512ED2C-E3A7-4485-B559-1A5E1FDB936E}" destId="{A8D9C355-43E5-476F-9418-0DF5E2D3B590}" srcOrd="5" destOrd="0" presId="urn:microsoft.com/office/officeart/2005/8/layout/hierarchy1"/>
    <dgm:cxn modelId="{DB476CB8-00E7-4302-B31A-0E8B96C44FA3}" type="presParOf" srcId="{A8D9C355-43E5-476F-9418-0DF5E2D3B590}" destId="{F31B008B-07AA-458A-ABD1-A4B1AEAD396A}" srcOrd="0" destOrd="0" presId="urn:microsoft.com/office/officeart/2005/8/layout/hierarchy1"/>
    <dgm:cxn modelId="{F17F768F-BDD7-4F50-938A-FF6D573DF32F}" type="presParOf" srcId="{F31B008B-07AA-458A-ABD1-A4B1AEAD396A}" destId="{64C0E4E6-F893-4758-AF6A-B12DF067ACAB}" srcOrd="0" destOrd="0" presId="urn:microsoft.com/office/officeart/2005/8/layout/hierarchy1"/>
    <dgm:cxn modelId="{7BEDEF32-893D-42FF-9694-A2B361B816E3}" type="presParOf" srcId="{F31B008B-07AA-458A-ABD1-A4B1AEAD396A}" destId="{BE49BD8C-65E2-44B1-AD03-DCF872B085E8}" srcOrd="1" destOrd="0" presId="urn:microsoft.com/office/officeart/2005/8/layout/hierarchy1"/>
    <dgm:cxn modelId="{80171AA8-9F12-40C6-99F9-4E3C1A8DD25B}" type="presParOf" srcId="{A8D9C355-43E5-476F-9418-0DF5E2D3B590}" destId="{CF9E9FBC-5F2B-4E81-8980-A6DBA497C604}" srcOrd="1" destOrd="0" presId="urn:microsoft.com/office/officeart/2005/8/layout/hierarchy1"/>
    <dgm:cxn modelId="{535D0431-FCBC-4600-8519-1FADC84A3482}" type="presParOf" srcId="{1512ED2C-E3A7-4485-B559-1A5E1FDB936E}" destId="{343619DF-4DC7-48BA-A180-EAA9D52A2042}" srcOrd="6" destOrd="0" presId="urn:microsoft.com/office/officeart/2005/8/layout/hierarchy1"/>
    <dgm:cxn modelId="{F4A680D1-BDD5-41F9-95C1-29C5DB55A845}" type="presParOf" srcId="{1512ED2C-E3A7-4485-B559-1A5E1FDB936E}" destId="{3A87A94A-324B-49A6-8A4A-A502E6129ACA}" srcOrd="7" destOrd="0" presId="urn:microsoft.com/office/officeart/2005/8/layout/hierarchy1"/>
    <dgm:cxn modelId="{BEAFA114-2A0D-4667-8119-B5B6E8204514}" type="presParOf" srcId="{3A87A94A-324B-49A6-8A4A-A502E6129ACA}" destId="{9DA6FC52-7849-48F2-846A-300A6115E920}" srcOrd="0" destOrd="0" presId="urn:microsoft.com/office/officeart/2005/8/layout/hierarchy1"/>
    <dgm:cxn modelId="{3EF37184-8CA6-4D74-BFB8-B5C3168BC928}" type="presParOf" srcId="{9DA6FC52-7849-48F2-846A-300A6115E920}" destId="{150C9FBA-1132-4C22-A530-E8D1364D08BF}" srcOrd="0" destOrd="0" presId="urn:microsoft.com/office/officeart/2005/8/layout/hierarchy1"/>
    <dgm:cxn modelId="{80F91BC0-A449-4409-BC44-CD2E49EF5CBB}" type="presParOf" srcId="{9DA6FC52-7849-48F2-846A-300A6115E920}" destId="{57DB5EB3-0387-4D29-9565-43174A610D2C}" srcOrd="1" destOrd="0" presId="urn:microsoft.com/office/officeart/2005/8/layout/hierarchy1"/>
    <dgm:cxn modelId="{BFB48A98-3A84-4715-8EF8-B9BB1270ADFF}" type="presParOf" srcId="{3A87A94A-324B-49A6-8A4A-A502E6129ACA}" destId="{73475A13-7521-44FF-9750-36C7AACC14A0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2A0015-8F16-4CCD-9231-AEFEAAF0D496}" type="doc">
      <dgm:prSet loTypeId="urn:microsoft.com/office/officeart/2005/8/layout/hierarchy6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D16899-0ECC-48F4-AC58-C1CBC7AE47D6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Оксиди</a:t>
          </a:r>
          <a:endParaRPr lang="ru-RU" sz="3200" b="1" dirty="0">
            <a:solidFill>
              <a:schemeClr val="tx1"/>
            </a:solidFill>
          </a:endParaRPr>
        </a:p>
      </dgm:t>
    </dgm:pt>
    <dgm:pt modelId="{1DEFE94A-A127-4D0C-8A08-BC2FCF42096C}" type="parTrans" cxnId="{003B9173-1396-4E6E-AAF2-4C7145BB9A95}">
      <dgm:prSet/>
      <dgm:spPr/>
      <dgm:t>
        <a:bodyPr/>
        <a:lstStyle/>
        <a:p>
          <a:endParaRPr lang="ru-RU"/>
        </a:p>
      </dgm:t>
    </dgm:pt>
    <dgm:pt modelId="{7B8E0EAA-170E-4D6B-9203-AB7601EB0F38}" type="sibTrans" cxnId="{003B9173-1396-4E6E-AAF2-4C7145BB9A95}">
      <dgm:prSet/>
      <dgm:spPr/>
      <dgm:t>
        <a:bodyPr/>
        <a:lstStyle/>
        <a:p>
          <a:endParaRPr lang="ru-RU"/>
        </a:p>
      </dgm:t>
    </dgm:pt>
    <dgm:pt modelId="{E7C50488-E854-436B-A38F-30F0AD5062F4}" type="asst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Основні</a:t>
          </a:r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dirty="0" smtClean="0"/>
            <a:t>(</a:t>
          </a:r>
          <a:r>
            <a:rPr lang="uk-UA" dirty="0" err="1" smtClean="0"/>
            <a:t>СаО</a:t>
          </a:r>
          <a:r>
            <a:rPr lang="uk-UA" dirty="0" smtClean="0"/>
            <a:t>, </a:t>
          </a:r>
          <a:r>
            <a:rPr lang="en-US" dirty="0" smtClean="0"/>
            <a:t>Na</a:t>
          </a:r>
          <a:r>
            <a:rPr lang="en-US" baseline="-25000" dirty="0" smtClean="0"/>
            <a:t>2</a:t>
          </a:r>
          <a:r>
            <a:rPr lang="en-US" dirty="0" smtClean="0"/>
            <a:t>O</a:t>
          </a:r>
          <a:r>
            <a:rPr lang="uk-UA" dirty="0" smtClean="0"/>
            <a:t>)</a:t>
          </a:r>
          <a:endParaRPr lang="ru-RU" dirty="0"/>
        </a:p>
      </dgm:t>
    </dgm:pt>
    <dgm:pt modelId="{64272BAA-5E4F-451E-9C93-A385918CCA87}" type="parTrans" cxnId="{7490B135-9337-4C08-9AAA-7D2A8F2787AD}">
      <dgm:prSet/>
      <dgm:spPr/>
      <dgm:t>
        <a:bodyPr/>
        <a:lstStyle/>
        <a:p>
          <a:endParaRPr lang="ru-RU"/>
        </a:p>
      </dgm:t>
    </dgm:pt>
    <dgm:pt modelId="{BF3EB464-CA84-4B0D-BB59-A79781C2D911}" type="sibTrans" cxnId="{7490B135-9337-4C08-9AAA-7D2A8F2787AD}">
      <dgm:prSet/>
      <dgm:spPr/>
      <dgm:t>
        <a:bodyPr/>
        <a:lstStyle/>
        <a:p>
          <a:endParaRPr lang="ru-RU"/>
        </a:p>
      </dgm:t>
    </dgm:pt>
    <dgm:pt modelId="{EC1EE6FB-B13C-457A-8907-EC3B30108044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Кислотні </a:t>
          </a:r>
          <a:r>
            <a:rPr lang="en-US" dirty="0" smtClean="0"/>
            <a:t>(SO</a:t>
          </a:r>
          <a:r>
            <a:rPr lang="en-US" baseline="-25000" dirty="0" smtClean="0"/>
            <a:t>3</a:t>
          </a:r>
          <a:r>
            <a:rPr lang="en-US" dirty="0" smtClean="0"/>
            <a:t>, N</a:t>
          </a:r>
          <a:r>
            <a:rPr lang="en-US" baseline="-25000" dirty="0" smtClean="0"/>
            <a:t>2</a:t>
          </a:r>
          <a:r>
            <a:rPr lang="en-US" dirty="0" smtClean="0"/>
            <a:t>O</a:t>
          </a:r>
          <a:r>
            <a:rPr lang="en-US" baseline="-25000" dirty="0" smtClean="0"/>
            <a:t>5</a:t>
          </a:r>
          <a:r>
            <a:rPr lang="en-US" dirty="0" smtClean="0"/>
            <a:t>)</a:t>
          </a:r>
          <a:endParaRPr lang="ru-RU" dirty="0"/>
        </a:p>
      </dgm:t>
    </dgm:pt>
    <dgm:pt modelId="{8BBB49B5-A564-4A33-B450-75AA92BAED26}" type="parTrans" cxnId="{863C950C-C330-4441-8134-D3767E8839C8}">
      <dgm:prSet/>
      <dgm:spPr/>
      <dgm:t>
        <a:bodyPr/>
        <a:lstStyle/>
        <a:p>
          <a:endParaRPr lang="ru-RU"/>
        </a:p>
      </dgm:t>
    </dgm:pt>
    <dgm:pt modelId="{3444B4A7-45DF-436D-8726-1580A5437525}" type="sibTrans" cxnId="{863C950C-C330-4441-8134-D3767E8839C8}">
      <dgm:prSet/>
      <dgm:spPr/>
      <dgm:t>
        <a:bodyPr/>
        <a:lstStyle/>
        <a:p>
          <a:endParaRPr lang="ru-RU"/>
        </a:p>
      </dgm:t>
    </dgm:pt>
    <dgm:pt modelId="{AD777845-4AF7-4A46-991A-C4B081EEFDF7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Амфотерні </a:t>
          </a:r>
          <a:r>
            <a:rPr lang="en-US" dirty="0" smtClean="0"/>
            <a:t>(</a:t>
          </a:r>
          <a:r>
            <a:rPr lang="en-US" dirty="0" err="1" smtClean="0"/>
            <a:t>ZnO</a:t>
          </a:r>
          <a:r>
            <a:rPr lang="en-US" dirty="0" smtClean="0"/>
            <a:t>, Al</a:t>
          </a:r>
          <a:r>
            <a:rPr lang="en-US" baseline="-25000" dirty="0" smtClean="0"/>
            <a:t>2</a:t>
          </a:r>
          <a:r>
            <a:rPr lang="en-US" dirty="0" smtClean="0"/>
            <a:t>O</a:t>
          </a:r>
          <a:r>
            <a:rPr lang="en-US" baseline="-25000" dirty="0" smtClean="0"/>
            <a:t>3</a:t>
          </a:r>
          <a:r>
            <a:rPr lang="en-US" dirty="0" smtClean="0"/>
            <a:t>)</a:t>
          </a:r>
          <a:endParaRPr lang="ru-RU" dirty="0"/>
        </a:p>
      </dgm:t>
    </dgm:pt>
    <dgm:pt modelId="{92B11382-970D-401F-9FE5-48B6F47B560F}" type="parTrans" cxnId="{CBD2D741-929A-423B-BDF9-9CBA0D0E5920}">
      <dgm:prSet/>
      <dgm:spPr/>
      <dgm:t>
        <a:bodyPr/>
        <a:lstStyle/>
        <a:p>
          <a:endParaRPr lang="ru-RU"/>
        </a:p>
      </dgm:t>
    </dgm:pt>
    <dgm:pt modelId="{A1FC6602-2DF8-47CD-95FE-C3C853B81F82}" type="sibTrans" cxnId="{CBD2D741-929A-423B-BDF9-9CBA0D0E5920}">
      <dgm:prSet/>
      <dgm:spPr/>
      <dgm:t>
        <a:bodyPr/>
        <a:lstStyle/>
        <a:p>
          <a:endParaRPr lang="ru-RU"/>
        </a:p>
      </dgm:t>
    </dgm:pt>
    <dgm:pt modelId="{EF5B1286-27A7-470A-B237-D052D1B922FD}" type="pres">
      <dgm:prSet presAssocID="{022A0015-8F16-4CCD-9231-AEFEAAF0D49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BD0790-3565-4BA2-A11C-05D24F1954ED}" type="pres">
      <dgm:prSet presAssocID="{022A0015-8F16-4CCD-9231-AEFEAAF0D496}" presName="hierFlow" presStyleCnt="0"/>
      <dgm:spPr/>
    </dgm:pt>
    <dgm:pt modelId="{3BAEFB5E-E8DD-46E7-8CD1-28F1A1C93290}" type="pres">
      <dgm:prSet presAssocID="{022A0015-8F16-4CCD-9231-AEFEAAF0D49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785B5A1-999C-4A04-918E-6C4729423E56}" type="pres">
      <dgm:prSet presAssocID="{8BD16899-0ECC-48F4-AC58-C1CBC7AE47D6}" presName="Name14" presStyleCnt="0"/>
      <dgm:spPr/>
    </dgm:pt>
    <dgm:pt modelId="{AA6F0121-EDB7-4405-91FB-5D2087037E00}" type="pres">
      <dgm:prSet presAssocID="{8BD16899-0ECC-48F4-AC58-C1CBC7AE47D6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C484E6-22FB-438C-B38B-CDECE29A8760}" type="pres">
      <dgm:prSet presAssocID="{8BD16899-0ECC-48F4-AC58-C1CBC7AE47D6}" presName="hierChild2" presStyleCnt="0"/>
      <dgm:spPr/>
    </dgm:pt>
    <dgm:pt modelId="{1F67DD59-22E6-4627-AC74-3E207DE5D773}" type="pres">
      <dgm:prSet presAssocID="{64272BAA-5E4F-451E-9C93-A385918CCA87}" presName="Name19" presStyleLbl="parChTrans1D2" presStyleIdx="0" presStyleCnt="3"/>
      <dgm:spPr/>
      <dgm:t>
        <a:bodyPr/>
        <a:lstStyle/>
        <a:p>
          <a:endParaRPr lang="ru-RU"/>
        </a:p>
      </dgm:t>
    </dgm:pt>
    <dgm:pt modelId="{D054DB89-5B33-45D9-A7B9-CC9E38AE42D6}" type="pres">
      <dgm:prSet presAssocID="{E7C50488-E854-436B-A38F-30F0AD5062F4}" presName="Name21" presStyleCnt="0"/>
      <dgm:spPr/>
    </dgm:pt>
    <dgm:pt modelId="{51DE35D7-4141-451E-B643-2AFAB960D04F}" type="pres">
      <dgm:prSet presAssocID="{E7C50488-E854-436B-A38F-30F0AD5062F4}" presName="level2Shape" presStyleLbl="asst1" presStyleIdx="0" presStyleCnt="1"/>
      <dgm:spPr/>
      <dgm:t>
        <a:bodyPr/>
        <a:lstStyle/>
        <a:p>
          <a:endParaRPr lang="ru-RU"/>
        </a:p>
      </dgm:t>
    </dgm:pt>
    <dgm:pt modelId="{A85A427B-A352-4698-805D-5045759F27DD}" type="pres">
      <dgm:prSet presAssocID="{E7C50488-E854-436B-A38F-30F0AD5062F4}" presName="hierChild3" presStyleCnt="0"/>
      <dgm:spPr/>
    </dgm:pt>
    <dgm:pt modelId="{F8BE12AD-1AD0-4D8B-9700-E0A4944B97B8}" type="pres">
      <dgm:prSet presAssocID="{8BBB49B5-A564-4A33-B450-75AA92BAED26}" presName="Name19" presStyleLbl="parChTrans1D2" presStyleIdx="1" presStyleCnt="3"/>
      <dgm:spPr/>
      <dgm:t>
        <a:bodyPr/>
        <a:lstStyle/>
        <a:p>
          <a:endParaRPr lang="ru-RU"/>
        </a:p>
      </dgm:t>
    </dgm:pt>
    <dgm:pt modelId="{CD130982-12D0-4C92-9109-01F118CD3A8A}" type="pres">
      <dgm:prSet presAssocID="{EC1EE6FB-B13C-457A-8907-EC3B30108044}" presName="Name21" presStyleCnt="0"/>
      <dgm:spPr/>
    </dgm:pt>
    <dgm:pt modelId="{80A72228-2C32-4BC5-A041-4B4FC7726F87}" type="pres">
      <dgm:prSet presAssocID="{EC1EE6FB-B13C-457A-8907-EC3B30108044}" presName="level2Shape" presStyleLbl="node2" presStyleIdx="0" presStyleCnt="2"/>
      <dgm:spPr/>
      <dgm:t>
        <a:bodyPr/>
        <a:lstStyle/>
        <a:p>
          <a:endParaRPr lang="ru-RU"/>
        </a:p>
      </dgm:t>
    </dgm:pt>
    <dgm:pt modelId="{965460CF-1E17-4A6E-9C4C-B6F28F6F3D32}" type="pres">
      <dgm:prSet presAssocID="{EC1EE6FB-B13C-457A-8907-EC3B30108044}" presName="hierChild3" presStyleCnt="0"/>
      <dgm:spPr/>
    </dgm:pt>
    <dgm:pt modelId="{E257F31F-2F8D-4BD1-8C19-9D5934862F06}" type="pres">
      <dgm:prSet presAssocID="{92B11382-970D-401F-9FE5-48B6F47B560F}" presName="Name19" presStyleLbl="parChTrans1D2" presStyleIdx="2" presStyleCnt="3"/>
      <dgm:spPr/>
      <dgm:t>
        <a:bodyPr/>
        <a:lstStyle/>
        <a:p>
          <a:endParaRPr lang="ru-RU"/>
        </a:p>
      </dgm:t>
    </dgm:pt>
    <dgm:pt modelId="{79ABEBBC-4952-4DBF-9120-8743B7AE733D}" type="pres">
      <dgm:prSet presAssocID="{AD777845-4AF7-4A46-991A-C4B081EEFDF7}" presName="Name21" presStyleCnt="0"/>
      <dgm:spPr/>
    </dgm:pt>
    <dgm:pt modelId="{FC968571-2204-42E1-B4BD-7ED698F8568D}" type="pres">
      <dgm:prSet presAssocID="{AD777845-4AF7-4A46-991A-C4B081EEFDF7}" presName="level2Shape" presStyleLbl="node2" presStyleIdx="1" presStyleCnt="2"/>
      <dgm:spPr/>
      <dgm:t>
        <a:bodyPr/>
        <a:lstStyle/>
        <a:p>
          <a:endParaRPr lang="ru-RU"/>
        </a:p>
      </dgm:t>
    </dgm:pt>
    <dgm:pt modelId="{93CA20C3-894E-4980-8D2B-C5F940F710B9}" type="pres">
      <dgm:prSet presAssocID="{AD777845-4AF7-4A46-991A-C4B081EEFDF7}" presName="hierChild3" presStyleCnt="0"/>
      <dgm:spPr/>
    </dgm:pt>
    <dgm:pt modelId="{8EC0D6A5-1133-45D7-BF4A-745349ECDD22}" type="pres">
      <dgm:prSet presAssocID="{022A0015-8F16-4CCD-9231-AEFEAAF0D496}" presName="bgShapesFlow" presStyleCnt="0"/>
      <dgm:spPr/>
    </dgm:pt>
  </dgm:ptLst>
  <dgm:cxnLst>
    <dgm:cxn modelId="{FEAABE51-B5CE-4386-B699-C1D5B3E56CB0}" type="presOf" srcId="{64272BAA-5E4F-451E-9C93-A385918CCA87}" destId="{1F67DD59-22E6-4627-AC74-3E207DE5D773}" srcOrd="0" destOrd="0" presId="urn:microsoft.com/office/officeart/2005/8/layout/hierarchy6"/>
    <dgm:cxn modelId="{003B9173-1396-4E6E-AAF2-4C7145BB9A95}" srcId="{022A0015-8F16-4CCD-9231-AEFEAAF0D496}" destId="{8BD16899-0ECC-48F4-AC58-C1CBC7AE47D6}" srcOrd="0" destOrd="0" parTransId="{1DEFE94A-A127-4D0C-8A08-BC2FCF42096C}" sibTransId="{7B8E0EAA-170E-4D6B-9203-AB7601EB0F38}"/>
    <dgm:cxn modelId="{B6C66ADD-D208-4797-9C73-A512FAB10564}" type="presOf" srcId="{022A0015-8F16-4CCD-9231-AEFEAAF0D496}" destId="{EF5B1286-27A7-470A-B237-D052D1B922FD}" srcOrd="0" destOrd="0" presId="urn:microsoft.com/office/officeart/2005/8/layout/hierarchy6"/>
    <dgm:cxn modelId="{863C950C-C330-4441-8134-D3767E8839C8}" srcId="{8BD16899-0ECC-48F4-AC58-C1CBC7AE47D6}" destId="{EC1EE6FB-B13C-457A-8907-EC3B30108044}" srcOrd="1" destOrd="0" parTransId="{8BBB49B5-A564-4A33-B450-75AA92BAED26}" sibTransId="{3444B4A7-45DF-436D-8726-1580A5437525}"/>
    <dgm:cxn modelId="{CBD2D741-929A-423B-BDF9-9CBA0D0E5920}" srcId="{8BD16899-0ECC-48F4-AC58-C1CBC7AE47D6}" destId="{AD777845-4AF7-4A46-991A-C4B081EEFDF7}" srcOrd="2" destOrd="0" parTransId="{92B11382-970D-401F-9FE5-48B6F47B560F}" sibTransId="{A1FC6602-2DF8-47CD-95FE-C3C853B81F82}"/>
    <dgm:cxn modelId="{DA869F1F-FB83-4DF1-BFC6-1F31B4877DD0}" type="presOf" srcId="{AD777845-4AF7-4A46-991A-C4B081EEFDF7}" destId="{FC968571-2204-42E1-B4BD-7ED698F8568D}" srcOrd="0" destOrd="0" presId="urn:microsoft.com/office/officeart/2005/8/layout/hierarchy6"/>
    <dgm:cxn modelId="{6A8DC2A4-6819-402F-97EF-BBD62B91E13B}" type="presOf" srcId="{E7C50488-E854-436B-A38F-30F0AD5062F4}" destId="{51DE35D7-4141-451E-B643-2AFAB960D04F}" srcOrd="0" destOrd="0" presId="urn:microsoft.com/office/officeart/2005/8/layout/hierarchy6"/>
    <dgm:cxn modelId="{84D8C583-BA48-42CD-8E5F-DF6F20BAC3A7}" type="presOf" srcId="{8BD16899-0ECC-48F4-AC58-C1CBC7AE47D6}" destId="{AA6F0121-EDB7-4405-91FB-5D2087037E00}" srcOrd="0" destOrd="0" presId="urn:microsoft.com/office/officeart/2005/8/layout/hierarchy6"/>
    <dgm:cxn modelId="{E17720ED-1378-4FC5-A76E-DB5B2851E01B}" type="presOf" srcId="{8BBB49B5-A564-4A33-B450-75AA92BAED26}" destId="{F8BE12AD-1AD0-4D8B-9700-E0A4944B97B8}" srcOrd="0" destOrd="0" presId="urn:microsoft.com/office/officeart/2005/8/layout/hierarchy6"/>
    <dgm:cxn modelId="{C72291C7-FCBA-4E1F-9B04-35EFC1567560}" type="presOf" srcId="{92B11382-970D-401F-9FE5-48B6F47B560F}" destId="{E257F31F-2F8D-4BD1-8C19-9D5934862F06}" srcOrd="0" destOrd="0" presId="urn:microsoft.com/office/officeart/2005/8/layout/hierarchy6"/>
    <dgm:cxn modelId="{7490B135-9337-4C08-9AAA-7D2A8F2787AD}" srcId="{8BD16899-0ECC-48F4-AC58-C1CBC7AE47D6}" destId="{E7C50488-E854-436B-A38F-30F0AD5062F4}" srcOrd="0" destOrd="0" parTransId="{64272BAA-5E4F-451E-9C93-A385918CCA87}" sibTransId="{BF3EB464-CA84-4B0D-BB59-A79781C2D911}"/>
    <dgm:cxn modelId="{D36E7ABC-9B49-4E93-B191-7D835C0736CB}" type="presOf" srcId="{EC1EE6FB-B13C-457A-8907-EC3B30108044}" destId="{80A72228-2C32-4BC5-A041-4B4FC7726F87}" srcOrd="0" destOrd="0" presId="urn:microsoft.com/office/officeart/2005/8/layout/hierarchy6"/>
    <dgm:cxn modelId="{EE7296C4-C9DD-4257-A24E-8A6A7740B668}" type="presParOf" srcId="{EF5B1286-27A7-470A-B237-D052D1B922FD}" destId="{CDBD0790-3565-4BA2-A11C-05D24F1954ED}" srcOrd="0" destOrd="0" presId="urn:microsoft.com/office/officeart/2005/8/layout/hierarchy6"/>
    <dgm:cxn modelId="{6F59FC86-C0D8-4444-AF93-E8B28621E38C}" type="presParOf" srcId="{CDBD0790-3565-4BA2-A11C-05D24F1954ED}" destId="{3BAEFB5E-E8DD-46E7-8CD1-28F1A1C93290}" srcOrd="0" destOrd="0" presId="urn:microsoft.com/office/officeart/2005/8/layout/hierarchy6"/>
    <dgm:cxn modelId="{FF16C9A5-353A-4AFC-9F00-ADFBB32CE871}" type="presParOf" srcId="{3BAEFB5E-E8DD-46E7-8CD1-28F1A1C93290}" destId="{B785B5A1-999C-4A04-918E-6C4729423E56}" srcOrd="0" destOrd="0" presId="urn:microsoft.com/office/officeart/2005/8/layout/hierarchy6"/>
    <dgm:cxn modelId="{63C75D09-086E-45A1-B948-6EC20AE56566}" type="presParOf" srcId="{B785B5A1-999C-4A04-918E-6C4729423E56}" destId="{AA6F0121-EDB7-4405-91FB-5D2087037E00}" srcOrd="0" destOrd="0" presId="urn:microsoft.com/office/officeart/2005/8/layout/hierarchy6"/>
    <dgm:cxn modelId="{2A51A14B-0A97-4B71-93EF-1EDE95994C03}" type="presParOf" srcId="{B785B5A1-999C-4A04-918E-6C4729423E56}" destId="{A9C484E6-22FB-438C-B38B-CDECE29A8760}" srcOrd="1" destOrd="0" presId="urn:microsoft.com/office/officeart/2005/8/layout/hierarchy6"/>
    <dgm:cxn modelId="{93E2C530-8AAE-42A5-B742-D3D02268A895}" type="presParOf" srcId="{A9C484E6-22FB-438C-B38B-CDECE29A8760}" destId="{1F67DD59-22E6-4627-AC74-3E207DE5D773}" srcOrd="0" destOrd="0" presId="urn:microsoft.com/office/officeart/2005/8/layout/hierarchy6"/>
    <dgm:cxn modelId="{C82990C9-6B24-4039-AC5D-9AC0A89174D0}" type="presParOf" srcId="{A9C484E6-22FB-438C-B38B-CDECE29A8760}" destId="{D054DB89-5B33-45D9-A7B9-CC9E38AE42D6}" srcOrd="1" destOrd="0" presId="urn:microsoft.com/office/officeart/2005/8/layout/hierarchy6"/>
    <dgm:cxn modelId="{DCCA1F03-0A0E-4D8A-BF7E-BEB736F77C4D}" type="presParOf" srcId="{D054DB89-5B33-45D9-A7B9-CC9E38AE42D6}" destId="{51DE35D7-4141-451E-B643-2AFAB960D04F}" srcOrd="0" destOrd="0" presId="urn:microsoft.com/office/officeart/2005/8/layout/hierarchy6"/>
    <dgm:cxn modelId="{16611A76-3883-4D4C-A774-869E6963D5A6}" type="presParOf" srcId="{D054DB89-5B33-45D9-A7B9-CC9E38AE42D6}" destId="{A85A427B-A352-4698-805D-5045759F27DD}" srcOrd="1" destOrd="0" presId="urn:microsoft.com/office/officeart/2005/8/layout/hierarchy6"/>
    <dgm:cxn modelId="{1EF32DC1-0BE5-442C-9DC1-9C49182666F6}" type="presParOf" srcId="{A9C484E6-22FB-438C-B38B-CDECE29A8760}" destId="{F8BE12AD-1AD0-4D8B-9700-E0A4944B97B8}" srcOrd="2" destOrd="0" presId="urn:microsoft.com/office/officeart/2005/8/layout/hierarchy6"/>
    <dgm:cxn modelId="{66E89580-2559-4041-B78D-1E06BCA9A5D5}" type="presParOf" srcId="{A9C484E6-22FB-438C-B38B-CDECE29A8760}" destId="{CD130982-12D0-4C92-9109-01F118CD3A8A}" srcOrd="3" destOrd="0" presId="urn:microsoft.com/office/officeart/2005/8/layout/hierarchy6"/>
    <dgm:cxn modelId="{A096ADB3-4E02-4BF0-ABE3-1419C3910C19}" type="presParOf" srcId="{CD130982-12D0-4C92-9109-01F118CD3A8A}" destId="{80A72228-2C32-4BC5-A041-4B4FC7726F87}" srcOrd="0" destOrd="0" presId="urn:microsoft.com/office/officeart/2005/8/layout/hierarchy6"/>
    <dgm:cxn modelId="{2B37F1F3-5814-45ED-A658-9DC1B7E737E5}" type="presParOf" srcId="{CD130982-12D0-4C92-9109-01F118CD3A8A}" destId="{965460CF-1E17-4A6E-9C4C-B6F28F6F3D32}" srcOrd="1" destOrd="0" presId="urn:microsoft.com/office/officeart/2005/8/layout/hierarchy6"/>
    <dgm:cxn modelId="{338219EB-5048-4591-8C70-924AF64CE6EB}" type="presParOf" srcId="{A9C484E6-22FB-438C-B38B-CDECE29A8760}" destId="{E257F31F-2F8D-4BD1-8C19-9D5934862F06}" srcOrd="4" destOrd="0" presId="urn:microsoft.com/office/officeart/2005/8/layout/hierarchy6"/>
    <dgm:cxn modelId="{2F780595-ACE8-4FE1-8E4E-FAD0790D13D4}" type="presParOf" srcId="{A9C484E6-22FB-438C-B38B-CDECE29A8760}" destId="{79ABEBBC-4952-4DBF-9120-8743B7AE733D}" srcOrd="5" destOrd="0" presId="urn:microsoft.com/office/officeart/2005/8/layout/hierarchy6"/>
    <dgm:cxn modelId="{45DB9DD8-A02F-4F1C-B126-3ABFDC9E5B4C}" type="presParOf" srcId="{79ABEBBC-4952-4DBF-9120-8743B7AE733D}" destId="{FC968571-2204-42E1-B4BD-7ED698F8568D}" srcOrd="0" destOrd="0" presId="urn:microsoft.com/office/officeart/2005/8/layout/hierarchy6"/>
    <dgm:cxn modelId="{1EA8812B-8081-46A2-BA28-D3BD17404E69}" type="presParOf" srcId="{79ABEBBC-4952-4DBF-9120-8743B7AE733D}" destId="{93CA20C3-894E-4980-8D2B-C5F940F710B9}" srcOrd="1" destOrd="0" presId="urn:microsoft.com/office/officeart/2005/8/layout/hierarchy6"/>
    <dgm:cxn modelId="{3F17E270-8A0B-4FC0-9079-9E0FE42699F9}" type="presParOf" srcId="{EF5B1286-27A7-470A-B237-D052D1B922FD}" destId="{8EC0D6A5-1133-45D7-BF4A-745349ECDD22}" srcOrd="1" destOrd="0" presId="urn:microsoft.com/office/officeart/2005/8/layout/hierarchy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87C5A8-D56C-4A46-B536-ADC367E7413C}" type="doc">
      <dgm:prSet loTypeId="urn:microsoft.com/office/officeart/2005/8/layout/hierarchy6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FB4B0E-5E6A-4770-8DDD-8389643CE22F}">
      <dgm:prSet phldrT="[Текст]" custT="1"/>
      <dgm:spPr>
        <a:solidFill>
          <a:schemeClr val="tx2">
            <a:lumMod val="60000"/>
            <a:lumOff val="40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uk-UA" sz="4400" b="1" dirty="0" smtClean="0">
              <a:solidFill>
                <a:schemeClr val="tx1"/>
              </a:solidFill>
            </a:rPr>
            <a:t>ОСНОВИ</a:t>
          </a:r>
          <a:endParaRPr lang="ru-RU" sz="4400" b="1" dirty="0">
            <a:solidFill>
              <a:schemeClr val="tx1"/>
            </a:solidFill>
          </a:endParaRPr>
        </a:p>
      </dgm:t>
    </dgm:pt>
    <dgm:pt modelId="{63BBDA6B-DF79-4D3F-9A80-4EDAA40CA564}" type="parTrans" cxnId="{9F529774-150B-4BF5-A9FE-066A79942EB1}">
      <dgm:prSet/>
      <dgm:spPr/>
      <dgm:t>
        <a:bodyPr/>
        <a:lstStyle/>
        <a:p>
          <a:endParaRPr lang="ru-RU"/>
        </a:p>
      </dgm:t>
    </dgm:pt>
    <dgm:pt modelId="{AA589584-EFEE-410A-96F0-D058BD47B02E}" type="sibTrans" cxnId="{9F529774-150B-4BF5-A9FE-066A79942EB1}">
      <dgm:prSet/>
      <dgm:spPr/>
      <dgm:t>
        <a:bodyPr/>
        <a:lstStyle/>
        <a:p>
          <a:endParaRPr lang="ru-RU"/>
        </a:p>
      </dgm:t>
    </dgm:pt>
    <dgm:pt modelId="{3C4143CC-F53A-4F54-83A6-272F713E3418}" type="asst">
      <dgm:prSet phldrT="[Текст]"/>
      <dgm:spPr>
        <a:effectLst>
          <a:glow rad="101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b="1" dirty="0" smtClean="0"/>
            <a:t>Розчинні </a:t>
          </a:r>
          <a:r>
            <a:rPr lang="uk-UA" dirty="0" smtClean="0"/>
            <a:t>- луги </a:t>
          </a:r>
          <a:r>
            <a:rPr lang="en-US" dirty="0" smtClean="0"/>
            <a:t>(</a:t>
          </a:r>
          <a:r>
            <a:rPr lang="en-US" dirty="0" err="1" smtClean="0"/>
            <a:t>NaOH</a:t>
          </a:r>
          <a:r>
            <a:rPr lang="en-US" dirty="0" smtClean="0"/>
            <a:t>, KOH) </a:t>
          </a:r>
          <a:endParaRPr lang="ru-RU" dirty="0"/>
        </a:p>
      </dgm:t>
    </dgm:pt>
    <dgm:pt modelId="{C7C82C30-C4F1-4646-B6AA-1753C51E2A35}" type="parTrans" cxnId="{33C76F30-4E98-4628-AF50-C782EEDB1158}">
      <dgm:prSet/>
      <dgm:spPr/>
      <dgm:t>
        <a:bodyPr/>
        <a:lstStyle/>
        <a:p>
          <a:endParaRPr lang="ru-RU"/>
        </a:p>
      </dgm:t>
    </dgm:pt>
    <dgm:pt modelId="{83250884-C03E-4A81-8EF8-A13C2277DABE}" type="sibTrans" cxnId="{33C76F30-4E98-4628-AF50-C782EEDB1158}">
      <dgm:prSet/>
      <dgm:spPr/>
      <dgm:t>
        <a:bodyPr/>
        <a:lstStyle/>
        <a:p>
          <a:endParaRPr lang="ru-RU"/>
        </a:p>
      </dgm:t>
    </dgm:pt>
    <dgm:pt modelId="{5C3A786C-C8B1-4423-9405-D31C215AAE24}">
      <dgm:prSet phldrT="[Текст]"/>
      <dgm:spPr>
        <a:effectLst>
          <a:glow rad="101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b="1" dirty="0" smtClean="0"/>
            <a:t>Нерозчинні </a:t>
          </a:r>
          <a:r>
            <a:rPr lang="en-US" dirty="0" smtClean="0"/>
            <a:t>( Zn(OH)</a:t>
          </a:r>
          <a:r>
            <a:rPr lang="en-US" baseline="-25000" dirty="0" smtClean="0"/>
            <a:t>2</a:t>
          </a:r>
          <a:r>
            <a:rPr lang="en-US" dirty="0" smtClean="0"/>
            <a:t>, Al(OH)</a:t>
          </a:r>
          <a:r>
            <a:rPr lang="en-US" baseline="-25000" dirty="0" smtClean="0"/>
            <a:t>3 </a:t>
          </a:r>
          <a:r>
            <a:rPr lang="en-US" dirty="0" smtClean="0"/>
            <a:t>)</a:t>
          </a:r>
          <a:endParaRPr lang="ru-RU" dirty="0"/>
        </a:p>
      </dgm:t>
    </dgm:pt>
    <dgm:pt modelId="{9FE515F9-EA75-4841-8A2C-BC2CF51DAADC}" type="parTrans" cxnId="{C1FE3FC8-D301-47B5-9B2B-6B703CB7404B}">
      <dgm:prSet/>
      <dgm:spPr/>
      <dgm:t>
        <a:bodyPr/>
        <a:lstStyle/>
        <a:p>
          <a:endParaRPr lang="ru-RU"/>
        </a:p>
      </dgm:t>
    </dgm:pt>
    <dgm:pt modelId="{1E02C619-79E9-4902-B31C-34BDDD94A64E}" type="sibTrans" cxnId="{C1FE3FC8-D301-47B5-9B2B-6B703CB7404B}">
      <dgm:prSet/>
      <dgm:spPr/>
      <dgm:t>
        <a:bodyPr/>
        <a:lstStyle/>
        <a:p>
          <a:endParaRPr lang="ru-RU"/>
        </a:p>
      </dgm:t>
    </dgm:pt>
    <dgm:pt modelId="{E0FC9F47-C006-4B35-B372-0F8CA03DE8A7}" type="pres">
      <dgm:prSet presAssocID="{E187C5A8-D56C-4A46-B536-ADC367E7413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8293F4-393E-47D0-9230-DE37A50A1A66}" type="pres">
      <dgm:prSet presAssocID="{E187C5A8-D56C-4A46-B536-ADC367E7413C}" presName="hierFlow" presStyleCnt="0"/>
      <dgm:spPr/>
    </dgm:pt>
    <dgm:pt modelId="{DD8103C6-246A-44A6-BE33-D53958A945CD}" type="pres">
      <dgm:prSet presAssocID="{E187C5A8-D56C-4A46-B536-ADC367E7413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4642E5F-23C0-4512-BC11-D9AD08BFE5A6}" type="pres">
      <dgm:prSet presAssocID="{57FB4B0E-5E6A-4770-8DDD-8389643CE22F}" presName="Name14" presStyleCnt="0"/>
      <dgm:spPr/>
    </dgm:pt>
    <dgm:pt modelId="{8FC15F20-5C1F-4172-917D-7FB4B0D7A299}" type="pres">
      <dgm:prSet presAssocID="{57FB4B0E-5E6A-4770-8DDD-8389643CE22F}" presName="level1Shape" presStyleLbl="node0" presStyleIdx="0" presStyleCnt="1" custLinFactNeighborX="-3459" custLinFactNeighborY="18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9BAE1B-9FA0-44B7-8332-FA353F85E23F}" type="pres">
      <dgm:prSet presAssocID="{57FB4B0E-5E6A-4770-8DDD-8389643CE22F}" presName="hierChild2" presStyleCnt="0"/>
      <dgm:spPr/>
    </dgm:pt>
    <dgm:pt modelId="{CC890FE2-FE53-44B5-8B10-0314996225AD}" type="pres">
      <dgm:prSet presAssocID="{C7C82C30-C4F1-4646-B6AA-1753C51E2A35}" presName="Name19" presStyleLbl="parChTrans1D2" presStyleIdx="0" presStyleCnt="2"/>
      <dgm:spPr/>
      <dgm:t>
        <a:bodyPr/>
        <a:lstStyle/>
        <a:p>
          <a:endParaRPr lang="ru-RU"/>
        </a:p>
      </dgm:t>
    </dgm:pt>
    <dgm:pt modelId="{7021822C-E767-414F-9280-C8628F5863B6}" type="pres">
      <dgm:prSet presAssocID="{3C4143CC-F53A-4F54-83A6-272F713E3418}" presName="Name21" presStyleCnt="0"/>
      <dgm:spPr/>
    </dgm:pt>
    <dgm:pt modelId="{75CBD8D6-3F82-4B16-B093-64F67E408853}" type="pres">
      <dgm:prSet presAssocID="{3C4143CC-F53A-4F54-83A6-272F713E3418}" presName="level2Shape" presStyleLbl="asst1" presStyleIdx="0" presStyleCnt="1"/>
      <dgm:spPr/>
      <dgm:t>
        <a:bodyPr/>
        <a:lstStyle/>
        <a:p>
          <a:endParaRPr lang="ru-RU"/>
        </a:p>
      </dgm:t>
    </dgm:pt>
    <dgm:pt modelId="{52DCFF9D-7618-4165-81D1-1E5B0C6E165D}" type="pres">
      <dgm:prSet presAssocID="{3C4143CC-F53A-4F54-83A6-272F713E3418}" presName="hierChild3" presStyleCnt="0"/>
      <dgm:spPr/>
    </dgm:pt>
    <dgm:pt modelId="{49B8D43C-CCFC-470E-B6B7-26B24340BC30}" type="pres">
      <dgm:prSet presAssocID="{9FE515F9-EA75-4841-8A2C-BC2CF51DAADC}" presName="Name19" presStyleLbl="parChTrans1D2" presStyleIdx="1" presStyleCnt="2"/>
      <dgm:spPr/>
      <dgm:t>
        <a:bodyPr/>
        <a:lstStyle/>
        <a:p>
          <a:endParaRPr lang="ru-RU"/>
        </a:p>
      </dgm:t>
    </dgm:pt>
    <dgm:pt modelId="{9EBC76D1-4D1D-49D1-A3AB-BBF68E32A620}" type="pres">
      <dgm:prSet presAssocID="{5C3A786C-C8B1-4423-9405-D31C215AAE24}" presName="Name21" presStyleCnt="0"/>
      <dgm:spPr/>
    </dgm:pt>
    <dgm:pt modelId="{B20112F0-1B51-4589-A074-C5E4D07319A5}" type="pres">
      <dgm:prSet presAssocID="{5C3A786C-C8B1-4423-9405-D31C215AAE24}" presName="level2Shape" presStyleLbl="node2" presStyleIdx="0" presStyleCnt="1"/>
      <dgm:spPr/>
      <dgm:t>
        <a:bodyPr/>
        <a:lstStyle/>
        <a:p>
          <a:endParaRPr lang="ru-RU"/>
        </a:p>
      </dgm:t>
    </dgm:pt>
    <dgm:pt modelId="{8F68F75D-6EF7-4436-A675-F166E4CC6476}" type="pres">
      <dgm:prSet presAssocID="{5C3A786C-C8B1-4423-9405-D31C215AAE24}" presName="hierChild3" presStyleCnt="0"/>
      <dgm:spPr/>
    </dgm:pt>
    <dgm:pt modelId="{F6D3F82C-9B09-436D-94D0-3ED98B7DB504}" type="pres">
      <dgm:prSet presAssocID="{E187C5A8-D56C-4A46-B536-ADC367E7413C}" presName="bgShapesFlow" presStyleCnt="0"/>
      <dgm:spPr/>
    </dgm:pt>
  </dgm:ptLst>
  <dgm:cxnLst>
    <dgm:cxn modelId="{171517B5-240D-4434-9023-94FE17D8A00E}" type="presOf" srcId="{3C4143CC-F53A-4F54-83A6-272F713E3418}" destId="{75CBD8D6-3F82-4B16-B093-64F67E408853}" srcOrd="0" destOrd="0" presId="urn:microsoft.com/office/officeart/2005/8/layout/hierarchy6"/>
    <dgm:cxn modelId="{1A6001E7-CB7D-45EF-8360-7060031FCA7E}" type="presOf" srcId="{E187C5A8-D56C-4A46-B536-ADC367E7413C}" destId="{E0FC9F47-C006-4B35-B372-0F8CA03DE8A7}" srcOrd="0" destOrd="0" presId="urn:microsoft.com/office/officeart/2005/8/layout/hierarchy6"/>
    <dgm:cxn modelId="{33C76F30-4E98-4628-AF50-C782EEDB1158}" srcId="{57FB4B0E-5E6A-4770-8DDD-8389643CE22F}" destId="{3C4143CC-F53A-4F54-83A6-272F713E3418}" srcOrd="0" destOrd="0" parTransId="{C7C82C30-C4F1-4646-B6AA-1753C51E2A35}" sibTransId="{83250884-C03E-4A81-8EF8-A13C2277DABE}"/>
    <dgm:cxn modelId="{9F529774-150B-4BF5-A9FE-066A79942EB1}" srcId="{E187C5A8-D56C-4A46-B536-ADC367E7413C}" destId="{57FB4B0E-5E6A-4770-8DDD-8389643CE22F}" srcOrd="0" destOrd="0" parTransId="{63BBDA6B-DF79-4D3F-9A80-4EDAA40CA564}" sibTransId="{AA589584-EFEE-410A-96F0-D058BD47B02E}"/>
    <dgm:cxn modelId="{8CD33B00-52BC-41DB-BC5B-0DE56F04E36D}" type="presOf" srcId="{5C3A786C-C8B1-4423-9405-D31C215AAE24}" destId="{B20112F0-1B51-4589-A074-C5E4D07319A5}" srcOrd="0" destOrd="0" presId="urn:microsoft.com/office/officeart/2005/8/layout/hierarchy6"/>
    <dgm:cxn modelId="{6B787D3F-052F-4A0A-8088-847BFA266FED}" type="presOf" srcId="{57FB4B0E-5E6A-4770-8DDD-8389643CE22F}" destId="{8FC15F20-5C1F-4172-917D-7FB4B0D7A299}" srcOrd="0" destOrd="0" presId="urn:microsoft.com/office/officeart/2005/8/layout/hierarchy6"/>
    <dgm:cxn modelId="{4B9787E8-5BF2-4216-B58E-DBA76A460245}" type="presOf" srcId="{9FE515F9-EA75-4841-8A2C-BC2CF51DAADC}" destId="{49B8D43C-CCFC-470E-B6B7-26B24340BC30}" srcOrd="0" destOrd="0" presId="urn:microsoft.com/office/officeart/2005/8/layout/hierarchy6"/>
    <dgm:cxn modelId="{BAC5D2E6-C918-42ED-9889-9C1AA7CF1FA2}" type="presOf" srcId="{C7C82C30-C4F1-4646-B6AA-1753C51E2A35}" destId="{CC890FE2-FE53-44B5-8B10-0314996225AD}" srcOrd="0" destOrd="0" presId="urn:microsoft.com/office/officeart/2005/8/layout/hierarchy6"/>
    <dgm:cxn modelId="{C1FE3FC8-D301-47B5-9B2B-6B703CB7404B}" srcId="{57FB4B0E-5E6A-4770-8DDD-8389643CE22F}" destId="{5C3A786C-C8B1-4423-9405-D31C215AAE24}" srcOrd="1" destOrd="0" parTransId="{9FE515F9-EA75-4841-8A2C-BC2CF51DAADC}" sibTransId="{1E02C619-79E9-4902-B31C-34BDDD94A64E}"/>
    <dgm:cxn modelId="{15BB8C40-4B20-478F-9EC8-2685F5FD21D4}" type="presParOf" srcId="{E0FC9F47-C006-4B35-B372-0F8CA03DE8A7}" destId="{9D8293F4-393E-47D0-9230-DE37A50A1A66}" srcOrd="0" destOrd="0" presId="urn:microsoft.com/office/officeart/2005/8/layout/hierarchy6"/>
    <dgm:cxn modelId="{2AEEF956-E6E5-494C-9691-7B9995353039}" type="presParOf" srcId="{9D8293F4-393E-47D0-9230-DE37A50A1A66}" destId="{DD8103C6-246A-44A6-BE33-D53958A945CD}" srcOrd="0" destOrd="0" presId="urn:microsoft.com/office/officeart/2005/8/layout/hierarchy6"/>
    <dgm:cxn modelId="{C36EAA96-B691-4F2F-8450-8FAE3D931093}" type="presParOf" srcId="{DD8103C6-246A-44A6-BE33-D53958A945CD}" destId="{E4642E5F-23C0-4512-BC11-D9AD08BFE5A6}" srcOrd="0" destOrd="0" presId="urn:microsoft.com/office/officeart/2005/8/layout/hierarchy6"/>
    <dgm:cxn modelId="{AFFF1FE2-E403-430D-B471-A683A0AAE0F1}" type="presParOf" srcId="{E4642E5F-23C0-4512-BC11-D9AD08BFE5A6}" destId="{8FC15F20-5C1F-4172-917D-7FB4B0D7A299}" srcOrd="0" destOrd="0" presId="urn:microsoft.com/office/officeart/2005/8/layout/hierarchy6"/>
    <dgm:cxn modelId="{841E4B6A-985A-428D-AE52-49930E89068E}" type="presParOf" srcId="{E4642E5F-23C0-4512-BC11-D9AD08BFE5A6}" destId="{ED9BAE1B-9FA0-44B7-8332-FA353F85E23F}" srcOrd="1" destOrd="0" presId="urn:microsoft.com/office/officeart/2005/8/layout/hierarchy6"/>
    <dgm:cxn modelId="{42C322B6-E5BA-4714-8311-568E447F37CE}" type="presParOf" srcId="{ED9BAE1B-9FA0-44B7-8332-FA353F85E23F}" destId="{CC890FE2-FE53-44B5-8B10-0314996225AD}" srcOrd="0" destOrd="0" presId="urn:microsoft.com/office/officeart/2005/8/layout/hierarchy6"/>
    <dgm:cxn modelId="{DB4993E0-97DA-461D-BF4B-F8DE7D71D11C}" type="presParOf" srcId="{ED9BAE1B-9FA0-44B7-8332-FA353F85E23F}" destId="{7021822C-E767-414F-9280-C8628F5863B6}" srcOrd="1" destOrd="0" presId="urn:microsoft.com/office/officeart/2005/8/layout/hierarchy6"/>
    <dgm:cxn modelId="{584DA504-FDA9-444F-945C-73B97810345B}" type="presParOf" srcId="{7021822C-E767-414F-9280-C8628F5863B6}" destId="{75CBD8D6-3F82-4B16-B093-64F67E408853}" srcOrd="0" destOrd="0" presId="urn:microsoft.com/office/officeart/2005/8/layout/hierarchy6"/>
    <dgm:cxn modelId="{B8FE0FDC-E6BD-4C9B-86F6-4835946C3915}" type="presParOf" srcId="{7021822C-E767-414F-9280-C8628F5863B6}" destId="{52DCFF9D-7618-4165-81D1-1E5B0C6E165D}" srcOrd="1" destOrd="0" presId="urn:microsoft.com/office/officeart/2005/8/layout/hierarchy6"/>
    <dgm:cxn modelId="{2352751E-F231-4B3E-B95D-4049DA4994B1}" type="presParOf" srcId="{ED9BAE1B-9FA0-44B7-8332-FA353F85E23F}" destId="{49B8D43C-CCFC-470E-B6B7-26B24340BC30}" srcOrd="2" destOrd="0" presId="urn:microsoft.com/office/officeart/2005/8/layout/hierarchy6"/>
    <dgm:cxn modelId="{AFD5B20E-4E5D-4AE9-9F6C-55D3F0851E83}" type="presParOf" srcId="{ED9BAE1B-9FA0-44B7-8332-FA353F85E23F}" destId="{9EBC76D1-4D1D-49D1-A3AB-BBF68E32A620}" srcOrd="3" destOrd="0" presId="urn:microsoft.com/office/officeart/2005/8/layout/hierarchy6"/>
    <dgm:cxn modelId="{FCE47221-D84B-4422-A966-077CF9516676}" type="presParOf" srcId="{9EBC76D1-4D1D-49D1-A3AB-BBF68E32A620}" destId="{B20112F0-1B51-4589-A074-C5E4D07319A5}" srcOrd="0" destOrd="0" presId="urn:microsoft.com/office/officeart/2005/8/layout/hierarchy6"/>
    <dgm:cxn modelId="{383EE858-21D1-4240-8AC6-100E3CBE655D}" type="presParOf" srcId="{9EBC76D1-4D1D-49D1-A3AB-BBF68E32A620}" destId="{8F68F75D-6EF7-4436-A675-F166E4CC6476}" srcOrd="1" destOrd="0" presId="urn:microsoft.com/office/officeart/2005/8/layout/hierarchy6"/>
    <dgm:cxn modelId="{05048D45-F28C-4362-A971-11B64A2E5BA8}" type="presParOf" srcId="{E0FC9F47-C006-4B35-B372-0F8CA03DE8A7}" destId="{F6D3F82C-9B09-436D-94D0-3ED98B7DB504}" srcOrd="1" destOrd="0" presId="urn:microsoft.com/office/officeart/2005/8/layout/hierarchy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CF0741-B024-4CE6-84AF-4EDC32A439B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BEC65B-5085-4CDC-A6F6-EB4A5903A952}">
      <dgm:prSet phldrT="[Текст]" custT="1"/>
      <dgm:spPr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</dgm:spPr>
      <dgm:t>
        <a:bodyPr/>
        <a:lstStyle/>
        <a:p>
          <a:r>
            <a:rPr lang="uk-UA" sz="4800" b="1" dirty="0" smtClean="0">
              <a:solidFill>
                <a:schemeClr val="tx1"/>
              </a:solidFill>
            </a:rPr>
            <a:t>солі</a:t>
          </a:r>
          <a:endParaRPr lang="ru-RU" sz="4800" b="1" dirty="0">
            <a:solidFill>
              <a:schemeClr val="tx1"/>
            </a:solidFill>
          </a:endParaRPr>
        </a:p>
      </dgm:t>
    </dgm:pt>
    <dgm:pt modelId="{57689609-7153-4750-A06C-1CA58ADA9B86}" type="parTrans" cxnId="{15621D1D-FDB2-4A77-9754-C4E038E63920}">
      <dgm:prSet/>
      <dgm:spPr/>
      <dgm:t>
        <a:bodyPr/>
        <a:lstStyle/>
        <a:p>
          <a:endParaRPr lang="ru-RU"/>
        </a:p>
      </dgm:t>
    </dgm:pt>
    <dgm:pt modelId="{8B5F56BC-0AE8-46A9-8874-2D0E77B24929}" type="sibTrans" cxnId="{15621D1D-FDB2-4A77-9754-C4E038E63920}">
      <dgm:prSet/>
      <dgm:spPr/>
      <dgm:t>
        <a:bodyPr/>
        <a:lstStyle/>
        <a:p>
          <a:endParaRPr lang="ru-RU"/>
        </a:p>
      </dgm:t>
    </dgm:pt>
    <dgm:pt modelId="{CD8996D9-4E2A-47E9-9AD9-2F7982707A79}" type="asst">
      <dgm:prSet phldrT="[Текст]"/>
      <dgm:spPr>
        <a:ln>
          <a:solidFill>
            <a:schemeClr val="accent1">
              <a:lumMod val="20000"/>
              <a:lumOff val="80000"/>
            </a:schemeClr>
          </a:solidFill>
        </a:ln>
        <a:effectLst>
          <a:glow rad="101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b="1" dirty="0" smtClean="0">
              <a:solidFill>
                <a:srgbClr val="FFC000"/>
              </a:solidFill>
            </a:rPr>
            <a:t>Середні </a:t>
          </a:r>
          <a:r>
            <a:rPr lang="en-US" dirty="0" smtClean="0"/>
            <a:t>(</a:t>
          </a:r>
          <a:r>
            <a:rPr lang="uk-UA" dirty="0" err="1" smtClean="0"/>
            <a:t>Са</a:t>
          </a:r>
          <a:r>
            <a:rPr lang="en-US" dirty="0" smtClean="0"/>
            <a:t>CO</a:t>
          </a:r>
          <a:r>
            <a:rPr lang="en-US" baseline="-25000" dirty="0" smtClean="0"/>
            <a:t>3</a:t>
          </a:r>
          <a:r>
            <a:rPr lang="en-US" dirty="0" smtClean="0"/>
            <a:t>, NaNO</a:t>
          </a:r>
          <a:r>
            <a:rPr lang="en-US" baseline="-25000" dirty="0" smtClean="0"/>
            <a:t>3</a:t>
          </a:r>
          <a:r>
            <a:rPr lang="en-US" dirty="0" smtClean="0"/>
            <a:t>) </a:t>
          </a:r>
          <a:endParaRPr lang="ru-RU" b="1" dirty="0">
            <a:solidFill>
              <a:srgbClr val="FFC000"/>
            </a:solidFill>
          </a:endParaRPr>
        </a:p>
      </dgm:t>
    </dgm:pt>
    <dgm:pt modelId="{9BBD759D-568A-4F59-BEE5-437F36A70BB7}" type="parTrans" cxnId="{3F3BC4F1-F62C-4850-8150-F73F8D174590}">
      <dgm:prSet/>
      <dgm:spPr/>
      <dgm:t>
        <a:bodyPr/>
        <a:lstStyle/>
        <a:p>
          <a:endParaRPr lang="ru-RU"/>
        </a:p>
      </dgm:t>
    </dgm:pt>
    <dgm:pt modelId="{66A03B1D-4555-42DE-A7D6-4F172740B8A3}" type="sibTrans" cxnId="{3F3BC4F1-F62C-4850-8150-F73F8D174590}">
      <dgm:prSet/>
      <dgm:spPr/>
      <dgm:t>
        <a:bodyPr/>
        <a:lstStyle/>
        <a:p>
          <a:endParaRPr lang="ru-RU"/>
        </a:p>
      </dgm:t>
    </dgm:pt>
    <dgm:pt modelId="{E5B3E599-4586-4426-8067-6742523427C9}">
      <dgm:prSet phldrT="[Текст]"/>
      <dgm:spPr>
        <a:effectLst>
          <a:glow rad="101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b="1" dirty="0" smtClean="0">
              <a:solidFill>
                <a:srgbClr val="FFC000"/>
              </a:solidFill>
            </a:rPr>
            <a:t>Кислі </a:t>
          </a:r>
          <a:r>
            <a:rPr lang="en-US" dirty="0" smtClean="0"/>
            <a:t>(NaHCO</a:t>
          </a:r>
          <a:r>
            <a:rPr lang="en-US" baseline="-25000" dirty="0" smtClean="0"/>
            <a:t>3</a:t>
          </a:r>
          <a:r>
            <a:rPr lang="en-US" dirty="0" smtClean="0"/>
            <a:t>, KH</a:t>
          </a:r>
          <a:r>
            <a:rPr lang="en-US" baseline="-25000" dirty="0" smtClean="0"/>
            <a:t>2</a:t>
          </a:r>
          <a:r>
            <a:rPr lang="en-US" dirty="0" smtClean="0"/>
            <a:t>PO</a:t>
          </a:r>
          <a:r>
            <a:rPr lang="en-US" baseline="-25000" dirty="0" smtClean="0"/>
            <a:t>4</a:t>
          </a:r>
          <a:r>
            <a:rPr lang="en-US" dirty="0" smtClean="0"/>
            <a:t>) </a:t>
          </a:r>
          <a:endParaRPr lang="ru-RU" b="1" dirty="0">
            <a:solidFill>
              <a:srgbClr val="FFC000"/>
            </a:solidFill>
          </a:endParaRPr>
        </a:p>
      </dgm:t>
    </dgm:pt>
    <dgm:pt modelId="{11C5F9AA-C25C-426E-8279-7BA35A0BAE3F}" type="parTrans" cxnId="{116D438C-5E91-4D7C-8930-F4ABA7983F1C}">
      <dgm:prSet/>
      <dgm:spPr/>
      <dgm:t>
        <a:bodyPr/>
        <a:lstStyle/>
        <a:p>
          <a:endParaRPr lang="ru-RU"/>
        </a:p>
      </dgm:t>
    </dgm:pt>
    <dgm:pt modelId="{6875AD04-A186-4C7D-BC39-9A0B0EE55B81}" type="sibTrans" cxnId="{116D438C-5E91-4D7C-8930-F4ABA7983F1C}">
      <dgm:prSet/>
      <dgm:spPr/>
      <dgm:t>
        <a:bodyPr/>
        <a:lstStyle/>
        <a:p>
          <a:endParaRPr lang="ru-RU"/>
        </a:p>
      </dgm:t>
    </dgm:pt>
    <dgm:pt modelId="{8E059F9C-E3BE-400C-8241-C78D0BCC1D1D}">
      <dgm:prSet phldrT="[Текст]"/>
      <dgm:spPr>
        <a:effectLst>
          <a:glow rad="101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b="1" dirty="0" smtClean="0">
              <a:solidFill>
                <a:srgbClr val="FFC000"/>
              </a:solidFill>
            </a:rPr>
            <a:t>Основні </a:t>
          </a:r>
          <a:r>
            <a:rPr lang="en-US" dirty="0" smtClean="0"/>
            <a:t>( Zn</a:t>
          </a:r>
          <a:r>
            <a:rPr lang="uk-UA" dirty="0" smtClean="0"/>
            <a:t>(</a:t>
          </a:r>
          <a:r>
            <a:rPr lang="en-US" dirty="0" smtClean="0"/>
            <a:t>OH</a:t>
          </a:r>
          <a:r>
            <a:rPr lang="uk-UA" dirty="0" smtClean="0"/>
            <a:t>)</a:t>
          </a:r>
          <a:r>
            <a:rPr lang="en-US" dirty="0" err="1" smtClean="0"/>
            <a:t>Cl</a:t>
          </a:r>
          <a:r>
            <a:rPr lang="en-US" dirty="0" smtClean="0"/>
            <a:t>, Al</a:t>
          </a:r>
          <a:r>
            <a:rPr lang="uk-UA" dirty="0" smtClean="0"/>
            <a:t>(</a:t>
          </a:r>
          <a:r>
            <a:rPr lang="en-US" dirty="0" smtClean="0"/>
            <a:t>OH</a:t>
          </a:r>
          <a:r>
            <a:rPr lang="uk-UA" dirty="0" smtClean="0"/>
            <a:t>)</a:t>
          </a:r>
          <a:r>
            <a:rPr lang="en-US" dirty="0" smtClean="0"/>
            <a:t>SO</a:t>
          </a:r>
          <a:r>
            <a:rPr lang="en-US" baseline="-25000" dirty="0" smtClean="0"/>
            <a:t>4</a:t>
          </a:r>
          <a:r>
            <a:rPr lang="en-US" dirty="0" smtClean="0"/>
            <a:t>)</a:t>
          </a:r>
          <a:endParaRPr lang="ru-RU" b="1" dirty="0">
            <a:solidFill>
              <a:srgbClr val="FFC000"/>
            </a:solidFill>
          </a:endParaRPr>
        </a:p>
      </dgm:t>
    </dgm:pt>
    <dgm:pt modelId="{C10B96D7-D644-462F-908B-33221D5A8F63}" type="parTrans" cxnId="{F277D506-436F-4CC4-9750-CF64D36238D3}">
      <dgm:prSet/>
      <dgm:spPr/>
      <dgm:t>
        <a:bodyPr/>
        <a:lstStyle/>
        <a:p>
          <a:endParaRPr lang="ru-RU"/>
        </a:p>
      </dgm:t>
    </dgm:pt>
    <dgm:pt modelId="{D36DD3D4-0938-4344-A994-0F2210933696}" type="sibTrans" cxnId="{F277D506-436F-4CC4-9750-CF64D36238D3}">
      <dgm:prSet/>
      <dgm:spPr/>
      <dgm:t>
        <a:bodyPr/>
        <a:lstStyle/>
        <a:p>
          <a:endParaRPr lang="ru-RU"/>
        </a:p>
      </dgm:t>
    </dgm:pt>
    <dgm:pt modelId="{218D98BD-3C1D-4635-A675-343D73539B41}" type="pres">
      <dgm:prSet presAssocID="{33CF0741-B024-4CE6-84AF-4EDC32A439B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4CCC8F-8032-4046-AE07-9EBE28323EA0}" type="pres">
      <dgm:prSet presAssocID="{33CF0741-B024-4CE6-84AF-4EDC32A439B2}" presName="hierFlow" presStyleCnt="0"/>
      <dgm:spPr/>
    </dgm:pt>
    <dgm:pt modelId="{D031CF63-E7A0-4068-A385-6551E23205F4}" type="pres">
      <dgm:prSet presAssocID="{33CF0741-B024-4CE6-84AF-4EDC32A439B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8DBA24E-A5C7-488B-9513-D93BC09C9735}" type="pres">
      <dgm:prSet presAssocID="{FBBEC65B-5085-4CDC-A6F6-EB4A5903A952}" presName="Name14" presStyleCnt="0"/>
      <dgm:spPr/>
    </dgm:pt>
    <dgm:pt modelId="{6DA2F6B2-59EE-456F-81A8-9CE01E001779}" type="pres">
      <dgm:prSet presAssocID="{FBBEC65B-5085-4CDC-A6F6-EB4A5903A95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9478DD-4312-4957-AA8B-A364B2F3DA4B}" type="pres">
      <dgm:prSet presAssocID="{FBBEC65B-5085-4CDC-A6F6-EB4A5903A952}" presName="hierChild2" presStyleCnt="0"/>
      <dgm:spPr/>
    </dgm:pt>
    <dgm:pt modelId="{4676CB7B-1B38-48A5-930B-A37B265B7CA1}" type="pres">
      <dgm:prSet presAssocID="{9BBD759D-568A-4F59-BEE5-437F36A70BB7}" presName="Name19" presStyleLbl="parChTrans1D2" presStyleIdx="0" presStyleCnt="3"/>
      <dgm:spPr/>
      <dgm:t>
        <a:bodyPr/>
        <a:lstStyle/>
        <a:p>
          <a:endParaRPr lang="ru-RU"/>
        </a:p>
      </dgm:t>
    </dgm:pt>
    <dgm:pt modelId="{E9252D24-BF96-4E5E-B120-453BBBF9B88A}" type="pres">
      <dgm:prSet presAssocID="{CD8996D9-4E2A-47E9-9AD9-2F7982707A79}" presName="Name21" presStyleCnt="0"/>
      <dgm:spPr/>
    </dgm:pt>
    <dgm:pt modelId="{D9A3332C-4301-4C69-8CD7-13B1E3853E47}" type="pres">
      <dgm:prSet presAssocID="{CD8996D9-4E2A-47E9-9AD9-2F7982707A79}" presName="level2Shape" presStyleLbl="asst1" presStyleIdx="0" presStyleCnt="1"/>
      <dgm:spPr/>
      <dgm:t>
        <a:bodyPr/>
        <a:lstStyle/>
        <a:p>
          <a:endParaRPr lang="ru-RU"/>
        </a:p>
      </dgm:t>
    </dgm:pt>
    <dgm:pt modelId="{71AA02D3-8BEE-4849-A9E9-DA2992AD5E9C}" type="pres">
      <dgm:prSet presAssocID="{CD8996D9-4E2A-47E9-9AD9-2F7982707A79}" presName="hierChild3" presStyleCnt="0"/>
      <dgm:spPr/>
    </dgm:pt>
    <dgm:pt modelId="{587AD31E-69C2-4C99-AD06-C8BAD5DC6A81}" type="pres">
      <dgm:prSet presAssocID="{11C5F9AA-C25C-426E-8279-7BA35A0BAE3F}" presName="Name19" presStyleLbl="parChTrans1D2" presStyleIdx="1" presStyleCnt="3"/>
      <dgm:spPr/>
      <dgm:t>
        <a:bodyPr/>
        <a:lstStyle/>
        <a:p>
          <a:endParaRPr lang="ru-RU"/>
        </a:p>
      </dgm:t>
    </dgm:pt>
    <dgm:pt modelId="{DD845692-21B2-490C-BA05-3AF56B5469B9}" type="pres">
      <dgm:prSet presAssocID="{E5B3E599-4586-4426-8067-6742523427C9}" presName="Name21" presStyleCnt="0"/>
      <dgm:spPr/>
    </dgm:pt>
    <dgm:pt modelId="{8C292EB0-728D-4714-8E03-65E1BBA613A8}" type="pres">
      <dgm:prSet presAssocID="{E5B3E599-4586-4426-8067-6742523427C9}" presName="level2Shape" presStyleLbl="node2" presStyleIdx="0" presStyleCnt="2"/>
      <dgm:spPr/>
      <dgm:t>
        <a:bodyPr/>
        <a:lstStyle/>
        <a:p>
          <a:endParaRPr lang="ru-RU"/>
        </a:p>
      </dgm:t>
    </dgm:pt>
    <dgm:pt modelId="{9C8D6257-BA24-4E6A-BB77-6762FF581AE4}" type="pres">
      <dgm:prSet presAssocID="{E5B3E599-4586-4426-8067-6742523427C9}" presName="hierChild3" presStyleCnt="0"/>
      <dgm:spPr/>
    </dgm:pt>
    <dgm:pt modelId="{6CD3C005-29E2-46A8-9F6E-CB07C89467E6}" type="pres">
      <dgm:prSet presAssocID="{C10B96D7-D644-462F-908B-33221D5A8F63}" presName="Name19" presStyleLbl="parChTrans1D2" presStyleIdx="2" presStyleCnt="3"/>
      <dgm:spPr/>
      <dgm:t>
        <a:bodyPr/>
        <a:lstStyle/>
        <a:p>
          <a:endParaRPr lang="ru-RU"/>
        </a:p>
      </dgm:t>
    </dgm:pt>
    <dgm:pt modelId="{324E0414-D922-4927-8D54-B45B67DCFC83}" type="pres">
      <dgm:prSet presAssocID="{8E059F9C-E3BE-400C-8241-C78D0BCC1D1D}" presName="Name21" presStyleCnt="0"/>
      <dgm:spPr/>
    </dgm:pt>
    <dgm:pt modelId="{C02ACDAE-E0C4-4B28-8A7E-B150348472A1}" type="pres">
      <dgm:prSet presAssocID="{8E059F9C-E3BE-400C-8241-C78D0BCC1D1D}" presName="level2Shape" presStyleLbl="node2" presStyleIdx="1" presStyleCnt="2"/>
      <dgm:spPr/>
      <dgm:t>
        <a:bodyPr/>
        <a:lstStyle/>
        <a:p>
          <a:endParaRPr lang="ru-RU"/>
        </a:p>
      </dgm:t>
    </dgm:pt>
    <dgm:pt modelId="{064FF44B-9A76-426F-A794-F646B3650189}" type="pres">
      <dgm:prSet presAssocID="{8E059F9C-E3BE-400C-8241-C78D0BCC1D1D}" presName="hierChild3" presStyleCnt="0"/>
      <dgm:spPr/>
    </dgm:pt>
    <dgm:pt modelId="{46083FD1-1CA3-4144-912D-E668EAADB698}" type="pres">
      <dgm:prSet presAssocID="{33CF0741-B024-4CE6-84AF-4EDC32A439B2}" presName="bgShapesFlow" presStyleCnt="0"/>
      <dgm:spPr/>
    </dgm:pt>
  </dgm:ptLst>
  <dgm:cxnLst>
    <dgm:cxn modelId="{433F63F8-B06F-4E36-80C5-218375B363B9}" type="presOf" srcId="{E5B3E599-4586-4426-8067-6742523427C9}" destId="{8C292EB0-728D-4714-8E03-65E1BBA613A8}" srcOrd="0" destOrd="0" presId="urn:microsoft.com/office/officeart/2005/8/layout/hierarchy6"/>
    <dgm:cxn modelId="{15621D1D-FDB2-4A77-9754-C4E038E63920}" srcId="{33CF0741-B024-4CE6-84AF-4EDC32A439B2}" destId="{FBBEC65B-5085-4CDC-A6F6-EB4A5903A952}" srcOrd="0" destOrd="0" parTransId="{57689609-7153-4750-A06C-1CA58ADA9B86}" sibTransId="{8B5F56BC-0AE8-46A9-8874-2D0E77B24929}"/>
    <dgm:cxn modelId="{3F3BC4F1-F62C-4850-8150-F73F8D174590}" srcId="{FBBEC65B-5085-4CDC-A6F6-EB4A5903A952}" destId="{CD8996D9-4E2A-47E9-9AD9-2F7982707A79}" srcOrd="0" destOrd="0" parTransId="{9BBD759D-568A-4F59-BEE5-437F36A70BB7}" sibTransId="{66A03B1D-4555-42DE-A7D6-4F172740B8A3}"/>
    <dgm:cxn modelId="{116D438C-5E91-4D7C-8930-F4ABA7983F1C}" srcId="{FBBEC65B-5085-4CDC-A6F6-EB4A5903A952}" destId="{E5B3E599-4586-4426-8067-6742523427C9}" srcOrd="1" destOrd="0" parTransId="{11C5F9AA-C25C-426E-8279-7BA35A0BAE3F}" sibTransId="{6875AD04-A186-4C7D-BC39-9A0B0EE55B81}"/>
    <dgm:cxn modelId="{3DDEC365-3F9A-4FC6-AFCB-2CAC5689CF78}" type="presOf" srcId="{33CF0741-B024-4CE6-84AF-4EDC32A439B2}" destId="{218D98BD-3C1D-4635-A675-343D73539B41}" srcOrd="0" destOrd="0" presId="urn:microsoft.com/office/officeart/2005/8/layout/hierarchy6"/>
    <dgm:cxn modelId="{04DAD9FF-0CCF-4855-947B-D30F18728D4A}" type="presOf" srcId="{11C5F9AA-C25C-426E-8279-7BA35A0BAE3F}" destId="{587AD31E-69C2-4C99-AD06-C8BAD5DC6A81}" srcOrd="0" destOrd="0" presId="urn:microsoft.com/office/officeart/2005/8/layout/hierarchy6"/>
    <dgm:cxn modelId="{37A2C804-8FB1-4D07-9A14-F8DCDEB9C091}" type="presOf" srcId="{8E059F9C-E3BE-400C-8241-C78D0BCC1D1D}" destId="{C02ACDAE-E0C4-4B28-8A7E-B150348472A1}" srcOrd="0" destOrd="0" presId="urn:microsoft.com/office/officeart/2005/8/layout/hierarchy6"/>
    <dgm:cxn modelId="{6514866A-1B5A-4D90-AF92-C054C7355EAE}" type="presOf" srcId="{9BBD759D-568A-4F59-BEE5-437F36A70BB7}" destId="{4676CB7B-1B38-48A5-930B-A37B265B7CA1}" srcOrd="0" destOrd="0" presId="urn:microsoft.com/office/officeart/2005/8/layout/hierarchy6"/>
    <dgm:cxn modelId="{2A4226F0-E47F-4458-A5D3-C31997A82B86}" type="presOf" srcId="{FBBEC65B-5085-4CDC-A6F6-EB4A5903A952}" destId="{6DA2F6B2-59EE-456F-81A8-9CE01E001779}" srcOrd="0" destOrd="0" presId="urn:microsoft.com/office/officeart/2005/8/layout/hierarchy6"/>
    <dgm:cxn modelId="{196412BE-C670-48C0-A12C-452D8FB37B5B}" type="presOf" srcId="{CD8996D9-4E2A-47E9-9AD9-2F7982707A79}" destId="{D9A3332C-4301-4C69-8CD7-13B1E3853E47}" srcOrd="0" destOrd="0" presId="urn:microsoft.com/office/officeart/2005/8/layout/hierarchy6"/>
    <dgm:cxn modelId="{05E391EC-B668-468E-B0B5-92DFEF630C47}" type="presOf" srcId="{C10B96D7-D644-462F-908B-33221D5A8F63}" destId="{6CD3C005-29E2-46A8-9F6E-CB07C89467E6}" srcOrd="0" destOrd="0" presId="urn:microsoft.com/office/officeart/2005/8/layout/hierarchy6"/>
    <dgm:cxn modelId="{F277D506-436F-4CC4-9750-CF64D36238D3}" srcId="{FBBEC65B-5085-4CDC-A6F6-EB4A5903A952}" destId="{8E059F9C-E3BE-400C-8241-C78D0BCC1D1D}" srcOrd="2" destOrd="0" parTransId="{C10B96D7-D644-462F-908B-33221D5A8F63}" sibTransId="{D36DD3D4-0938-4344-A994-0F2210933696}"/>
    <dgm:cxn modelId="{C40D94E5-0D92-48A5-852A-598F8EA7BCD4}" type="presParOf" srcId="{218D98BD-3C1D-4635-A675-343D73539B41}" destId="{274CCC8F-8032-4046-AE07-9EBE28323EA0}" srcOrd="0" destOrd="0" presId="urn:microsoft.com/office/officeart/2005/8/layout/hierarchy6"/>
    <dgm:cxn modelId="{E4140142-5E19-40E5-8EE5-B601A32048D9}" type="presParOf" srcId="{274CCC8F-8032-4046-AE07-9EBE28323EA0}" destId="{D031CF63-E7A0-4068-A385-6551E23205F4}" srcOrd="0" destOrd="0" presId="urn:microsoft.com/office/officeart/2005/8/layout/hierarchy6"/>
    <dgm:cxn modelId="{FE1F0709-4712-4922-8C46-552CE5CEFEED}" type="presParOf" srcId="{D031CF63-E7A0-4068-A385-6551E23205F4}" destId="{D8DBA24E-A5C7-488B-9513-D93BC09C9735}" srcOrd="0" destOrd="0" presId="urn:microsoft.com/office/officeart/2005/8/layout/hierarchy6"/>
    <dgm:cxn modelId="{37AB1522-1A52-4775-9947-11B7271B13E9}" type="presParOf" srcId="{D8DBA24E-A5C7-488B-9513-D93BC09C9735}" destId="{6DA2F6B2-59EE-456F-81A8-9CE01E001779}" srcOrd="0" destOrd="0" presId="urn:microsoft.com/office/officeart/2005/8/layout/hierarchy6"/>
    <dgm:cxn modelId="{C2B31BB9-CB76-4E61-A1B0-0F91AA5ADEFE}" type="presParOf" srcId="{D8DBA24E-A5C7-488B-9513-D93BC09C9735}" destId="{559478DD-4312-4957-AA8B-A364B2F3DA4B}" srcOrd="1" destOrd="0" presId="urn:microsoft.com/office/officeart/2005/8/layout/hierarchy6"/>
    <dgm:cxn modelId="{79CFDCA0-5EAE-44E6-9E73-DB11F58EF373}" type="presParOf" srcId="{559478DD-4312-4957-AA8B-A364B2F3DA4B}" destId="{4676CB7B-1B38-48A5-930B-A37B265B7CA1}" srcOrd="0" destOrd="0" presId="urn:microsoft.com/office/officeart/2005/8/layout/hierarchy6"/>
    <dgm:cxn modelId="{FF6D094A-D649-413A-9482-EDA82B3DE945}" type="presParOf" srcId="{559478DD-4312-4957-AA8B-A364B2F3DA4B}" destId="{E9252D24-BF96-4E5E-B120-453BBBF9B88A}" srcOrd="1" destOrd="0" presId="urn:microsoft.com/office/officeart/2005/8/layout/hierarchy6"/>
    <dgm:cxn modelId="{02ACAF37-935B-4301-A4BC-03AA10945855}" type="presParOf" srcId="{E9252D24-BF96-4E5E-B120-453BBBF9B88A}" destId="{D9A3332C-4301-4C69-8CD7-13B1E3853E47}" srcOrd="0" destOrd="0" presId="urn:microsoft.com/office/officeart/2005/8/layout/hierarchy6"/>
    <dgm:cxn modelId="{1A1251CC-4A46-4DC5-BB6B-D7F3E945124F}" type="presParOf" srcId="{E9252D24-BF96-4E5E-B120-453BBBF9B88A}" destId="{71AA02D3-8BEE-4849-A9E9-DA2992AD5E9C}" srcOrd="1" destOrd="0" presId="urn:microsoft.com/office/officeart/2005/8/layout/hierarchy6"/>
    <dgm:cxn modelId="{539932D8-548D-4C2E-8026-2D4F38546BE8}" type="presParOf" srcId="{559478DD-4312-4957-AA8B-A364B2F3DA4B}" destId="{587AD31E-69C2-4C99-AD06-C8BAD5DC6A81}" srcOrd="2" destOrd="0" presId="urn:microsoft.com/office/officeart/2005/8/layout/hierarchy6"/>
    <dgm:cxn modelId="{05D8211B-4B12-4FE6-941F-EC94079C79D0}" type="presParOf" srcId="{559478DD-4312-4957-AA8B-A364B2F3DA4B}" destId="{DD845692-21B2-490C-BA05-3AF56B5469B9}" srcOrd="3" destOrd="0" presId="urn:microsoft.com/office/officeart/2005/8/layout/hierarchy6"/>
    <dgm:cxn modelId="{A99298EF-30E4-470B-BEA2-95311D0E0271}" type="presParOf" srcId="{DD845692-21B2-490C-BA05-3AF56B5469B9}" destId="{8C292EB0-728D-4714-8E03-65E1BBA613A8}" srcOrd="0" destOrd="0" presId="urn:microsoft.com/office/officeart/2005/8/layout/hierarchy6"/>
    <dgm:cxn modelId="{9C0F4A33-0B4F-4445-BEBF-AD050B0F9FCD}" type="presParOf" srcId="{DD845692-21B2-490C-BA05-3AF56B5469B9}" destId="{9C8D6257-BA24-4E6A-BB77-6762FF581AE4}" srcOrd="1" destOrd="0" presId="urn:microsoft.com/office/officeart/2005/8/layout/hierarchy6"/>
    <dgm:cxn modelId="{09B911AA-9E95-4D53-B60D-E380D3E572D5}" type="presParOf" srcId="{559478DD-4312-4957-AA8B-A364B2F3DA4B}" destId="{6CD3C005-29E2-46A8-9F6E-CB07C89467E6}" srcOrd="4" destOrd="0" presId="urn:microsoft.com/office/officeart/2005/8/layout/hierarchy6"/>
    <dgm:cxn modelId="{B7374749-0B26-4B1F-A08E-40B5DD1E9728}" type="presParOf" srcId="{559478DD-4312-4957-AA8B-A364B2F3DA4B}" destId="{324E0414-D922-4927-8D54-B45B67DCFC83}" srcOrd="5" destOrd="0" presId="urn:microsoft.com/office/officeart/2005/8/layout/hierarchy6"/>
    <dgm:cxn modelId="{4F3FFD06-0444-4900-BA5E-DFB0F02F81D9}" type="presParOf" srcId="{324E0414-D922-4927-8D54-B45B67DCFC83}" destId="{C02ACDAE-E0C4-4B28-8A7E-B150348472A1}" srcOrd="0" destOrd="0" presId="urn:microsoft.com/office/officeart/2005/8/layout/hierarchy6"/>
    <dgm:cxn modelId="{56C21D8C-F58D-4012-A1EB-FDA79A83C9A5}" type="presParOf" srcId="{324E0414-D922-4927-8D54-B45B67DCFC83}" destId="{064FF44B-9A76-426F-A794-F646B3650189}" srcOrd="1" destOrd="0" presId="urn:microsoft.com/office/officeart/2005/8/layout/hierarchy6"/>
    <dgm:cxn modelId="{6EFB4AD5-9597-456B-B655-C710EA9A9EE8}" type="presParOf" srcId="{218D98BD-3C1D-4635-A675-343D73539B41}" destId="{46083FD1-1CA3-4144-912D-E668EAADB698}" srcOrd="1" destOrd="0" presId="urn:microsoft.com/office/officeart/2005/8/layout/hierarchy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B3A699-61FD-4366-850E-F99DA9E588B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A80BA0-1430-476F-93C7-E6C6A1A0D67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узагальнити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знання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про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неорганічні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речовини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та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їх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властивості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; </a:t>
          </a:r>
        </a:p>
      </dgm:t>
    </dgm:pt>
    <dgm:pt modelId="{A02527CC-60B8-4209-879C-975E45255ED8}" type="parTrans" cxnId="{A729AE26-3C6C-42AE-8302-8D32EAADA48D}">
      <dgm:prSet/>
      <dgm:spPr/>
      <dgm:t>
        <a:bodyPr/>
        <a:lstStyle/>
        <a:p>
          <a:endParaRPr lang="ru-RU"/>
        </a:p>
      </dgm:t>
    </dgm:pt>
    <dgm:pt modelId="{3FC0B1E0-7B17-498F-BB64-E1933496BBBE}" type="sibTrans" cxnId="{A729AE26-3C6C-42AE-8302-8D32EAADA48D}">
      <dgm:prSet/>
      <dgm:spPr/>
      <dgm:t>
        <a:bodyPr/>
        <a:lstStyle/>
        <a:p>
          <a:endParaRPr lang="ru-RU"/>
        </a:p>
      </dgm:t>
    </dgm:pt>
    <dgm:pt modelId="{C9A96D98-BA23-40C9-AFFE-405DAAD4D5EC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розвивати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вміння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порівнювати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склад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властивості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речовин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класифікувати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речовини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й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none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реакції</a:t>
          </a:r>
          <a:r>
            <a:rPr lang="ru-RU" sz="2000" b="1" u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</a:t>
          </a:r>
        </a:p>
      </dgm:t>
    </dgm:pt>
    <dgm:pt modelId="{49BD917F-1235-43C2-BEF7-1EA76E0223E5}" type="parTrans" cxnId="{CA4D9329-2BD0-4C4B-B830-F19D8E2A55E9}">
      <dgm:prSet/>
      <dgm:spPr/>
      <dgm:t>
        <a:bodyPr/>
        <a:lstStyle/>
        <a:p>
          <a:endParaRPr lang="ru-RU"/>
        </a:p>
      </dgm:t>
    </dgm:pt>
    <dgm:pt modelId="{16611DD5-2729-4E43-869E-43348D77C0B9}" type="sibTrans" cxnId="{CA4D9329-2BD0-4C4B-B830-F19D8E2A55E9}">
      <dgm:prSet/>
      <dgm:spPr/>
      <dgm:t>
        <a:bodyPr/>
        <a:lstStyle/>
        <a:p>
          <a:endParaRPr lang="ru-RU"/>
        </a:p>
      </dgm:t>
    </dgm:pt>
    <dgm:pt modelId="{1C61FD3A-F8D9-44DC-A7A7-382084679481}">
      <dgm:prSet phldrT="[Текст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ru-RU" sz="2000" b="1" u="sng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встановлювати</a:t>
          </a:r>
          <a:r>
            <a:rPr lang="ru-RU" sz="2000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sng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генетичний</a:t>
          </a:r>
          <a:r>
            <a:rPr lang="ru-RU" sz="2000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sng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зв’язок</a:t>
          </a:r>
          <a:r>
            <a:rPr lang="ru-RU" sz="2000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sng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між</a:t>
          </a:r>
          <a:r>
            <a:rPr lang="ru-RU" sz="2000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sng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класами</a:t>
          </a:r>
          <a:r>
            <a:rPr lang="ru-RU" sz="2000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sng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неорганічних</a:t>
          </a:r>
          <a:r>
            <a:rPr lang="ru-RU" sz="2000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2000" b="1" u="sng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сполук</a:t>
          </a:r>
          <a:r>
            <a:rPr lang="ru-RU" sz="2000" b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.</a:t>
          </a:r>
          <a:endParaRPr lang="ru-RU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ECFEE01-B009-4751-A253-D8B347A97378}" type="parTrans" cxnId="{A232A76E-EE2A-49CC-AC62-B0E632F60F8F}">
      <dgm:prSet/>
      <dgm:spPr/>
      <dgm:t>
        <a:bodyPr/>
        <a:lstStyle/>
        <a:p>
          <a:endParaRPr lang="ru-RU"/>
        </a:p>
      </dgm:t>
    </dgm:pt>
    <dgm:pt modelId="{A8B7FF60-4D1C-4293-9969-CE3616DCEF4D}" type="sibTrans" cxnId="{A232A76E-EE2A-49CC-AC62-B0E632F60F8F}">
      <dgm:prSet/>
      <dgm:spPr/>
      <dgm:t>
        <a:bodyPr/>
        <a:lstStyle/>
        <a:p>
          <a:endParaRPr lang="ru-RU"/>
        </a:p>
      </dgm:t>
    </dgm:pt>
    <dgm:pt modelId="{1A3B795E-74D5-4093-8CBE-63F07028820B}" type="pres">
      <dgm:prSet presAssocID="{CFB3A699-61FD-4366-850E-F99DA9E588B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BD1F59-065A-4AE7-948C-8DD8E5025E7C}" type="pres">
      <dgm:prSet presAssocID="{6BA80BA0-1430-476F-93C7-E6C6A1A0D676}" presName="parentLin" presStyleCnt="0"/>
      <dgm:spPr/>
    </dgm:pt>
    <dgm:pt modelId="{A46F279A-10D1-4968-8372-5B61A5BFC384}" type="pres">
      <dgm:prSet presAssocID="{6BA80BA0-1430-476F-93C7-E6C6A1A0D67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291E246-6637-4FEA-BD1A-CFAB0179C1AC}" type="pres">
      <dgm:prSet presAssocID="{6BA80BA0-1430-476F-93C7-E6C6A1A0D676}" presName="parentText" presStyleLbl="node1" presStyleIdx="0" presStyleCnt="3" custScaleY="84580" custLinFactNeighborX="-66893" custLinFactNeighborY="241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3154A2-47B7-4AAB-836E-DFF3192E469D}" type="pres">
      <dgm:prSet presAssocID="{6BA80BA0-1430-476F-93C7-E6C6A1A0D676}" presName="negativeSpace" presStyleCnt="0"/>
      <dgm:spPr/>
    </dgm:pt>
    <dgm:pt modelId="{CC3D8C84-FAF0-415D-9D6B-C822A18AF39E}" type="pres">
      <dgm:prSet presAssocID="{6BA80BA0-1430-476F-93C7-E6C6A1A0D676}" presName="childText" presStyleLbl="conFgAcc1" presStyleIdx="0" presStyleCnt="3">
        <dgm:presLayoutVars>
          <dgm:bulletEnabled val="1"/>
        </dgm:presLayoutVars>
      </dgm:prSet>
      <dgm:spPr/>
    </dgm:pt>
    <dgm:pt modelId="{A53FA9AA-8EE1-4C67-94A3-217447D448D1}" type="pres">
      <dgm:prSet presAssocID="{3FC0B1E0-7B17-498F-BB64-E1933496BBBE}" presName="spaceBetweenRectangles" presStyleCnt="0"/>
      <dgm:spPr/>
    </dgm:pt>
    <dgm:pt modelId="{34136DF0-526A-4D6B-878D-C9F58A40EEEF}" type="pres">
      <dgm:prSet presAssocID="{C9A96D98-BA23-40C9-AFFE-405DAAD4D5EC}" presName="parentLin" presStyleCnt="0"/>
      <dgm:spPr/>
    </dgm:pt>
    <dgm:pt modelId="{6EA99B57-052E-42D5-8B80-3D220A0667D0}" type="pres">
      <dgm:prSet presAssocID="{C9A96D98-BA23-40C9-AFFE-405DAAD4D5E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9966A4C-49EB-4798-ADF3-839041FEA55F}" type="pres">
      <dgm:prSet presAssocID="{C9A96D98-BA23-40C9-AFFE-405DAAD4D5EC}" presName="parentText" presStyleLbl="node1" presStyleIdx="1" presStyleCnt="3" custScaleY="105610" custLinFactNeighborX="32445" custLinFactNeighborY="419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C98B6-69E4-440F-B2D3-F9A1F07D2E01}" type="pres">
      <dgm:prSet presAssocID="{C9A96D98-BA23-40C9-AFFE-405DAAD4D5EC}" presName="negativeSpace" presStyleCnt="0"/>
      <dgm:spPr/>
    </dgm:pt>
    <dgm:pt modelId="{858D41C0-A4BA-4163-9FC7-139FF96F8CA6}" type="pres">
      <dgm:prSet presAssocID="{C9A96D98-BA23-40C9-AFFE-405DAAD4D5EC}" presName="childText" presStyleLbl="conFgAcc1" presStyleIdx="1" presStyleCnt="3" custLinFactNeighborX="-331" custLinFactNeighborY="18135">
        <dgm:presLayoutVars>
          <dgm:bulletEnabled val="1"/>
        </dgm:presLayoutVars>
      </dgm:prSet>
      <dgm:spPr/>
    </dgm:pt>
    <dgm:pt modelId="{B9373B5B-CDFB-4558-9E14-C22CC672E879}" type="pres">
      <dgm:prSet presAssocID="{16611DD5-2729-4E43-869E-43348D77C0B9}" presName="spaceBetweenRectangles" presStyleCnt="0"/>
      <dgm:spPr/>
    </dgm:pt>
    <dgm:pt modelId="{C0143BBF-8378-413B-9ABB-04D6A4977245}" type="pres">
      <dgm:prSet presAssocID="{1C61FD3A-F8D9-44DC-A7A7-382084679481}" presName="parentLin" presStyleCnt="0"/>
      <dgm:spPr/>
    </dgm:pt>
    <dgm:pt modelId="{84164F2A-639F-47B4-8F63-FD8B8ABFC402}" type="pres">
      <dgm:prSet presAssocID="{1C61FD3A-F8D9-44DC-A7A7-38208467948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CFA38F6-53D8-42BD-A7EC-9161AF1C5BA6}" type="pres">
      <dgm:prSet presAssocID="{1C61FD3A-F8D9-44DC-A7A7-382084679481}" presName="parentText" presStyleLbl="node1" presStyleIdx="2" presStyleCnt="3" custScaleY="106912" custLinFactX="3689" custLinFactNeighborX="100000" custLinFactNeighborY="398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F5F515-FECE-4C30-A91D-029E49E26F9C}" type="pres">
      <dgm:prSet presAssocID="{1C61FD3A-F8D9-44DC-A7A7-382084679481}" presName="negativeSpace" presStyleCnt="0"/>
      <dgm:spPr/>
    </dgm:pt>
    <dgm:pt modelId="{F7DC9FFA-9B1C-4CA0-8B9D-3F82FA206A46}" type="pres">
      <dgm:prSet presAssocID="{1C61FD3A-F8D9-44DC-A7A7-382084679481}" presName="childText" presStyleLbl="conFgAcc1" presStyleIdx="2" presStyleCnt="3" custLinFactNeighborX="-331" custLinFactNeighborY="6490">
        <dgm:presLayoutVars>
          <dgm:bulletEnabled val="1"/>
        </dgm:presLayoutVars>
      </dgm:prSet>
      <dgm:spPr/>
    </dgm:pt>
  </dgm:ptLst>
  <dgm:cxnLst>
    <dgm:cxn modelId="{BAA87676-3F5D-4525-9583-BE7FF8B60FE8}" type="presOf" srcId="{C9A96D98-BA23-40C9-AFFE-405DAAD4D5EC}" destId="{6EA99B57-052E-42D5-8B80-3D220A0667D0}" srcOrd="0" destOrd="0" presId="urn:microsoft.com/office/officeart/2005/8/layout/list1"/>
    <dgm:cxn modelId="{FBD84118-47CD-45F2-B677-9F3EC2010D71}" type="presOf" srcId="{C9A96D98-BA23-40C9-AFFE-405DAAD4D5EC}" destId="{79966A4C-49EB-4798-ADF3-839041FEA55F}" srcOrd="1" destOrd="0" presId="urn:microsoft.com/office/officeart/2005/8/layout/list1"/>
    <dgm:cxn modelId="{C8718E56-14F5-4DCF-8933-7FAA9C9FC428}" type="presOf" srcId="{6BA80BA0-1430-476F-93C7-E6C6A1A0D676}" destId="{C291E246-6637-4FEA-BD1A-CFAB0179C1AC}" srcOrd="1" destOrd="0" presId="urn:microsoft.com/office/officeart/2005/8/layout/list1"/>
    <dgm:cxn modelId="{CA4D9329-2BD0-4C4B-B830-F19D8E2A55E9}" srcId="{CFB3A699-61FD-4366-850E-F99DA9E588B3}" destId="{C9A96D98-BA23-40C9-AFFE-405DAAD4D5EC}" srcOrd="1" destOrd="0" parTransId="{49BD917F-1235-43C2-BEF7-1EA76E0223E5}" sibTransId="{16611DD5-2729-4E43-869E-43348D77C0B9}"/>
    <dgm:cxn modelId="{A729AE26-3C6C-42AE-8302-8D32EAADA48D}" srcId="{CFB3A699-61FD-4366-850E-F99DA9E588B3}" destId="{6BA80BA0-1430-476F-93C7-E6C6A1A0D676}" srcOrd="0" destOrd="0" parTransId="{A02527CC-60B8-4209-879C-975E45255ED8}" sibTransId="{3FC0B1E0-7B17-498F-BB64-E1933496BBBE}"/>
    <dgm:cxn modelId="{A232A76E-EE2A-49CC-AC62-B0E632F60F8F}" srcId="{CFB3A699-61FD-4366-850E-F99DA9E588B3}" destId="{1C61FD3A-F8D9-44DC-A7A7-382084679481}" srcOrd="2" destOrd="0" parTransId="{7ECFEE01-B009-4751-A253-D8B347A97378}" sibTransId="{A8B7FF60-4D1C-4293-9969-CE3616DCEF4D}"/>
    <dgm:cxn modelId="{A0F6398B-D202-4670-8F8F-B1503BEC8198}" type="presOf" srcId="{6BA80BA0-1430-476F-93C7-E6C6A1A0D676}" destId="{A46F279A-10D1-4968-8372-5B61A5BFC384}" srcOrd="0" destOrd="0" presId="urn:microsoft.com/office/officeart/2005/8/layout/list1"/>
    <dgm:cxn modelId="{39082A4C-E136-4A8D-9EA6-1A81F543196E}" type="presOf" srcId="{1C61FD3A-F8D9-44DC-A7A7-382084679481}" destId="{84164F2A-639F-47B4-8F63-FD8B8ABFC402}" srcOrd="0" destOrd="0" presId="urn:microsoft.com/office/officeart/2005/8/layout/list1"/>
    <dgm:cxn modelId="{5F22CC5A-65CF-4085-873C-7503D89442D0}" type="presOf" srcId="{1C61FD3A-F8D9-44DC-A7A7-382084679481}" destId="{DCFA38F6-53D8-42BD-A7EC-9161AF1C5BA6}" srcOrd="1" destOrd="0" presId="urn:microsoft.com/office/officeart/2005/8/layout/list1"/>
    <dgm:cxn modelId="{68383B11-6DD4-4A36-A446-ED7B30FF3C0A}" type="presOf" srcId="{CFB3A699-61FD-4366-850E-F99DA9E588B3}" destId="{1A3B795E-74D5-4093-8CBE-63F07028820B}" srcOrd="0" destOrd="0" presId="urn:microsoft.com/office/officeart/2005/8/layout/list1"/>
    <dgm:cxn modelId="{4DA6689C-1BF2-42DB-9D5F-9B6899C36F29}" type="presParOf" srcId="{1A3B795E-74D5-4093-8CBE-63F07028820B}" destId="{2EBD1F59-065A-4AE7-948C-8DD8E5025E7C}" srcOrd="0" destOrd="0" presId="urn:microsoft.com/office/officeart/2005/8/layout/list1"/>
    <dgm:cxn modelId="{EC02A6F6-34D4-45BC-BD21-DB3744335588}" type="presParOf" srcId="{2EBD1F59-065A-4AE7-948C-8DD8E5025E7C}" destId="{A46F279A-10D1-4968-8372-5B61A5BFC384}" srcOrd="0" destOrd="0" presId="urn:microsoft.com/office/officeart/2005/8/layout/list1"/>
    <dgm:cxn modelId="{69775277-E02A-4D5E-8659-5816512F1754}" type="presParOf" srcId="{2EBD1F59-065A-4AE7-948C-8DD8E5025E7C}" destId="{C291E246-6637-4FEA-BD1A-CFAB0179C1AC}" srcOrd="1" destOrd="0" presId="urn:microsoft.com/office/officeart/2005/8/layout/list1"/>
    <dgm:cxn modelId="{EA6B952F-E4F1-426D-8EB3-8B43F5C41915}" type="presParOf" srcId="{1A3B795E-74D5-4093-8CBE-63F07028820B}" destId="{423154A2-47B7-4AAB-836E-DFF3192E469D}" srcOrd="1" destOrd="0" presId="urn:microsoft.com/office/officeart/2005/8/layout/list1"/>
    <dgm:cxn modelId="{6309EA07-F3F7-4FD8-AC2F-8146E4976732}" type="presParOf" srcId="{1A3B795E-74D5-4093-8CBE-63F07028820B}" destId="{CC3D8C84-FAF0-415D-9D6B-C822A18AF39E}" srcOrd="2" destOrd="0" presId="urn:microsoft.com/office/officeart/2005/8/layout/list1"/>
    <dgm:cxn modelId="{3B9B691A-2B9A-4C16-978A-8578C43938EB}" type="presParOf" srcId="{1A3B795E-74D5-4093-8CBE-63F07028820B}" destId="{A53FA9AA-8EE1-4C67-94A3-217447D448D1}" srcOrd="3" destOrd="0" presId="urn:microsoft.com/office/officeart/2005/8/layout/list1"/>
    <dgm:cxn modelId="{500315F3-EB34-4D04-8104-7518617DA6A6}" type="presParOf" srcId="{1A3B795E-74D5-4093-8CBE-63F07028820B}" destId="{34136DF0-526A-4D6B-878D-C9F58A40EEEF}" srcOrd="4" destOrd="0" presId="urn:microsoft.com/office/officeart/2005/8/layout/list1"/>
    <dgm:cxn modelId="{BBBB20FB-F0A9-41C5-A1E3-F9C46562E25F}" type="presParOf" srcId="{34136DF0-526A-4D6B-878D-C9F58A40EEEF}" destId="{6EA99B57-052E-42D5-8B80-3D220A0667D0}" srcOrd="0" destOrd="0" presId="urn:microsoft.com/office/officeart/2005/8/layout/list1"/>
    <dgm:cxn modelId="{E83FEEDD-A325-48D9-B494-82463917DDA7}" type="presParOf" srcId="{34136DF0-526A-4D6B-878D-C9F58A40EEEF}" destId="{79966A4C-49EB-4798-ADF3-839041FEA55F}" srcOrd="1" destOrd="0" presId="urn:microsoft.com/office/officeart/2005/8/layout/list1"/>
    <dgm:cxn modelId="{32679C88-CAD5-4AF9-A799-5062A171D374}" type="presParOf" srcId="{1A3B795E-74D5-4093-8CBE-63F07028820B}" destId="{A2BC98B6-69E4-440F-B2D3-F9A1F07D2E01}" srcOrd="5" destOrd="0" presId="urn:microsoft.com/office/officeart/2005/8/layout/list1"/>
    <dgm:cxn modelId="{DA4C6645-4533-4477-A630-4F3DA85B21E4}" type="presParOf" srcId="{1A3B795E-74D5-4093-8CBE-63F07028820B}" destId="{858D41C0-A4BA-4163-9FC7-139FF96F8CA6}" srcOrd="6" destOrd="0" presId="urn:microsoft.com/office/officeart/2005/8/layout/list1"/>
    <dgm:cxn modelId="{69C9AB2F-794E-413E-A7EF-20E4BCDF9499}" type="presParOf" srcId="{1A3B795E-74D5-4093-8CBE-63F07028820B}" destId="{B9373B5B-CDFB-4558-9E14-C22CC672E879}" srcOrd="7" destOrd="0" presId="urn:microsoft.com/office/officeart/2005/8/layout/list1"/>
    <dgm:cxn modelId="{86078DCD-FD52-4A16-A77F-AEF6E2911D2F}" type="presParOf" srcId="{1A3B795E-74D5-4093-8CBE-63F07028820B}" destId="{C0143BBF-8378-413B-9ABB-04D6A4977245}" srcOrd="8" destOrd="0" presId="urn:microsoft.com/office/officeart/2005/8/layout/list1"/>
    <dgm:cxn modelId="{5BE823AB-4983-4621-99AC-7A77FBDD47D4}" type="presParOf" srcId="{C0143BBF-8378-413B-9ABB-04D6A4977245}" destId="{84164F2A-639F-47B4-8F63-FD8B8ABFC402}" srcOrd="0" destOrd="0" presId="urn:microsoft.com/office/officeart/2005/8/layout/list1"/>
    <dgm:cxn modelId="{F2342384-4391-48F8-BD3A-6607E4303606}" type="presParOf" srcId="{C0143BBF-8378-413B-9ABB-04D6A4977245}" destId="{DCFA38F6-53D8-42BD-A7EC-9161AF1C5BA6}" srcOrd="1" destOrd="0" presId="urn:microsoft.com/office/officeart/2005/8/layout/list1"/>
    <dgm:cxn modelId="{C666BCE0-A4CB-4EFA-AAEE-B630724C5383}" type="presParOf" srcId="{1A3B795E-74D5-4093-8CBE-63F07028820B}" destId="{E2F5F515-FECE-4C30-A91D-029E49E26F9C}" srcOrd="9" destOrd="0" presId="urn:microsoft.com/office/officeart/2005/8/layout/list1"/>
    <dgm:cxn modelId="{BDDB3568-599F-484E-9F3A-C935B246C212}" type="presParOf" srcId="{1A3B795E-74D5-4093-8CBE-63F07028820B}" destId="{F7DC9FFA-9B1C-4CA0-8B9D-3F82FA206A46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A9682-ED73-41B7-BFC2-DF0E344FA4DC}" type="datetimeFigureOut">
              <a:rPr lang="ru-RU" smtClean="0"/>
              <a:pPr/>
              <a:t>21.07.2014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25F0A-2799-4929-9BF9-3EC7B9677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notatka.at.ua/_pu/15/05934391.png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D:\школа\картинки\Химия +\s277162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Генетичний</a:t>
            </a: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зв</a:t>
            </a:r>
            <a:r>
              <a:rPr lang="en-US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’</a:t>
            </a:r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язок</a:t>
            </a: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між</a:t>
            </a: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основними</a:t>
            </a: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класами</a:t>
            </a: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неорганічних</a:t>
            </a: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>сполук</a:t>
            </a: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  <a:t/>
            </a:r>
            <a:b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cs typeface="Arial"/>
              </a:rPr>
            </a:br>
            <a: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 Schoolbook" pitchFamily="18" charset="0"/>
                <a:cs typeface="Arial"/>
              </a:rPr>
              <a:t/>
            </a:r>
            <a:br>
              <a:rPr lang="ru-RU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 Schoolbook" pitchFamily="18" charset="0"/>
                <a:cs typeface="Arial"/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entury Schoolbook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0562" y="3886200"/>
            <a:ext cx="4429156" cy="2471758"/>
          </a:xfrm>
        </p:spPr>
        <p:txBody>
          <a:bodyPr>
            <a:normAutofit fontScale="32500" lnSpcReduction="20000"/>
          </a:bodyPr>
          <a:lstStyle/>
          <a:p>
            <a:pPr algn="r"/>
            <a:endParaRPr lang="uk-UA" dirty="0" smtClean="0"/>
          </a:p>
          <a:p>
            <a:pPr algn="r"/>
            <a:endParaRPr lang="uk-UA" dirty="0" smtClean="0"/>
          </a:p>
          <a:p>
            <a:pPr algn="r"/>
            <a:endParaRPr lang="uk-UA" dirty="0" smtClean="0"/>
          </a:p>
          <a:p>
            <a:pPr algn="r"/>
            <a:r>
              <a:rPr lang="uk-UA" sz="9800" dirty="0" smtClean="0"/>
              <a:t> </a:t>
            </a:r>
            <a:r>
              <a:rPr lang="uk-UA" sz="9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Вчитель </a:t>
            </a:r>
            <a:r>
              <a:rPr lang="uk-UA" sz="9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Березнянської</a:t>
            </a:r>
            <a:r>
              <a:rPr lang="uk-UA" sz="9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uk-UA" sz="9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ЗОШ І-ІІІ ступенів</a:t>
            </a:r>
          </a:p>
          <a:p>
            <a:pPr algn="r"/>
            <a:r>
              <a:rPr lang="uk-UA" sz="9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Омельчун</a:t>
            </a:r>
            <a:r>
              <a:rPr lang="uk-UA" sz="9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 Н.А</a:t>
            </a:r>
            <a:r>
              <a:rPr lang="uk-UA" sz="9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.</a:t>
            </a:r>
            <a:endParaRPr lang="ru-RU" sz="9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928670"/>
            <a:ext cx="75009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Сьогодні на уроці ми повинні остаточно розібратися з такою </a:t>
            </a:r>
            <a:r>
              <a:rPr lang="uk-UA" sz="3200" b="1" i="1" dirty="0" smtClean="0">
                <a:latin typeface="Georgia" pitchFamily="18" charset="0"/>
              </a:rPr>
              <a:t>проблемою</a:t>
            </a:r>
            <a:r>
              <a:rPr lang="uk-UA" sz="3200" b="1" dirty="0" smtClean="0"/>
              <a:t>: </a:t>
            </a:r>
            <a:endParaRPr lang="ru-RU" sz="3200" b="1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785918" y="2500306"/>
            <a:ext cx="6845015" cy="2246769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</a:rPr>
              <a:t>який зв’язок існує між класами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</a:rPr>
              <a:t>неорганічних сполук 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14282" y="0"/>
            <a:ext cx="864399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Deflat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ІІ. </a:t>
            </a:r>
            <a: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</a:rPr>
              <a:t>Вивчення нової теми</a:t>
            </a:r>
            <a: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.</a:t>
            </a:r>
            <a:endParaRPr kumimoji="0" lang="uk-UA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</a:endParaRPr>
          </a:p>
        </p:txBody>
      </p:sp>
      <p:pic>
        <p:nvPicPr>
          <p:cNvPr id="5" name="Picture 2" descr="D:\школа\картинки\Химия +\glassware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857760"/>
            <a:ext cx="2081210" cy="1785950"/>
          </a:xfrm>
          <a:prstGeom prst="rect">
            <a:avLst/>
          </a:prstGeom>
          <a:noFill/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5" y="1142980"/>
          <a:ext cx="8143930" cy="5357858"/>
        </p:xfrm>
        <a:graphic>
          <a:graphicData uri="http://schemas.openxmlformats.org/drawingml/2006/table">
            <a:tbl>
              <a:tblPr/>
              <a:tblGrid>
                <a:gridCol w="2724966"/>
                <a:gridCol w="1393448"/>
                <a:gridCol w="1393448"/>
                <a:gridCol w="1393448"/>
                <a:gridCol w="1238620"/>
              </a:tblGrid>
              <a:tr h="48707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Сполуки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Оксиди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Кислоти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Основи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Солі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Хром </a:t>
                      </a: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(ІІІ) оксид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ж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2.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Нітратна </a:t>
                      </a: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кислота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е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Алюміній </a:t>
                      </a: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(ІІІ) гідроксид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н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л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4.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Кальцій нітрат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е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5. </a:t>
                      </a:r>
                      <a:r>
                        <a:rPr lang="uk-UA" sz="1400" dirty="0" err="1" smtClean="0">
                          <a:latin typeface="Times New Roman"/>
                          <a:ea typeface="Times New Roman"/>
                        </a:rPr>
                        <a:t>Хлоридна</a:t>
                      </a:r>
                      <a:r>
                        <a:rPr lang="uk-UA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кислота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ж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й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6.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Калій</a:t>
                      </a:r>
                      <a:r>
                        <a:rPr lang="uk-UA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сульфат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7. Ферум (ІІ) гідроксид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і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ч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8.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Силікатна</a:t>
                      </a:r>
                      <a:r>
                        <a:rPr lang="uk-UA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кислота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н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9.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Барій</a:t>
                      </a:r>
                      <a:r>
                        <a:rPr lang="uk-UA" sz="14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хлорид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4870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10. </a:t>
                      </a:r>
                      <a:r>
                        <a:rPr lang="uk-UA" sz="1400" dirty="0" smtClean="0">
                          <a:latin typeface="Times New Roman"/>
                          <a:ea typeface="Times New Roman"/>
                        </a:rPr>
                        <a:t>Натрій </a:t>
                      </a: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оксид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й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й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142852"/>
            <a:ext cx="9001156" cy="74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Wave2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</a:rPr>
              <a:t>Давайте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</a:rPr>
              <a:t>c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</a:rPr>
              <a:t>пробуємо розшифрувати тему уроку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286512" y="142852"/>
            <a:ext cx="2571768" cy="11849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ea typeface="Times New Roman" pitchFamily="18" charset="0"/>
              </a:rPr>
              <a:t>                                                        ГЕНЕТИЧНИЙ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071678"/>
            <a:ext cx="807249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ТЕМА УРОКУ: </a:t>
            </a:r>
          </a:p>
          <a:p>
            <a:endParaRPr lang="ru-RU" sz="3200" b="1" kern="1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Arial"/>
            </a:endParaRPr>
          </a:p>
          <a:p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Генетичний</a:t>
            </a: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зв</a:t>
            </a:r>
            <a:r>
              <a:rPr lang="en-US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’</a:t>
            </a:r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язок</a:t>
            </a: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між</a:t>
            </a: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основними</a:t>
            </a: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класами</a:t>
            </a: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неорганічних</a:t>
            </a: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 </a:t>
            </a:r>
            <a:r>
              <a:rPr lang="ru-RU" sz="3600" b="1" kern="1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>сполук</a:t>
            </a:r>
            <a: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  <a:t/>
            </a:r>
            <a:br>
              <a:rPr lang="ru-RU" sz="3600" b="1" kern="1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  <a:cs typeface="Arial"/>
              </a:rPr>
            </a:b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Рисунок2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4572008"/>
            <a:ext cx="1081087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524000" y="928670"/>
          <a:ext cx="7191404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500166" y="357166"/>
            <a:ext cx="414340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Deflat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</a:rPr>
              <a:t>Мета уроку: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150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роцесс 1"/>
          <p:cNvSpPr/>
          <p:nvPr/>
        </p:nvSpPr>
        <p:spPr>
          <a:xfrm>
            <a:off x="1000100" y="1428736"/>
            <a:ext cx="2286016" cy="42862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метал	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Блок-схема: процесс 2"/>
          <p:cNvSpPr/>
          <p:nvPr/>
        </p:nvSpPr>
        <p:spPr>
          <a:xfrm>
            <a:off x="5000628" y="1428736"/>
            <a:ext cx="2286016" cy="42862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неметал</a:t>
            </a:r>
            <a:endParaRPr lang="ru-RU" sz="2400" b="1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785786" y="2786058"/>
            <a:ext cx="1143008" cy="357190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оксид</a:t>
            </a:r>
            <a:endParaRPr lang="ru-RU" sz="2000" b="1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286116" y="2714620"/>
            <a:ext cx="1143008" cy="428628"/>
          </a:xfrm>
          <a:prstGeom prst="flowChartProcess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сіль</a:t>
            </a:r>
            <a:endParaRPr lang="ru-RU" sz="2000" b="1" dirty="0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4929190" y="2714620"/>
            <a:ext cx="1857388" cy="785818"/>
          </a:xfrm>
          <a:prstGeom prst="flowChart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err="1" smtClean="0"/>
              <a:t>безоксигенова</a:t>
            </a:r>
            <a:r>
              <a:rPr lang="uk-UA" sz="2000" b="1" dirty="0" smtClean="0"/>
              <a:t> кислота</a:t>
            </a:r>
            <a:endParaRPr lang="ru-RU" sz="2000" b="1" dirty="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7572396" y="2714620"/>
            <a:ext cx="1143008" cy="428628"/>
          </a:xfrm>
          <a:prstGeom prst="flowChart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оксид</a:t>
            </a:r>
            <a:endParaRPr lang="ru-RU" sz="2000" b="1" dirty="0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071670" y="3714752"/>
            <a:ext cx="1143008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луг</a:t>
            </a:r>
            <a:endParaRPr lang="ru-RU" sz="2000" b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1178695" y="1964521"/>
            <a:ext cx="857256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928794" y="1857364"/>
            <a:ext cx="1714512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1321571" y="2464587"/>
            <a:ext cx="1857388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0800000" flipV="1">
            <a:off x="4214810" y="1857364"/>
            <a:ext cx="1643074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5500694" y="2214554"/>
            <a:ext cx="857256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7" idx="0"/>
          </p:cNvCxnSpPr>
          <p:nvPr/>
        </p:nvCxnSpPr>
        <p:spPr>
          <a:xfrm>
            <a:off x="5857884" y="1857364"/>
            <a:ext cx="2286016" cy="857256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857356" y="500042"/>
            <a:ext cx="67866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DoubleWave1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Зв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’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язки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між простими і складними речовинами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</a:endParaRPr>
          </a:p>
        </p:txBody>
      </p:sp>
      <p:pic>
        <p:nvPicPr>
          <p:cNvPr id="39939" name="Picture 3" descr="D:\школа\картинки\хім-картин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4786322"/>
            <a:ext cx="2047877" cy="18573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66437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0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ea typeface="Times New Roman" pitchFamily="18" charset="0"/>
              </a:rPr>
              <a:t>Постановка проблеми: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2000" b="1" i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Розгляньте схему і скажіть, як ви зрозуміли поняття генетичний зв’язок</a:t>
            </a:r>
            <a:r>
              <a:rPr lang="ru-RU" sz="2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3" name="Рисунок 2" descr="http://notatka.at.ua/_pu/15/s05934391.jpg">
            <a:hlinkClick r:id="rId2" tgtFrame="&quot;_blank&quot;" tooltip="&quot;Натисніть для перегляду в повному розмірі...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285992"/>
            <a:ext cx="8001055" cy="3765111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14282" y="785794"/>
            <a:ext cx="6553269" cy="230832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Генетичний зв’язок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– </a:t>
            </a:r>
            <a:r>
              <a:rPr kumimoji="0" 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зв’язок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між класами неорганічних сполук,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оснований на добуванні речовин одного класу з речовин іншого класу.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2928926" y="3286124"/>
            <a:ext cx="6000792" cy="273921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Це взаємозв’язки між речовинами, які ґрунтуються на їх походженні і хімічних властивостях.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перекладі з грецької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генетичний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означає – такий,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що стосується походження,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вивчає розвиток чого-небудь (</a:t>
            </a:r>
            <a:r>
              <a:rPr kumimoji="0" lang="uk-UA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міжпредметні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зв’язки з біологією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)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prstTxWarp prst="textDoubleWave1">
              <a:avLst/>
            </a:prstTxWarp>
          </a:bodyPr>
          <a:lstStyle/>
          <a:p>
            <a:pPr eaLnBrk="1" hangingPunct="1"/>
            <a:r>
              <a:rPr lang="uk-UA" sz="2800" b="1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</a:rPr>
              <a:t>Генетичний </a:t>
            </a:r>
            <a:r>
              <a:rPr lang="uk-UA" sz="2800" b="1" dirty="0" err="1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</a:rPr>
              <a:t>зв</a:t>
            </a:r>
            <a:r>
              <a:rPr lang="en-US" sz="2800" b="1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</a:rPr>
              <a:t>’</a:t>
            </a:r>
            <a:r>
              <a:rPr lang="uk-UA" sz="2800" b="1" dirty="0" err="1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</a:rPr>
              <a:t>язок</a:t>
            </a:r>
            <a:r>
              <a:rPr lang="uk-UA" sz="2800" b="1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</a:rPr>
              <a:t> неорганічних </a:t>
            </a:r>
            <a:r>
              <a:rPr lang="uk-UA" sz="2800" b="1" dirty="0" err="1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</a:rPr>
              <a:t>солук</a:t>
            </a:r>
            <a:endParaRPr lang="ru-RU" sz="2800" b="1" dirty="0" smtClean="0"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35825" y="6381750"/>
            <a:ext cx="1800225" cy="287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3357554" y="2714620"/>
            <a:ext cx="1428760" cy="714380"/>
          </a:xfrm>
          <a:prstGeom prst="flowChartProcess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СІЛЬ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000760" y="1357298"/>
            <a:ext cx="1428760" cy="71438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Оксигеновмісна</a:t>
            </a:r>
            <a:r>
              <a:rPr lang="uk-UA" dirty="0" smtClean="0"/>
              <a:t> кислота</a:t>
            </a:r>
            <a:endParaRPr lang="ru-RU" dirty="0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072198" y="2714620"/>
            <a:ext cx="1428760" cy="714380"/>
          </a:xfrm>
          <a:prstGeom prst="flowChartProcess">
            <a:avLst/>
          </a:prstGeom>
          <a:solidFill>
            <a:schemeClr val="accent3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основа</a:t>
            </a:r>
            <a:endParaRPr lang="ru-RU" dirty="0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5929322" y="4071942"/>
            <a:ext cx="1428760" cy="714380"/>
          </a:xfrm>
          <a:prstGeom prst="flowChartProcess">
            <a:avLst/>
          </a:prstGeom>
          <a:solidFill>
            <a:schemeClr val="accent6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Амфотерний гідроксид</a:t>
            </a:r>
            <a:endParaRPr lang="ru-RU" dirty="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1214414" y="4000504"/>
            <a:ext cx="1428760" cy="714380"/>
          </a:xfrm>
          <a:prstGeom prst="flowChartProcess">
            <a:avLst/>
          </a:prstGeom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Амфотерний оксид</a:t>
            </a:r>
            <a:endParaRPr lang="ru-RU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1214414" y="2714620"/>
            <a:ext cx="1428760" cy="714380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Основний оксид</a:t>
            </a:r>
            <a:endParaRPr lang="ru-RU" dirty="0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1214414" y="1500174"/>
            <a:ext cx="1428760" cy="714380"/>
          </a:xfrm>
          <a:prstGeom prst="flowChartProcess">
            <a:avLst/>
          </a:prstGeom>
          <a:solidFill>
            <a:schemeClr val="bg1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Кислотний оксид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12" idx="3"/>
          </p:cNvCxnSpPr>
          <p:nvPr/>
        </p:nvCxnSpPr>
        <p:spPr>
          <a:xfrm>
            <a:off x="2643174" y="1857364"/>
            <a:ext cx="3357586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4357686" y="2000240"/>
            <a:ext cx="1714512" cy="71438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0800000">
            <a:off x="2643174" y="2143116"/>
            <a:ext cx="928694" cy="57150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3"/>
          </p:cNvCxnSpPr>
          <p:nvPr/>
        </p:nvCxnSpPr>
        <p:spPr>
          <a:xfrm>
            <a:off x="4786314" y="3071810"/>
            <a:ext cx="1214446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1" idx="3"/>
            <a:endCxn id="6" idx="1"/>
          </p:cNvCxnSpPr>
          <p:nvPr/>
        </p:nvCxnSpPr>
        <p:spPr>
          <a:xfrm>
            <a:off x="2643174" y="3071810"/>
            <a:ext cx="714380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0800000" flipV="1">
            <a:off x="2643174" y="3500438"/>
            <a:ext cx="785818" cy="642942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714876" y="3429000"/>
            <a:ext cx="1214446" cy="78581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9" idx="1"/>
            <a:endCxn id="10" idx="3"/>
          </p:cNvCxnSpPr>
          <p:nvPr/>
        </p:nvCxnSpPr>
        <p:spPr>
          <a:xfrm rot="10800000">
            <a:off x="2643174" y="4357694"/>
            <a:ext cx="3286148" cy="714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5500702"/>
            <a:ext cx="75009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Стрілки на схемі вказують на відповідність сполук </a:t>
            </a:r>
            <a:endParaRPr kumimoji="0" lang="en-US" sz="12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одна одній і на можливість їх взаємоперетворень</a:t>
            </a:r>
            <a:endParaRPr kumimoji="0" lang="uk-UA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14282" y="285728"/>
            <a:ext cx="84296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lang="uk-UA" b="1" kern="1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Century Schoolbook" pitchFamily="18" charset="0"/>
              <a:ea typeface="+mj-ea"/>
              <a:cs typeface="Arial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285720" y="1643051"/>
            <a:ext cx="8429684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Давайте спробуємо виразити генетичний зв’язок між класами неорганічних сполук, прослідкувавши генетичний ряд МЕТАЛУ  та НЕМЕТАЛУ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0723" name="Group 3"/>
          <p:cNvGrpSpPr>
            <a:grpSpLocks noChangeAspect="1"/>
          </p:cNvGrpSpPr>
          <p:nvPr/>
        </p:nvGrpSpPr>
        <p:grpSpPr bwMode="auto">
          <a:xfrm>
            <a:off x="2643174" y="2786058"/>
            <a:ext cx="6057900" cy="3286148"/>
            <a:chOff x="2137" y="1168"/>
            <a:chExt cx="7482" cy="3065"/>
          </a:xfrm>
        </p:grpSpPr>
        <p:sp>
          <p:nvSpPr>
            <p:cNvPr id="30737" name="AutoShape 17"/>
            <p:cNvSpPr>
              <a:spLocks noChangeAspect="1" noChangeArrowheads="1" noTextEdit="1"/>
            </p:cNvSpPr>
            <p:nvPr/>
          </p:nvSpPr>
          <p:spPr bwMode="auto">
            <a:xfrm>
              <a:off x="2137" y="1168"/>
              <a:ext cx="7482" cy="3065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36" name="Rectangle 16"/>
            <p:cNvSpPr>
              <a:spLocks noChangeArrowheads="1"/>
            </p:cNvSpPr>
            <p:nvPr/>
          </p:nvSpPr>
          <p:spPr bwMode="auto">
            <a:xfrm>
              <a:off x="2702" y="1446"/>
              <a:ext cx="1411" cy="50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Метал</a:t>
              </a: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35" name="Rectangle 15"/>
            <p:cNvSpPr>
              <a:spLocks noChangeArrowheads="1"/>
            </p:cNvSpPr>
            <p:nvPr/>
          </p:nvSpPr>
          <p:spPr bwMode="auto">
            <a:xfrm>
              <a:off x="4819" y="1446"/>
              <a:ext cx="1818" cy="68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Основний оксид</a:t>
              </a:r>
              <a:endPara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7502" y="1446"/>
              <a:ext cx="1269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Основа</a:t>
              </a:r>
              <a:endPara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33" name="Rectangle 13"/>
            <p:cNvSpPr>
              <a:spLocks noChangeArrowheads="1"/>
            </p:cNvSpPr>
            <p:nvPr/>
          </p:nvSpPr>
          <p:spPr bwMode="auto">
            <a:xfrm>
              <a:off x="7502" y="2422"/>
              <a:ext cx="1269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Сіль</a:t>
              </a:r>
              <a:endPara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>
              <a:off x="2702" y="3397"/>
              <a:ext cx="1411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Неметал</a:t>
              </a: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>
              <a:off x="4819" y="3397"/>
              <a:ext cx="1976" cy="55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Кислотний оксид </a:t>
              </a:r>
              <a:endPara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>
              <a:off x="7502" y="3397"/>
              <a:ext cx="1269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Кислота</a:t>
              </a: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>
              <a:off x="4113" y="1586"/>
              <a:ext cx="706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>
              <a:off x="6654" y="1586"/>
              <a:ext cx="848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7" name="Line 7"/>
            <p:cNvSpPr>
              <a:spLocks noChangeShapeType="1"/>
            </p:cNvSpPr>
            <p:nvPr/>
          </p:nvSpPr>
          <p:spPr bwMode="auto">
            <a:xfrm>
              <a:off x="8207" y="1864"/>
              <a:ext cx="0" cy="55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6" name="Line 6"/>
            <p:cNvSpPr>
              <a:spLocks noChangeShapeType="1"/>
            </p:cNvSpPr>
            <p:nvPr/>
          </p:nvSpPr>
          <p:spPr bwMode="auto">
            <a:xfrm>
              <a:off x="4113" y="3537"/>
              <a:ext cx="706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5" name="Line 5"/>
            <p:cNvSpPr>
              <a:spLocks noChangeShapeType="1"/>
            </p:cNvSpPr>
            <p:nvPr/>
          </p:nvSpPr>
          <p:spPr bwMode="auto">
            <a:xfrm>
              <a:off x="6796" y="3537"/>
              <a:ext cx="706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4" name="Line 4"/>
            <p:cNvSpPr>
              <a:spLocks noChangeShapeType="1"/>
            </p:cNvSpPr>
            <p:nvPr/>
          </p:nvSpPr>
          <p:spPr bwMode="auto">
            <a:xfrm flipV="1">
              <a:off x="8207" y="2840"/>
              <a:ext cx="0" cy="55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214282" y="6143644"/>
            <a:ext cx="4357686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</a:t>
            </a: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дібрати відповідний метал та неметал і записати рівняння реакції</a:t>
            </a:r>
            <a:endParaRPr kumimoji="0" lang="uk-U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14282" y="142852"/>
            <a:ext cx="8715436" cy="714380"/>
          </a:xfrm>
          <a:prstGeom prst="rect">
            <a:avLst/>
          </a:prstGeom>
        </p:spPr>
        <p:txBody>
          <a:bodyPr wrap="square">
            <a:prstTxWarp prst="textDeflat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</a:pPr>
            <a:r>
              <a:rPr lang="uk-UA" sz="2800" b="1" dirty="0" smtClean="0">
                <a:solidFill>
                  <a:srgbClr val="00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ea typeface="Times New Roman" pitchFamily="18" charset="0"/>
              </a:rPr>
              <a:t>ІІІ. Узагальнення й систематизація знань</a:t>
            </a:r>
            <a:endParaRPr lang="uk-UA" sz="2800" dirty="0" smtClean="0"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Georgia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28794" y="714356"/>
            <a:ext cx="5791971" cy="769441"/>
          </a:xfrm>
          <a:prstGeom prst="rect">
            <a:avLst/>
          </a:prstGeom>
        </p:spPr>
        <p:txBody>
          <a:bodyPr wrap="none">
            <a:prstTxWarp prst="textWave2">
              <a:avLst/>
            </a:prstTxWarp>
            <a:spAutoFit/>
          </a:bodyPr>
          <a:lstStyle/>
          <a:p>
            <a:pPr algn="ctr"/>
            <a:r>
              <a:rPr lang="uk-UA" sz="4400" b="1" u="sng" dirty="0" smtClean="0">
                <a:latin typeface="Georgia" pitchFamily="18" charset="0"/>
                <a:ea typeface="+mj-ea"/>
                <a:cs typeface="+mj-cs"/>
              </a:rPr>
              <a:t>1</a:t>
            </a:r>
            <a:r>
              <a:rPr lang="uk-UA" sz="4400" b="1" dirty="0" smtClean="0">
                <a:latin typeface="Georgia" pitchFamily="18" charset="0"/>
                <a:ea typeface="+mj-ea"/>
                <a:cs typeface="+mj-cs"/>
              </a:rPr>
              <a:t>.Творче завдання</a:t>
            </a:r>
            <a:endParaRPr lang="ru-RU" sz="4400" b="1" dirty="0" smtClean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4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prstTxWarp prst="textWave2">
              <a:avLst/>
            </a:prstTxWarp>
            <a:normAutofit/>
          </a:bodyPr>
          <a:lstStyle/>
          <a:p>
            <a:r>
              <a:rPr lang="uk-UA" b="1" dirty="0" smtClean="0">
                <a:latin typeface="Georgia" pitchFamily="18" charset="0"/>
              </a:rPr>
              <a:t>2.Завдання </a:t>
            </a:r>
            <a:r>
              <a:rPr lang="uk-UA" b="1" dirty="0" err="1" smtClean="0">
                <a:latin typeface="Georgia" pitchFamily="18" charset="0"/>
              </a:rPr>
              <a:t>“Лабіринт”</a:t>
            </a:r>
            <a:endParaRPr lang="ru-RU" b="1" dirty="0" smtClean="0">
              <a:latin typeface="Georgia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5124" name="Picture 4" descr="хім ла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557338"/>
            <a:ext cx="7848600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001056" cy="646331"/>
          </a:xfrm>
          <a:prstGeom prst="rect">
            <a:avLst/>
          </a:prstGeom>
        </p:spPr>
        <p:txBody>
          <a:bodyPr wrap="square">
            <a:prstTxWarp prst="textDeflate">
              <a:avLst/>
            </a:prstTxWarp>
            <a:spAutoFit/>
          </a:bodyPr>
          <a:lstStyle/>
          <a:p>
            <a:r>
              <a:rPr lang="uk-UA" sz="36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Century Schoolbook" pitchFamily="18" charset="0"/>
                <a:ea typeface="Times New Roman" pitchFamily="18" charset="0"/>
              </a:rPr>
              <a:t>І. Актуалізація опорних знань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214422"/>
            <a:ext cx="7271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Класифікація неорганічних</a:t>
            </a:r>
            <a:r>
              <a:rPr lang="uk-UA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сполук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1214422"/>
          <a:ext cx="892971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428860" y="3286124"/>
            <a:ext cx="6518953" cy="238526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Спрогнозуйте</a:t>
            </a:r>
            <a:r>
              <a:rPr lang="uk-UA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якими речовинами, формули яких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НСІ, </a:t>
            </a:r>
            <a:r>
              <a:rPr kumimoji="0" lang="uk-UA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(ОН)</a:t>
            </a:r>
            <a:r>
              <a:rPr kumimoji="0" lang="uk-UA" sz="240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FeO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С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uk-UA" sz="240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uk-UA" sz="240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</a:t>
            </a:r>
            <a:r>
              <a:rPr kumimoji="0" lang="uk-UA" sz="240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може реагувати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натрій гідроксид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Напиши рівняння можливих реакцій.</a:t>
            </a:r>
            <a:b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3042" y="714356"/>
            <a:ext cx="6143668" cy="584775"/>
          </a:xfrm>
          <a:prstGeom prst="rect">
            <a:avLst/>
          </a:prstGeom>
        </p:spPr>
        <p:txBody>
          <a:bodyPr wrap="none">
            <a:prstTxWarp prst="textDoubleWave1">
              <a:avLst/>
            </a:prstTxWarp>
            <a:spAutoFit/>
          </a:bodyPr>
          <a:lstStyle/>
          <a:p>
            <a:pPr algn="ctr"/>
            <a:r>
              <a:rPr lang="uk-UA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 pitchFamily="18" charset="0"/>
              </a:rPr>
              <a:t>3.«</a:t>
            </a:r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 pitchFamily="18" charset="0"/>
              </a:rPr>
              <a:t>Метод – прес»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pic>
        <p:nvPicPr>
          <p:cNvPr id="4" name="Picture 9" descr="gn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2447925" cy="178592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1142976" y="142852"/>
            <a:ext cx="7500990" cy="72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Wave2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 pitchFamily="18" charset="0"/>
              </a:rPr>
              <a:t>4</a:t>
            </a:r>
            <a:r>
              <a:rPr lang="uk-UA" sz="32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 pitchFamily="18" charset="0"/>
              </a:rPr>
              <a:t>.</a:t>
            </a:r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 pitchFamily="18" charset="0"/>
              </a:rPr>
              <a:t> Розв’язати задачу. </a:t>
            </a: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57158" y="2071678"/>
            <a:ext cx="825295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Якщо на натрій гідроксид подіяти карбон(ІУ) оксидом,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який виділяється внаслідок взаємодії з </a:t>
            </a:r>
            <a:r>
              <a:rPr kumimoji="0" lang="uk-UA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хлоридною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кислотою кальцій карбонату масою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500 г, то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можна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добути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натрій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карбонат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масою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 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(а) 550 г;  (б) 530 г;  (в) 520 г;  (г) 510 г.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://t0.gstatic.com/images?q=tbn:ANd9GcRBJLFvBMxSiZaETJ0igGTPzTqNCshMcx00zYEXMoTeYYkkwgJj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5072074"/>
            <a:ext cx="1676400" cy="15335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285728"/>
            <a:ext cx="7047122" cy="584775"/>
          </a:xfrm>
          <a:prstGeom prst="rect">
            <a:avLst/>
          </a:prstGeom>
        </p:spPr>
        <p:txBody>
          <a:bodyPr wrap="none">
            <a:prstTxWarp prst="textDeflate">
              <a:avLst/>
            </a:prstTxWarp>
            <a:spAutoFit/>
          </a:bodyPr>
          <a:lstStyle/>
          <a:p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 pitchFamily="18" charset="0"/>
              </a:rPr>
              <a:t>Сформулюємо висновки:</a:t>
            </a:r>
            <a:endParaRPr lang="ru-RU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Georgia" pitchFamily="18" charset="0"/>
              <a:ea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500174"/>
            <a:ext cx="7987251" cy="3477875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Узагальнили знання про основні класи </a:t>
            </a: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неорганічних сполук;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uk-UA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Повторили властивості основних класів </a:t>
            </a: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uk-UA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неорганічних сполук;</a:t>
            </a:r>
            <a:endParaRPr lang="en-US" sz="2000" b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Розглянули взаємоперетворення одних класів </a:t>
            </a:r>
            <a:endParaRPr lang="en-US" sz="20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 на інші;</a:t>
            </a:r>
            <a:endParaRPr lang="en-US" sz="20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Навчились встановлювати генетичний </a:t>
            </a:r>
            <a:r>
              <a:rPr lang="uk-UA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зв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’</a:t>
            </a:r>
            <a:r>
              <a:rPr lang="uk-UA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язок</a:t>
            </a: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між класами 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неорганічних сполук.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1142984"/>
            <a:ext cx="41415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 pitchFamily="18" charset="0"/>
              </a:rPr>
              <a:t>Домашнє завдання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967335"/>
            <a:ext cx="6215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Вивчити §19, </a:t>
            </a:r>
          </a:p>
          <a:p>
            <a:pPr algn="ctr"/>
            <a:r>
              <a:rPr lang="uk-UA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виконати № 172 </a:t>
            </a:r>
            <a:r>
              <a:rPr lang="uk-UA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обов</a:t>
            </a:r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язково</a:t>
            </a:r>
            <a:r>
              <a:rPr lang="uk-UA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algn="ctr"/>
            <a:r>
              <a:rPr lang="uk-UA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№ 174 г) по бажанню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4" descr="химичка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682" y="2081202"/>
            <a:ext cx="2357437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142984"/>
            <a:ext cx="8643998" cy="2143140"/>
          </a:xfrm>
          <a:prstGeom prst="rect">
            <a:avLst/>
          </a:prstGeom>
        </p:spPr>
        <p:txBody>
          <a:bodyPr wrap="square">
            <a:prstTxWarp prst="textDeflateBottom">
              <a:avLst/>
            </a:prstTxWarp>
            <a:spAutoFit/>
          </a:bodyPr>
          <a:lstStyle/>
          <a:p>
            <a:r>
              <a:rPr lang="uk-UA" sz="54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ДЯКУЮ ЗА РОБОТУ</a:t>
            </a:r>
            <a:endParaRPr lang="ru-RU" sz="5400" dirty="0"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3" name="Рисунок 2" descr="http://ximvbytu.narod.ru/images/p10_l01p2p0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000372"/>
            <a:ext cx="5940425" cy="254317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71480"/>
            <a:ext cx="47791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/>
              <a:t>Використані джерела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571612"/>
            <a:ext cx="57864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uk-UA" dirty="0" smtClean="0">
                <a:latin typeface="Georgia" pitchFamily="18" charset="0"/>
              </a:rPr>
              <a:t>1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       П.П.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Попель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Хімія: підручник для 8 класу загальноосвітнього навчального закладу. – К.: Академія, 2008. – 231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c.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785786" y="2786058"/>
            <a:ext cx="56436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latin typeface="Georgia" pitchFamily="18" charset="0"/>
              </a:rPr>
              <a:t>2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     Т.М.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Гранкіна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Хімія.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Плани-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конспекти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        уроків. 8кл.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 Х.: «Ранок» 2003р.- 271с.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3571876"/>
            <a:ext cx="3603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Georgia" pitchFamily="18" charset="0"/>
              </a:rPr>
              <a:t>3.  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http: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//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pedsovet.su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load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171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785794"/>
            <a:ext cx="7215238" cy="439718"/>
          </a:xfrm>
        </p:spPr>
        <p:txBody>
          <a:bodyPr>
            <a:prstTxWarp prst="textWave2">
              <a:avLst/>
            </a:prstTxWarp>
            <a:normAutofit fontScale="90000"/>
          </a:bodyPr>
          <a:lstStyle/>
          <a:p>
            <a:r>
              <a:rPr lang="ru-RU" sz="2800" dirty="0" smtClean="0"/>
              <a:t>ТЕОРЕТИЧНА РОЗМИНКА</a:t>
            </a:r>
            <a:endParaRPr lang="ru-RU" sz="28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428868"/>
            <a:ext cx="8229600" cy="418625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2800" dirty="0"/>
              <a:t>Дайте визначення </a:t>
            </a:r>
            <a:r>
              <a:rPr lang="uk-UA" sz="2800" dirty="0" smtClean="0"/>
              <a:t>оксидів. Як їх класифікують ?</a:t>
            </a:r>
            <a:endParaRPr lang="uk-UA" sz="2800" dirty="0"/>
          </a:p>
          <a:p>
            <a:pPr>
              <a:lnSpc>
                <a:spcPct val="90000"/>
              </a:lnSpc>
            </a:pPr>
            <a:r>
              <a:rPr lang="uk-UA" sz="2800" dirty="0" smtClean="0"/>
              <a:t>Дайте визначення основ. Як класифікують основи?</a:t>
            </a:r>
          </a:p>
          <a:p>
            <a:pPr>
              <a:lnSpc>
                <a:spcPct val="90000"/>
              </a:lnSpc>
            </a:pPr>
            <a:r>
              <a:rPr lang="uk-UA" sz="2800" dirty="0" smtClean="0"/>
              <a:t>Що таке </a:t>
            </a:r>
            <a:r>
              <a:rPr lang="uk-UA" sz="2800" dirty="0" err="1" smtClean="0"/>
              <a:t>“луги”</a:t>
            </a:r>
            <a:r>
              <a:rPr lang="uk-UA" sz="28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uk-UA" sz="2800" dirty="0" smtClean="0"/>
              <a:t>Дайте визначення кислот. Як класифікують кислоти?</a:t>
            </a:r>
          </a:p>
          <a:p>
            <a:pPr>
              <a:lnSpc>
                <a:spcPct val="90000"/>
              </a:lnSpc>
            </a:pPr>
            <a:r>
              <a:rPr lang="uk-UA" sz="2800" dirty="0" smtClean="0"/>
              <a:t>Як можна визначити валентність кислотного залишку?</a:t>
            </a:r>
            <a:endParaRPr lang="uk-UA" sz="2800" dirty="0"/>
          </a:p>
          <a:p>
            <a:pPr>
              <a:lnSpc>
                <a:spcPct val="90000"/>
              </a:lnSpc>
            </a:pPr>
            <a:r>
              <a:rPr lang="uk-UA" sz="2800" dirty="0"/>
              <a:t>Дайте визначення солей</a:t>
            </a:r>
            <a:r>
              <a:rPr lang="uk-UA" sz="2800" dirty="0" smtClean="0"/>
              <a:t>. Як їх класифікують ?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14348" y="285728"/>
            <a:ext cx="757242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Класифікація оксидів </a:t>
            </a:r>
            <a:r>
              <a:rPr lang="uk-UA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/>
            </a:r>
            <a:br>
              <a:rPr lang="uk-UA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ru-RU" sz="40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097" name="Picture 1" descr="D:\школа\картинки\Химия +\chemistry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8148" y="5572140"/>
            <a:ext cx="1138236" cy="1143008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42844" y="5286388"/>
            <a:ext cx="3714776" cy="138499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Метали утворюють різні оксиди: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Оксиди складу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О;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МеО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–- основні оксиди.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Оксиди складу Ме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МеО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амфотерні оксиди.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Ме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5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МеО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3,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Ме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</a:t>
            </a:r>
            <a:r>
              <a:rPr kumimoji="0" lang="uk-UA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7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кислотні оксиди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000496" y="6143644"/>
            <a:ext cx="3428992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400" b="1" dirty="0" smtClean="0">
                <a:latin typeface="Arial" pitchFamily="34" charset="0"/>
                <a:ea typeface="Times New Roman" pitchFamily="18" charset="0"/>
              </a:rPr>
              <a:t>Неметали утворюють кислотні оксиди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098" grpId="0" animBg="1"/>
      <p:bldP spid="40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64379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Класифікація </a:t>
            </a:r>
            <a:r>
              <a:rPr lang="uk-UA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основ </a:t>
            </a:r>
            <a:endParaRPr lang="ru-RU" sz="48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3" name="Picture 1" descr="D:\школа\картинки\Химия +\chemistry_flask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72462" y="5857892"/>
            <a:ext cx="919154" cy="85725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1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3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Класифікація кислот </a:t>
            </a:r>
            <a:r>
              <a:rPr lang="uk-UA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/>
            </a:r>
            <a:br>
              <a:rPr lang="uk-UA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/>
            </a:r>
            <a:b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ru-RU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083" name="Organization Chart 12"/>
          <p:cNvGraphicFramePr>
            <a:graphicFrameLocks/>
          </p:cNvGraphicFramePr>
          <p:nvPr>
            <p:ph sz="half" idx="1"/>
          </p:nvPr>
        </p:nvGraphicFramePr>
        <p:xfrm>
          <a:off x="611188" y="1628775"/>
          <a:ext cx="3606800" cy="4525963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graphicFrame>
        <p:nvGraphicFramePr>
          <p:cNvPr id="3074" name="Organization Chart 3"/>
          <p:cNvGraphicFramePr>
            <a:graphicFrameLocks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ompatibility">
            <com:legacyDrawing xmlns:com="http://schemas.openxmlformats.org/drawingml/2006/compatibility" spid="_x0000_s2057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235825" y="6381750"/>
            <a:ext cx="1800225" cy="287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/>
      <p:bldDgm spid="3083" grpId="0"/>
      <p:bldDgm spid="30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14282" y="1397000"/>
          <a:ext cx="84296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928662" y="571480"/>
            <a:ext cx="778674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Класифікація солей </a:t>
            </a:r>
            <a:r>
              <a:rPr lang="uk-UA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/>
            </a:r>
            <a:br>
              <a:rPr lang="uk-UA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14282" y="1071546"/>
            <a:ext cx="7864091" cy="34778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ru-RU" sz="32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Розпод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i</a:t>
            </a:r>
            <a:r>
              <a:rPr lang="ru-RU" sz="3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лити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по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ru-RU" sz="32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класам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4800" b="1" dirty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	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ZnO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, MgCO</a:t>
            </a:r>
            <a:r>
              <a:rPr lang="en-US" sz="2800" b="1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,KNO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 SO</a:t>
            </a:r>
            <a:r>
              <a:rPr lang="en-US" sz="2800" b="1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 CuSO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4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 </a:t>
            </a:r>
            <a:r>
              <a:rPr kumimoji="0" lang="en-US" sz="2800" b="1" i="0" u="none" strike="noStrike" normalizeH="0" baseline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HCl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, </a:t>
            </a:r>
            <a:endParaRPr kumimoji="0" lang="uk-UA" sz="2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	</a:t>
            </a:r>
            <a:r>
              <a:rPr kumimoji="0" lang="en-US" sz="2800" b="1" i="0" u="none" strike="noStrike" normalizeH="0" baseline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FeO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 H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PO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4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, Cu(OH)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	K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SO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FeCl</a:t>
            </a:r>
            <a:r>
              <a:rPr lang="en-US" sz="2800" b="1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, H</a:t>
            </a:r>
            <a:r>
              <a:rPr kumimoji="0" lang="en-US" sz="2800" b="1" i="0" u="none" strike="noStrike" normalizeH="0" baseline="-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O.</a:t>
            </a:r>
            <a:endParaRPr kumimoji="0" lang="en-US" sz="2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pic>
        <p:nvPicPr>
          <p:cNvPr id="3" name="Рисунок 2" descr="C4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12" y="4286256"/>
            <a:ext cx="2538730" cy="2428892"/>
          </a:xfrm>
          <a:prstGeom prst="rect">
            <a:avLst/>
          </a:prstGeom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714348" y="285728"/>
            <a:ext cx="7572428" cy="675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Wave2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застосування знань на практиці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42844" y="500042"/>
            <a:ext cx="8951489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2) Із чотирьох елементів —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Кал</a:t>
            </a:r>
            <a:r>
              <a:rPr lang="uk-UA" sz="32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ій</a:t>
            </a:r>
            <a:r>
              <a:rPr lang="uk-UA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</a:t>
            </a:r>
            <a:r>
              <a:rPr lang="uk-UA" sz="32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Сульфур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</a:t>
            </a:r>
            <a:r>
              <a:rPr lang="uk-UA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uk-UA" sz="32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Оксиген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uk-UA" sz="3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і Гідроген — складіть </a:t>
            </a:r>
            <a:endParaRPr lang="uk-UA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формули:</a:t>
            </a:r>
            <a:endParaRPr lang="en-US" sz="3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вох оксидів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однієї основи;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sz="3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двох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кислот;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двох середніх солей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17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38846" y="4010028"/>
            <a:ext cx="2857488" cy="257174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1712</TotalTime>
  <Words>789</Words>
  <Application>Microsoft Office PowerPoint</Application>
  <PresentationFormat>Экран (4:3)</PresentationFormat>
  <Paragraphs>217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Генетичний зв’язок між основними класами неорганічних сполук  </vt:lpstr>
      <vt:lpstr>Слайд 2</vt:lpstr>
      <vt:lpstr>ТЕОРЕТИЧНА РОЗМИНКА</vt:lpstr>
      <vt:lpstr>Слайд 4</vt:lpstr>
      <vt:lpstr>Слайд 5</vt:lpstr>
      <vt:lpstr>Класифікація кислот  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Генетичний зв’язок неорганічних солук</vt:lpstr>
      <vt:lpstr>Слайд 18</vt:lpstr>
      <vt:lpstr>2.Завдання “Лабіринт”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Генетичний зв’язок між основними класами неорганічних сполук</dc:title>
  <dc:creator>Customer</dc:creator>
  <cp:lastModifiedBy>Customer</cp:lastModifiedBy>
  <cp:revision>12</cp:revision>
  <dcterms:created xsi:type="dcterms:W3CDTF">2014-01-05T17:09:21Z</dcterms:created>
  <dcterms:modified xsi:type="dcterms:W3CDTF">2014-07-21T12:34:45Z</dcterms:modified>
</cp:coreProperties>
</file>