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81" r:id="rId16"/>
    <p:sldId id="273" r:id="rId17"/>
    <p:sldId id="283" r:id="rId18"/>
    <p:sldId id="284" r:id="rId19"/>
    <p:sldId id="274" r:id="rId20"/>
    <p:sldId id="280" r:id="rId21"/>
    <p:sldId id="285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332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59332-5F24-4C82-810D-EDBEBF7DCA51}" type="doc">
      <dgm:prSet loTypeId="urn:microsoft.com/office/officeart/2005/8/layout/hierarchy2" loCatId="hierarchy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902CA7-1224-417B-8F36-36F22FDD438C}">
      <dgm:prSet phldrT="[Текст]" custT="1"/>
      <dgm:spPr/>
      <dgm:t>
        <a:bodyPr/>
        <a:lstStyle/>
        <a:p>
          <a:r>
            <a:rPr lang="uk-UA" sz="4800" b="1" i="1" dirty="0" smtClean="0">
              <a:latin typeface="Book Antiqua" pitchFamily="18" charset="0"/>
              <a:cs typeface="Arial" pitchFamily="34" charset="0"/>
            </a:rPr>
            <a:t>Білки</a:t>
          </a:r>
          <a:endParaRPr lang="ru-RU" sz="4800" b="1" i="1" dirty="0">
            <a:latin typeface="Book Antiqua" pitchFamily="18" charset="0"/>
            <a:cs typeface="Arial" pitchFamily="34" charset="0"/>
          </a:endParaRPr>
        </a:p>
      </dgm:t>
    </dgm:pt>
    <dgm:pt modelId="{9748D465-54EE-4568-B463-EF06D2D6A21B}" type="parTrans" cxnId="{21586C2B-D1DF-4F9C-9C9F-BD0B9F13F5CD}">
      <dgm:prSet/>
      <dgm:spPr/>
      <dgm:t>
        <a:bodyPr/>
        <a:lstStyle/>
        <a:p>
          <a:endParaRPr lang="ru-RU"/>
        </a:p>
      </dgm:t>
    </dgm:pt>
    <dgm:pt modelId="{6710B79C-0F98-4EC1-AB26-F22E9244AD2D}" type="sibTrans" cxnId="{21586C2B-D1DF-4F9C-9C9F-BD0B9F13F5CD}">
      <dgm:prSet/>
      <dgm:spPr/>
      <dgm:t>
        <a:bodyPr/>
        <a:lstStyle/>
        <a:p>
          <a:endParaRPr lang="ru-RU"/>
        </a:p>
      </dgm:t>
    </dgm:pt>
    <dgm:pt modelId="{45104F1B-A59A-4C61-BD81-BDFD05A92598}" type="asst">
      <dgm:prSet phldrT="[Текст]" custT="1"/>
      <dgm:spPr/>
      <dgm:t>
        <a:bodyPr/>
        <a:lstStyle/>
        <a:p>
          <a:r>
            <a:rPr lang="uk-UA" sz="3600" b="1" i="1" dirty="0" smtClean="0">
              <a:latin typeface="Book Antiqua" pitchFamily="18" charset="0"/>
              <a:cs typeface="Arial" pitchFamily="34" charset="0"/>
            </a:rPr>
            <a:t>Протеїни</a:t>
          </a:r>
          <a:endParaRPr lang="ru-RU" sz="3600" b="1" i="1" dirty="0">
            <a:latin typeface="Book Antiqua" pitchFamily="18" charset="0"/>
            <a:cs typeface="Arial" pitchFamily="34" charset="0"/>
          </a:endParaRPr>
        </a:p>
      </dgm:t>
    </dgm:pt>
    <dgm:pt modelId="{6C4D30F7-C7D8-4E44-8D6D-7EFD88E6DAB5}" type="parTrans" cxnId="{9310500F-FC4A-4272-A7FF-CDB991756DBA}">
      <dgm:prSet/>
      <dgm:spPr/>
      <dgm:t>
        <a:bodyPr/>
        <a:lstStyle/>
        <a:p>
          <a:endParaRPr lang="ru-RU"/>
        </a:p>
      </dgm:t>
    </dgm:pt>
    <dgm:pt modelId="{12656565-203D-4627-B9D1-08432B1CC3F5}" type="sibTrans" cxnId="{9310500F-FC4A-4272-A7FF-CDB991756DBA}">
      <dgm:prSet/>
      <dgm:spPr/>
      <dgm:t>
        <a:bodyPr/>
        <a:lstStyle/>
        <a:p>
          <a:endParaRPr lang="ru-RU"/>
        </a:p>
      </dgm:t>
    </dgm:pt>
    <dgm:pt modelId="{8EDF4B62-FC4D-4C84-87BC-BE32A1D57C07}">
      <dgm:prSet phldrT="[Текст]" custT="1"/>
      <dgm:spPr/>
      <dgm:t>
        <a:bodyPr/>
        <a:lstStyle/>
        <a:p>
          <a:r>
            <a:rPr lang="uk-UA" sz="3600" b="1" i="1" dirty="0" smtClean="0">
              <a:latin typeface="Book Antiqua" pitchFamily="18" charset="0"/>
              <a:cs typeface="Arial" pitchFamily="34" charset="0"/>
            </a:rPr>
            <a:t>Протеїди</a:t>
          </a:r>
          <a:endParaRPr lang="ru-RU" sz="3600" b="1" i="1" dirty="0">
            <a:latin typeface="Book Antiqua" pitchFamily="18" charset="0"/>
            <a:cs typeface="Arial" pitchFamily="34" charset="0"/>
          </a:endParaRPr>
        </a:p>
      </dgm:t>
    </dgm:pt>
    <dgm:pt modelId="{9344097B-02A6-4903-AF2C-01D91C4BDF66}" type="parTrans" cxnId="{AE03ED0F-5EF6-4B23-8BD3-E62500D1EA37}">
      <dgm:prSet/>
      <dgm:spPr/>
      <dgm:t>
        <a:bodyPr/>
        <a:lstStyle/>
        <a:p>
          <a:endParaRPr lang="ru-RU"/>
        </a:p>
      </dgm:t>
    </dgm:pt>
    <dgm:pt modelId="{7F417393-8458-4183-8106-7CDFE2B77A34}" type="sibTrans" cxnId="{AE03ED0F-5EF6-4B23-8BD3-E62500D1EA37}">
      <dgm:prSet/>
      <dgm:spPr/>
      <dgm:t>
        <a:bodyPr/>
        <a:lstStyle/>
        <a:p>
          <a:endParaRPr lang="ru-RU"/>
        </a:p>
      </dgm:t>
    </dgm:pt>
    <dgm:pt modelId="{62C5906C-6DC3-4D9B-90BE-A4A16F797DF2}" type="pres">
      <dgm:prSet presAssocID="{20359332-5F24-4C82-810D-EDBEBF7DCA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23CECE-F688-4671-8262-9CE65D53C29E}" type="pres">
      <dgm:prSet presAssocID="{52902CA7-1224-417B-8F36-36F22FDD438C}" presName="root1" presStyleCnt="0"/>
      <dgm:spPr/>
      <dgm:t>
        <a:bodyPr/>
        <a:lstStyle/>
        <a:p>
          <a:endParaRPr lang="ru-RU"/>
        </a:p>
      </dgm:t>
    </dgm:pt>
    <dgm:pt modelId="{0C6F1789-21DE-41B0-AA55-5C90F71DF033}" type="pres">
      <dgm:prSet presAssocID="{52902CA7-1224-417B-8F36-36F22FDD438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4941D-DD75-4B6A-A844-FED035819A3C}" type="pres">
      <dgm:prSet presAssocID="{52902CA7-1224-417B-8F36-36F22FDD438C}" presName="level2hierChild" presStyleCnt="0"/>
      <dgm:spPr/>
      <dgm:t>
        <a:bodyPr/>
        <a:lstStyle/>
        <a:p>
          <a:endParaRPr lang="ru-RU"/>
        </a:p>
      </dgm:t>
    </dgm:pt>
    <dgm:pt modelId="{CEFA8DC4-2C9C-4EB0-8C5A-03B97C4A92B7}" type="pres">
      <dgm:prSet presAssocID="{6C4D30F7-C7D8-4E44-8D6D-7EFD88E6DAB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FDE8C83-BB8E-4694-9919-959309386459}" type="pres">
      <dgm:prSet presAssocID="{6C4D30F7-C7D8-4E44-8D6D-7EFD88E6DAB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653D402-E51D-4EC6-9373-5D56572E15E9}" type="pres">
      <dgm:prSet presAssocID="{45104F1B-A59A-4C61-BD81-BDFD05A92598}" presName="root2" presStyleCnt="0"/>
      <dgm:spPr/>
      <dgm:t>
        <a:bodyPr/>
        <a:lstStyle/>
        <a:p>
          <a:endParaRPr lang="ru-RU"/>
        </a:p>
      </dgm:t>
    </dgm:pt>
    <dgm:pt modelId="{DF1781BF-19DC-4275-95DF-5FCAB3DE7FD1}" type="pres">
      <dgm:prSet presAssocID="{45104F1B-A59A-4C61-BD81-BDFD05A92598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EC4A17-DA83-4937-ABCE-3F7D986705D8}" type="pres">
      <dgm:prSet presAssocID="{45104F1B-A59A-4C61-BD81-BDFD05A92598}" presName="level3hierChild" presStyleCnt="0"/>
      <dgm:spPr/>
      <dgm:t>
        <a:bodyPr/>
        <a:lstStyle/>
        <a:p>
          <a:endParaRPr lang="ru-RU"/>
        </a:p>
      </dgm:t>
    </dgm:pt>
    <dgm:pt modelId="{BC1DFFF7-7DB1-4586-AD6E-99F2261A4A14}" type="pres">
      <dgm:prSet presAssocID="{9344097B-02A6-4903-AF2C-01D91C4BDF6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763CEA3-8DD5-412C-89A9-95A8640DE241}" type="pres">
      <dgm:prSet presAssocID="{9344097B-02A6-4903-AF2C-01D91C4BDF6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F8263C8-DAEE-4F33-85A9-6F61427ADDA7}" type="pres">
      <dgm:prSet presAssocID="{8EDF4B62-FC4D-4C84-87BC-BE32A1D57C07}" presName="root2" presStyleCnt="0"/>
      <dgm:spPr/>
      <dgm:t>
        <a:bodyPr/>
        <a:lstStyle/>
        <a:p>
          <a:endParaRPr lang="ru-RU"/>
        </a:p>
      </dgm:t>
    </dgm:pt>
    <dgm:pt modelId="{97D55B77-ABD1-4947-BF51-431E47A60BB0}" type="pres">
      <dgm:prSet presAssocID="{8EDF4B62-FC4D-4C84-87BC-BE32A1D57C0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B9B22-2F9A-43EA-BEC7-0E3C1F6AEC81}" type="pres">
      <dgm:prSet presAssocID="{8EDF4B62-FC4D-4C84-87BC-BE32A1D57C07}" presName="level3hierChild" presStyleCnt="0"/>
      <dgm:spPr/>
      <dgm:t>
        <a:bodyPr/>
        <a:lstStyle/>
        <a:p>
          <a:endParaRPr lang="ru-RU"/>
        </a:p>
      </dgm:t>
    </dgm:pt>
  </dgm:ptLst>
  <dgm:cxnLst>
    <dgm:cxn modelId="{AE03ED0F-5EF6-4B23-8BD3-E62500D1EA37}" srcId="{52902CA7-1224-417B-8F36-36F22FDD438C}" destId="{8EDF4B62-FC4D-4C84-87BC-BE32A1D57C07}" srcOrd="1" destOrd="0" parTransId="{9344097B-02A6-4903-AF2C-01D91C4BDF66}" sibTransId="{7F417393-8458-4183-8106-7CDFE2B77A34}"/>
    <dgm:cxn modelId="{EC29CC7B-9535-426B-9B43-44A2C4D85604}" type="presOf" srcId="{6C4D30F7-C7D8-4E44-8D6D-7EFD88E6DAB5}" destId="{DFDE8C83-BB8E-4694-9919-959309386459}" srcOrd="1" destOrd="0" presId="urn:microsoft.com/office/officeart/2005/8/layout/hierarchy2"/>
    <dgm:cxn modelId="{21586C2B-D1DF-4F9C-9C9F-BD0B9F13F5CD}" srcId="{20359332-5F24-4C82-810D-EDBEBF7DCA51}" destId="{52902CA7-1224-417B-8F36-36F22FDD438C}" srcOrd="0" destOrd="0" parTransId="{9748D465-54EE-4568-B463-EF06D2D6A21B}" sibTransId="{6710B79C-0F98-4EC1-AB26-F22E9244AD2D}"/>
    <dgm:cxn modelId="{DF8C8046-DDAF-4F0F-992D-0ED1CFE56F87}" type="presOf" srcId="{9344097B-02A6-4903-AF2C-01D91C4BDF66}" destId="{B763CEA3-8DD5-412C-89A9-95A8640DE241}" srcOrd="1" destOrd="0" presId="urn:microsoft.com/office/officeart/2005/8/layout/hierarchy2"/>
    <dgm:cxn modelId="{1DC17DD9-1F6F-46A6-A65F-556300BC4FC6}" type="presOf" srcId="{6C4D30F7-C7D8-4E44-8D6D-7EFD88E6DAB5}" destId="{CEFA8DC4-2C9C-4EB0-8C5A-03B97C4A92B7}" srcOrd="0" destOrd="0" presId="urn:microsoft.com/office/officeart/2005/8/layout/hierarchy2"/>
    <dgm:cxn modelId="{42729725-578C-482D-AEB0-0630AEC467C6}" type="presOf" srcId="{52902CA7-1224-417B-8F36-36F22FDD438C}" destId="{0C6F1789-21DE-41B0-AA55-5C90F71DF033}" srcOrd="0" destOrd="0" presId="urn:microsoft.com/office/officeart/2005/8/layout/hierarchy2"/>
    <dgm:cxn modelId="{C67D02E2-8D6A-4600-A431-54FB574F07B2}" type="presOf" srcId="{20359332-5F24-4C82-810D-EDBEBF7DCA51}" destId="{62C5906C-6DC3-4D9B-90BE-A4A16F797DF2}" srcOrd="0" destOrd="0" presId="urn:microsoft.com/office/officeart/2005/8/layout/hierarchy2"/>
    <dgm:cxn modelId="{3C0C5620-9A2D-4E34-A14C-067AAA59EC78}" type="presOf" srcId="{9344097B-02A6-4903-AF2C-01D91C4BDF66}" destId="{BC1DFFF7-7DB1-4586-AD6E-99F2261A4A14}" srcOrd="0" destOrd="0" presId="urn:microsoft.com/office/officeart/2005/8/layout/hierarchy2"/>
    <dgm:cxn modelId="{9310500F-FC4A-4272-A7FF-CDB991756DBA}" srcId="{52902CA7-1224-417B-8F36-36F22FDD438C}" destId="{45104F1B-A59A-4C61-BD81-BDFD05A92598}" srcOrd="0" destOrd="0" parTransId="{6C4D30F7-C7D8-4E44-8D6D-7EFD88E6DAB5}" sibTransId="{12656565-203D-4627-B9D1-08432B1CC3F5}"/>
    <dgm:cxn modelId="{B0CA6181-204D-4F2B-BB41-B709B43D4791}" type="presOf" srcId="{45104F1B-A59A-4C61-BD81-BDFD05A92598}" destId="{DF1781BF-19DC-4275-95DF-5FCAB3DE7FD1}" srcOrd="0" destOrd="0" presId="urn:microsoft.com/office/officeart/2005/8/layout/hierarchy2"/>
    <dgm:cxn modelId="{94740393-13B2-4485-9B30-B0AD1125E3E9}" type="presOf" srcId="{8EDF4B62-FC4D-4C84-87BC-BE32A1D57C07}" destId="{97D55B77-ABD1-4947-BF51-431E47A60BB0}" srcOrd="0" destOrd="0" presId="urn:microsoft.com/office/officeart/2005/8/layout/hierarchy2"/>
    <dgm:cxn modelId="{6A71AEA3-A48F-40E6-93FE-7569BFE2C707}" type="presParOf" srcId="{62C5906C-6DC3-4D9B-90BE-A4A16F797DF2}" destId="{1E23CECE-F688-4671-8262-9CE65D53C29E}" srcOrd="0" destOrd="0" presId="urn:microsoft.com/office/officeart/2005/8/layout/hierarchy2"/>
    <dgm:cxn modelId="{D9548F4F-D261-4A96-B70A-3269A0068FBE}" type="presParOf" srcId="{1E23CECE-F688-4671-8262-9CE65D53C29E}" destId="{0C6F1789-21DE-41B0-AA55-5C90F71DF033}" srcOrd="0" destOrd="0" presId="urn:microsoft.com/office/officeart/2005/8/layout/hierarchy2"/>
    <dgm:cxn modelId="{7CC1856B-DDE3-489A-A7E7-4DCE9CB62FF9}" type="presParOf" srcId="{1E23CECE-F688-4671-8262-9CE65D53C29E}" destId="{7534941D-DD75-4B6A-A844-FED035819A3C}" srcOrd="1" destOrd="0" presId="urn:microsoft.com/office/officeart/2005/8/layout/hierarchy2"/>
    <dgm:cxn modelId="{3418D6C9-0F97-4258-8908-50EEB21B30E6}" type="presParOf" srcId="{7534941D-DD75-4B6A-A844-FED035819A3C}" destId="{CEFA8DC4-2C9C-4EB0-8C5A-03B97C4A92B7}" srcOrd="0" destOrd="0" presId="urn:microsoft.com/office/officeart/2005/8/layout/hierarchy2"/>
    <dgm:cxn modelId="{832812AA-FC98-4B60-8D38-F343444FAF14}" type="presParOf" srcId="{CEFA8DC4-2C9C-4EB0-8C5A-03B97C4A92B7}" destId="{DFDE8C83-BB8E-4694-9919-959309386459}" srcOrd="0" destOrd="0" presId="urn:microsoft.com/office/officeart/2005/8/layout/hierarchy2"/>
    <dgm:cxn modelId="{89B632C1-34E6-492E-8807-04EA80AE80EB}" type="presParOf" srcId="{7534941D-DD75-4B6A-A844-FED035819A3C}" destId="{C653D402-E51D-4EC6-9373-5D56572E15E9}" srcOrd="1" destOrd="0" presId="urn:microsoft.com/office/officeart/2005/8/layout/hierarchy2"/>
    <dgm:cxn modelId="{4B65DF10-DB54-408C-BE2D-F4D6F40FCB91}" type="presParOf" srcId="{C653D402-E51D-4EC6-9373-5D56572E15E9}" destId="{DF1781BF-19DC-4275-95DF-5FCAB3DE7FD1}" srcOrd="0" destOrd="0" presId="urn:microsoft.com/office/officeart/2005/8/layout/hierarchy2"/>
    <dgm:cxn modelId="{19FC2522-49E8-4C67-9BBC-8FC7EBA285FC}" type="presParOf" srcId="{C653D402-E51D-4EC6-9373-5D56572E15E9}" destId="{1DEC4A17-DA83-4937-ABCE-3F7D986705D8}" srcOrd="1" destOrd="0" presId="urn:microsoft.com/office/officeart/2005/8/layout/hierarchy2"/>
    <dgm:cxn modelId="{7044F415-CC5C-4D34-AAC3-75B1D2E2A0A1}" type="presParOf" srcId="{7534941D-DD75-4B6A-A844-FED035819A3C}" destId="{BC1DFFF7-7DB1-4586-AD6E-99F2261A4A14}" srcOrd="2" destOrd="0" presId="urn:microsoft.com/office/officeart/2005/8/layout/hierarchy2"/>
    <dgm:cxn modelId="{228BB76F-8B5C-4530-AF10-10C3910A7038}" type="presParOf" srcId="{BC1DFFF7-7DB1-4586-AD6E-99F2261A4A14}" destId="{B763CEA3-8DD5-412C-89A9-95A8640DE241}" srcOrd="0" destOrd="0" presId="urn:microsoft.com/office/officeart/2005/8/layout/hierarchy2"/>
    <dgm:cxn modelId="{BB29AD14-D0DB-40AA-9C77-41833104F9D0}" type="presParOf" srcId="{7534941D-DD75-4B6A-A844-FED035819A3C}" destId="{1F8263C8-DAEE-4F33-85A9-6F61427ADDA7}" srcOrd="3" destOrd="0" presId="urn:microsoft.com/office/officeart/2005/8/layout/hierarchy2"/>
    <dgm:cxn modelId="{CF736798-5AAA-4EAB-9045-B657C1ADBC25}" type="presParOf" srcId="{1F8263C8-DAEE-4F33-85A9-6F61427ADDA7}" destId="{97D55B77-ABD1-4947-BF51-431E47A60BB0}" srcOrd="0" destOrd="0" presId="urn:microsoft.com/office/officeart/2005/8/layout/hierarchy2"/>
    <dgm:cxn modelId="{7899E1C1-3B7A-4A27-AB9E-12770611CC12}" type="presParOf" srcId="{1F8263C8-DAEE-4F33-85A9-6F61427ADDA7}" destId="{11BB9B22-2F9A-43EA-BEC7-0E3C1F6AEC81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2298D-689C-4B2D-B21A-5AE122933BB8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291EA7-599A-4DE7-A23C-C134F3DBBE47}">
      <dgm:prSet phldrT="[Текст]"/>
      <dgm:spPr/>
      <dgm:t>
        <a:bodyPr/>
        <a:lstStyle/>
        <a:p>
          <a:r>
            <a:rPr lang="uk-UA" dirty="0" smtClean="0">
              <a:solidFill>
                <a:schemeClr val="tx1">
                  <a:lumMod val="95000"/>
                  <a:lumOff val="5000"/>
                </a:schemeClr>
              </a:solidFill>
            </a:rPr>
            <a:t>Функції</a:t>
          </a:r>
        </a:p>
        <a:p>
          <a:r>
            <a:rPr lang="uk-UA" dirty="0" smtClean="0">
              <a:solidFill>
                <a:schemeClr val="tx1">
                  <a:lumMod val="95000"/>
                  <a:lumOff val="5000"/>
                </a:schemeClr>
              </a:solidFill>
            </a:rPr>
            <a:t>білків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DFE588-8E79-4014-AFF9-0BE42CC2AB8F}" type="parTrans" cxnId="{A8BB5CE4-8C2D-45A2-9AF0-F9CBC1FB2F3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B5629A9-A4CF-412B-A02A-1BC72AF9A07C}" type="sibTrans" cxnId="{A8BB5CE4-8C2D-45A2-9AF0-F9CBC1FB2F3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3E901C-F73F-4098-BA00-3D4F372D6DD7}">
      <dgm:prSet phldrT="[Текст]"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uk-UA" sz="14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Будівельна</a:t>
          </a:r>
          <a:endParaRPr lang="ru-RU" sz="1400" b="1" i="1" u="sng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7E37526-2B8B-4A0C-BE23-B39BDB4CBCF2}" type="parTrans" cxnId="{80CFA45C-1E0F-4910-870F-46BF93CA86D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8180F0-D584-4FD1-9A05-21DCBD60D2AA}" type="sibTrans" cxnId="{80CFA45C-1E0F-4910-870F-46BF93CA86D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6DA641-F3E6-4DA4-AAC9-9EB8D9639961}">
      <dgm:prSet phldrT="[Текст]" custT="1"/>
      <dgm:spPr/>
      <dgm:t>
        <a:bodyPr/>
        <a:lstStyle/>
        <a:p>
          <a:r>
            <a:rPr lang="uk-UA" sz="14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Транспортна</a:t>
          </a:r>
          <a:endParaRPr lang="ru-RU" sz="1400" b="1" i="1" u="sng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64AF08-278B-4225-ACE6-F2A23B15A1E6}" type="parTrans" cxnId="{92B40479-6EEF-4911-B27F-39042B77BEB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EB74AE-833D-4977-AC46-FDBEEB755346}" type="sibTrans" cxnId="{92B40479-6EEF-4911-B27F-39042B77BEB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C45375-5AAF-4250-87A0-D872FEA17B00}">
      <dgm:prSet phldrT="[Текст]" custT="1"/>
      <dgm:spPr/>
      <dgm:t>
        <a:bodyPr/>
        <a:lstStyle/>
        <a:p>
          <a:r>
            <a:rPr lang="uk-UA" sz="14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Енергетична</a:t>
          </a:r>
          <a:endParaRPr lang="ru-RU" sz="1400" b="1" i="1" u="sng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521EA4B-5DDD-4716-8747-D73156F41F94}" type="parTrans" cxnId="{B14646CA-C4C6-4084-821E-D884C2DD050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A0D0AE-0E2E-48AB-B641-6E3D6259EFE9}" type="sibTrans" cxnId="{B14646CA-C4C6-4084-821E-D884C2DD050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5EA70F-F0D4-447E-A314-F4BADE36EF1E}">
      <dgm:prSet phldrT="[Текст]" custT="1"/>
      <dgm:spPr/>
      <dgm:t>
        <a:bodyPr/>
        <a:lstStyle/>
        <a:p>
          <a:r>
            <a:rPr lang="uk-UA" sz="1400" b="1" i="1" u="sng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Каталітична</a:t>
          </a:r>
          <a:endParaRPr lang="ru-RU" sz="1400" b="1" i="1" u="sng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C43891A-42A6-46D5-914E-99619C0C046F}" type="parTrans" cxnId="{D88DA70B-4F86-400D-A98B-2C5C4BE1431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BA778D-FD7B-40D0-9904-74E3DC64D94A}" type="sibTrans" cxnId="{D88DA70B-4F86-400D-A98B-2C5C4BE1431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6E84F3-8290-48C6-82B1-213008C42829}">
      <dgm:prSet custT="1"/>
      <dgm:spPr/>
      <dgm:t>
        <a:bodyPr/>
        <a:lstStyle/>
        <a:p>
          <a:r>
            <a:rPr lang="uk-UA" sz="16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Рушійна</a:t>
          </a:r>
          <a:endParaRPr lang="ru-RU" sz="1600" b="1" i="1" u="sng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4057BCB-1D38-4767-96A8-1A874E604E1D}" type="parTrans" cxnId="{2A5271D5-37E7-431A-A2CD-F87C6EA850E3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7E6AE0-A235-44A9-B2AF-A2EA1F43ADE0}" type="sibTrans" cxnId="{2A5271D5-37E7-431A-A2CD-F87C6EA850E3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0EBB1B-17CD-4C38-9959-CE76A46C06B1}">
      <dgm:prSet custT="1"/>
      <dgm:spPr/>
      <dgm:t>
        <a:bodyPr/>
        <a:lstStyle/>
        <a:p>
          <a:r>
            <a:rPr lang="uk-UA" sz="16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Захисна</a:t>
          </a:r>
          <a:endParaRPr lang="ru-RU" sz="1600" b="1" i="1" u="sng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919665-3089-408E-A712-2824F6879348}" type="parTrans" cxnId="{181F87FF-A65B-4F38-9966-229E4A7F644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C78F44-5859-4A40-A7E5-4F9FAC41B454}" type="sibTrans" cxnId="{181F87FF-A65B-4F38-9966-229E4A7F644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34AB4B-6FDB-453F-A1DE-ECDB297A6DB1}">
      <dgm:prSet custT="1"/>
      <dgm:spPr/>
      <dgm:t>
        <a:bodyPr/>
        <a:lstStyle/>
        <a:p>
          <a:r>
            <a:rPr lang="uk-UA" sz="14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Регуляторна</a:t>
          </a:r>
          <a:endParaRPr lang="ru-RU" sz="1400" b="1" i="1" u="sng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F587489-7DC5-4B51-B76A-46371A7E40A0}" type="parTrans" cxnId="{32AACC1C-458D-4760-99C4-8A556275EE17}">
      <dgm:prSet/>
      <dgm:spPr/>
      <dgm:t>
        <a:bodyPr/>
        <a:lstStyle/>
        <a:p>
          <a:endParaRPr lang="ru-RU"/>
        </a:p>
      </dgm:t>
    </dgm:pt>
    <dgm:pt modelId="{5C6B1A62-8D52-489D-B024-F080AA9FC19E}" type="sibTrans" cxnId="{32AACC1C-458D-4760-99C4-8A556275EE17}">
      <dgm:prSet/>
      <dgm:spPr/>
      <dgm:t>
        <a:bodyPr/>
        <a:lstStyle/>
        <a:p>
          <a:endParaRPr lang="ru-RU"/>
        </a:p>
      </dgm:t>
    </dgm:pt>
    <dgm:pt modelId="{1A351A54-F8AB-4451-9DE1-2B49A9503499}" type="pres">
      <dgm:prSet presAssocID="{BAE2298D-689C-4B2D-B21A-5AE122933B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9E29D-FBC1-4F43-ABE7-92200C31E067}" type="pres">
      <dgm:prSet presAssocID="{8B291EA7-599A-4DE7-A23C-C134F3DBBE47}" presName="centerShape" presStyleLbl="node0" presStyleIdx="0" presStyleCnt="1"/>
      <dgm:spPr/>
      <dgm:t>
        <a:bodyPr/>
        <a:lstStyle/>
        <a:p>
          <a:endParaRPr lang="ru-RU"/>
        </a:p>
      </dgm:t>
    </dgm:pt>
    <dgm:pt modelId="{D84C137A-D5C0-43A0-B283-B3002251DD8B}" type="pres">
      <dgm:prSet presAssocID="{77E37526-2B8B-4A0C-BE23-B39BDB4CBCF2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6323612-6D6F-4A06-86A8-02F7B0E3FE6B}" type="pres">
      <dgm:prSet presAssocID="{77E37526-2B8B-4A0C-BE23-B39BDB4CBCF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C1BFFD1-C3D8-41E6-93E4-8B478871230E}" type="pres">
      <dgm:prSet presAssocID="{8A3E901C-F73F-4098-BA00-3D4F372D6DD7}" presName="node" presStyleLbl="node1" presStyleIdx="0" presStyleCnt="7" custRadScaleRad="99157" custRadScaleInc="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F3621-820D-4B35-ACA3-CFC380216EBD}" type="pres">
      <dgm:prSet presAssocID="{D664AF08-278B-4225-ACE6-F2A23B15A1E6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E52D08B-AC13-42D7-B827-C820758FD5B2}" type="pres">
      <dgm:prSet presAssocID="{D664AF08-278B-4225-ACE6-F2A23B15A1E6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3E7F699-481E-48A4-A8EB-37FBE5F89520}" type="pres">
      <dgm:prSet presAssocID="{656DA641-F3E6-4DA4-AAC9-9EB8D96399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D97E5-EB65-419B-9757-FA5FD9278B48}" type="pres">
      <dgm:prSet presAssocID="{0521EA4B-5DDD-4716-8747-D73156F41F94}" presName="parTrans" presStyleLbl="sibTrans2D1" presStyleIdx="2" presStyleCnt="7"/>
      <dgm:spPr/>
      <dgm:t>
        <a:bodyPr/>
        <a:lstStyle/>
        <a:p>
          <a:endParaRPr lang="ru-RU"/>
        </a:p>
      </dgm:t>
    </dgm:pt>
    <dgm:pt modelId="{C007159D-AD49-4CE7-9863-D57DFAFDE51B}" type="pres">
      <dgm:prSet presAssocID="{0521EA4B-5DDD-4716-8747-D73156F41F94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3DFB9BE7-022D-41E9-867D-6F795693186F}" type="pres">
      <dgm:prSet presAssocID="{3CC45375-5AAF-4250-87A0-D872FEA17B0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1D063-1E49-453C-B3E4-DA9DDA2FC0D9}" type="pres">
      <dgm:prSet presAssocID="{5C43891A-42A6-46D5-914E-99619C0C046F}" presName="parTrans" presStyleLbl="sibTrans2D1" presStyleIdx="3" presStyleCnt="7"/>
      <dgm:spPr/>
      <dgm:t>
        <a:bodyPr/>
        <a:lstStyle/>
        <a:p>
          <a:endParaRPr lang="ru-RU"/>
        </a:p>
      </dgm:t>
    </dgm:pt>
    <dgm:pt modelId="{1EAE51F4-3DC8-412C-97DD-7A62B86F69AF}" type="pres">
      <dgm:prSet presAssocID="{5C43891A-42A6-46D5-914E-99619C0C046F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919582A-20F7-4AEE-A30D-B8E50293DE4D}" type="pres">
      <dgm:prSet presAssocID="{885EA70F-F0D4-447E-A314-F4BADE36EF1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6C270-0ACA-498F-9123-4AB6485D77CB}" type="pres">
      <dgm:prSet presAssocID="{D1919665-3089-408E-A712-2824F6879348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165EC26-5917-4512-BC5E-06755E50A169}" type="pres">
      <dgm:prSet presAssocID="{D1919665-3089-408E-A712-2824F687934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1DACEE45-04E1-4AD6-A4D0-3DD884FCF911}" type="pres">
      <dgm:prSet presAssocID="{E20EBB1B-17CD-4C38-9959-CE76A46C06B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E2E32-F9EB-47B2-89EF-CCF836F9467A}" type="pres">
      <dgm:prSet presAssocID="{FF587489-7DC5-4B51-B76A-46371A7E40A0}" presName="parTrans" presStyleLbl="sibTrans2D1" presStyleIdx="5" presStyleCnt="7"/>
      <dgm:spPr/>
      <dgm:t>
        <a:bodyPr/>
        <a:lstStyle/>
        <a:p>
          <a:endParaRPr lang="ru-RU"/>
        </a:p>
      </dgm:t>
    </dgm:pt>
    <dgm:pt modelId="{D6BD5E9C-EE97-4E80-8BA6-74DE5C57D028}" type="pres">
      <dgm:prSet presAssocID="{FF587489-7DC5-4B51-B76A-46371A7E40A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E02733E-B164-4023-9AEE-7447F603F3E9}" type="pres">
      <dgm:prSet presAssocID="{8134AB4B-6FDB-453F-A1DE-ECDB297A6DB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D9135-F0DF-43E8-A742-A9CF81CE5B18}" type="pres">
      <dgm:prSet presAssocID="{A4057BCB-1D38-4767-96A8-1A874E604E1D}" presName="parTrans" presStyleLbl="sibTrans2D1" presStyleIdx="6" presStyleCnt="7"/>
      <dgm:spPr/>
      <dgm:t>
        <a:bodyPr/>
        <a:lstStyle/>
        <a:p>
          <a:endParaRPr lang="ru-RU"/>
        </a:p>
      </dgm:t>
    </dgm:pt>
    <dgm:pt modelId="{3A05CF2D-2E45-460B-ADC7-D0EBC8C6756F}" type="pres">
      <dgm:prSet presAssocID="{A4057BCB-1D38-4767-96A8-1A874E604E1D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9B1D56C-3ED6-4EE0-B0EB-C2224651FC60}" type="pres">
      <dgm:prSet presAssocID="{E56E84F3-8290-48C6-82B1-213008C42829}" presName="node" presStyleLbl="node1" presStyleIdx="6" presStyleCnt="7" custRadScaleRad="101617" custRadScaleInc="-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BEA14-EFAE-442B-B5E7-4C29448E9892}" type="presOf" srcId="{FF587489-7DC5-4B51-B76A-46371A7E40A0}" destId="{D6BD5E9C-EE97-4E80-8BA6-74DE5C57D028}" srcOrd="1" destOrd="0" presId="urn:microsoft.com/office/officeart/2005/8/layout/radial5"/>
    <dgm:cxn modelId="{82E9D41A-433B-4145-80E6-F0EEB13A810D}" type="presOf" srcId="{A4057BCB-1D38-4767-96A8-1A874E604E1D}" destId="{3A05CF2D-2E45-460B-ADC7-D0EBC8C6756F}" srcOrd="1" destOrd="0" presId="urn:microsoft.com/office/officeart/2005/8/layout/radial5"/>
    <dgm:cxn modelId="{3E765B1B-FF31-48D6-9281-D1C9B77764B4}" type="presOf" srcId="{77E37526-2B8B-4A0C-BE23-B39BDB4CBCF2}" destId="{A6323612-6D6F-4A06-86A8-02F7B0E3FE6B}" srcOrd="1" destOrd="0" presId="urn:microsoft.com/office/officeart/2005/8/layout/radial5"/>
    <dgm:cxn modelId="{0E9EA2DA-3C22-46DA-8B48-F605033D971A}" type="presOf" srcId="{D1919665-3089-408E-A712-2824F6879348}" destId="{F165EC26-5917-4512-BC5E-06755E50A169}" srcOrd="1" destOrd="0" presId="urn:microsoft.com/office/officeart/2005/8/layout/radial5"/>
    <dgm:cxn modelId="{B7E882DA-0FA9-41C1-AA2C-708589178777}" type="presOf" srcId="{D1919665-3089-408E-A712-2824F6879348}" destId="{6DC6C270-0ACA-498F-9123-4AB6485D77CB}" srcOrd="0" destOrd="0" presId="urn:microsoft.com/office/officeart/2005/8/layout/radial5"/>
    <dgm:cxn modelId="{26DAAEDB-D0FA-4658-833C-0ADB4D94831D}" type="presOf" srcId="{0521EA4B-5DDD-4716-8747-D73156F41F94}" destId="{C007159D-AD49-4CE7-9863-D57DFAFDE51B}" srcOrd="1" destOrd="0" presId="urn:microsoft.com/office/officeart/2005/8/layout/radial5"/>
    <dgm:cxn modelId="{97E639F1-82AE-4A14-B079-5AB6A07A8FAE}" type="presOf" srcId="{8134AB4B-6FDB-453F-A1DE-ECDB297A6DB1}" destId="{7E02733E-B164-4023-9AEE-7447F603F3E9}" srcOrd="0" destOrd="0" presId="urn:microsoft.com/office/officeart/2005/8/layout/radial5"/>
    <dgm:cxn modelId="{B7F0E69E-F994-4B73-8A75-5A4144A62FB2}" type="presOf" srcId="{BAE2298D-689C-4B2D-B21A-5AE122933BB8}" destId="{1A351A54-F8AB-4451-9DE1-2B49A9503499}" srcOrd="0" destOrd="0" presId="urn:microsoft.com/office/officeart/2005/8/layout/radial5"/>
    <dgm:cxn modelId="{92B40479-6EEF-4911-B27F-39042B77BEB4}" srcId="{8B291EA7-599A-4DE7-A23C-C134F3DBBE47}" destId="{656DA641-F3E6-4DA4-AAC9-9EB8D9639961}" srcOrd="1" destOrd="0" parTransId="{D664AF08-278B-4225-ACE6-F2A23B15A1E6}" sibTransId="{6EEB74AE-833D-4977-AC46-FDBEEB755346}"/>
    <dgm:cxn modelId="{97A94E23-4D23-49B8-8B26-44712E7BDC1E}" type="presOf" srcId="{656DA641-F3E6-4DA4-AAC9-9EB8D9639961}" destId="{33E7F699-481E-48A4-A8EB-37FBE5F89520}" srcOrd="0" destOrd="0" presId="urn:microsoft.com/office/officeart/2005/8/layout/radial5"/>
    <dgm:cxn modelId="{DAE8148E-6EBC-4255-A217-50D584513EAD}" type="presOf" srcId="{D664AF08-278B-4225-ACE6-F2A23B15A1E6}" destId="{2F7F3621-820D-4B35-ACA3-CFC380216EBD}" srcOrd="0" destOrd="0" presId="urn:microsoft.com/office/officeart/2005/8/layout/radial5"/>
    <dgm:cxn modelId="{905A3EE0-71C5-4C7E-A6FF-419E173ADA7E}" type="presOf" srcId="{885EA70F-F0D4-447E-A314-F4BADE36EF1E}" destId="{1919582A-20F7-4AEE-A30D-B8E50293DE4D}" srcOrd="0" destOrd="0" presId="urn:microsoft.com/office/officeart/2005/8/layout/radial5"/>
    <dgm:cxn modelId="{2BB087AE-5919-4AA8-ACD0-9CC2A60FC704}" type="presOf" srcId="{77E37526-2B8B-4A0C-BE23-B39BDB4CBCF2}" destId="{D84C137A-D5C0-43A0-B283-B3002251DD8B}" srcOrd="0" destOrd="0" presId="urn:microsoft.com/office/officeart/2005/8/layout/radial5"/>
    <dgm:cxn modelId="{80CFA45C-1E0F-4910-870F-46BF93CA86D7}" srcId="{8B291EA7-599A-4DE7-A23C-C134F3DBBE47}" destId="{8A3E901C-F73F-4098-BA00-3D4F372D6DD7}" srcOrd="0" destOrd="0" parTransId="{77E37526-2B8B-4A0C-BE23-B39BDB4CBCF2}" sibTransId="{CA8180F0-D584-4FD1-9A05-21DCBD60D2AA}"/>
    <dgm:cxn modelId="{181F87FF-A65B-4F38-9966-229E4A7F6441}" srcId="{8B291EA7-599A-4DE7-A23C-C134F3DBBE47}" destId="{E20EBB1B-17CD-4C38-9959-CE76A46C06B1}" srcOrd="4" destOrd="0" parTransId="{D1919665-3089-408E-A712-2824F6879348}" sibTransId="{53C78F44-5859-4A40-A7E5-4F9FAC41B454}"/>
    <dgm:cxn modelId="{AD9333EA-0E0F-44A5-8091-EC59930FAA56}" type="presOf" srcId="{A4057BCB-1D38-4767-96A8-1A874E604E1D}" destId="{3EED9135-F0DF-43E8-A742-A9CF81CE5B18}" srcOrd="0" destOrd="0" presId="urn:microsoft.com/office/officeart/2005/8/layout/radial5"/>
    <dgm:cxn modelId="{A8BB5CE4-8C2D-45A2-9AF0-F9CBC1FB2F32}" srcId="{BAE2298D-689C-4B2D-B21A-5AE122933BB8}" destId="{8B291EA7-599A-4DE7-A23C-C134F3DBBE47}" srcOrd="0" destOrd="0" parTransId="{5DDFE588-8E79-4014-AFF9-0BE42CC2AB8F}" sibTransId="{1B5629A9-A4CF-412B-A02A-1BC72AF9A07C}"/>
    <dgm:cxn modelId="{BAFACE1A-5C32-4200-8FE8-2AF3C211ABE9}" type="presOf" srcId="{0521EA4B-5DDD-4716-8747-D73156F41F94}" destId="{E88D97E5-EB65-419B-9757-FA5FD9278B48}" srcOrd="0" destOrd="0" presId="urn:microsoft.com/office/officeart/2005/8/layout/radial5"/>
    <dgm:cxn modelId="{E2A62FBC-F713-4C07-9BB8-7EBB4503B2E7}" type="presOf" srcId="{8B291EA7-599A-4DE7-A23C-C134F3DBBE47}" destId="{F2D9E29D-FBC1-4F43-ABE7-92200C31E067}" srcOrd="0" destOrd="0" presId="urn:microsoft.com/office/officeart/2005/8/layout/radial5"/>
    <dgm:cxn modelId="{59F117F6-959C-4149-9022-446AB874BD94}" type="presOf" srcId="{3CC45375-5AAF-4250-87A0-D872FEA17B00}" destId="{3DFB9BE7-022D-41E9-867D-6F795693186F}" srcOrd="0" destOrd="0" presId="urn:microsoft.com/office/officeart/2005/8/layout/radial5"/>
    <dgm:cxn modelId="{375D7447-46C4-4730-94D7-DEAD87FA71CC}" type="presOf" srcId="{FF587489-7DC5-4B51-B76A-46371A7E40A0}" destId="{8CEE2E32-F9EB-47B2-89EF-CCF836F9467A}" srcOrd="0" destOrd="0" presId="urn:microsoft.com/office/officeart/2005/8/layout/radial5"/>
    <dgm:cxn modelId="{26D1C3B6-B1AB-4E46-9D06-A8E38E92297B}" type="presOf" srcId="{E56E84F3-8290-48C6-82B1-213008C42829}" destId="{C9B1D56C-3ED6-4EE0-B0EB-C2224651FC60}" srcOrd="0" destOrd="0" presId="urn:microsoft.com/office/officeart/2005/8/layout/radial5"/>
    <dgm:cxn modelId="{C814C564-210F-46ED-B672-581EF1249A26}" type="presOf" srcId="{5C43891A-42A6-46D5-914E-99619C0C046F}" destId="{9B21D063-1E49-453C-B3E4-DA9DDA2FC0D9}" srcOrd="0" destOrd="0" presId="urn:microsoft.com/office/officeart/2005/8/layout/radial5"/>
    <dgm:cxn modelId="{36573398-E799-480B-8691-C81B7D9A48BB}" type="presOf" srcId="{E20EBB1B-17CD-4C38-9959-CE76A46C06B1}" destId="{1DACEE45-04E1-4AD6-A4D0-3DD884FCF911}" srcOrd="0" destOrd="0" presId="urn:microsoft.com/office/officeart/2005/8/layout/radial5"/>
    <dgm:cxn modelId="{59068793-D0B1-4F9A-A4FE-ACD5F0EFBD8D}" type="presOf" srcId="{5C43891A-42A6-46D5-914E-99619C0C046F}" destId="{1EAE51F4-3DC8-412C-97DD-7A62B86F69AF}" srcOrd="1" destOrd="0" presId="urn:microsoft.com/office/officeart/2005/8/layout/radial5"/>
    <dgm:cxn modelId="{B14646CA-C4C6-4084-821E-D884C2DD0500}" srcId="{8B291EA7-599A-4DE7-A23C-C134F3DBBE47}" destId="{3CC45375-5AAF-4250-87A0-D872FEA17B00}" srcOrd="2" destOrd="0" parTransId="{0521EA4B-5DDD-4716-8747-D73156F41F94}" sibTransId="{2EA0D0AE-0E2E-48AB-B641-6E3D6259EFE9}"/>
    <dgm:cxn modelId="{2A5271D5-37E7-431A-A2CD-F87C6EA850E3}" srcId="{8B291EA7-599A-4DE7-A23C-C134F3DBBE47}" destId="{E56E84F3-8290-48C6-82B1-213008C42829}" srcOrd="6" destOrd="0" parTransId="{A4057BCB-1D38-4767-96A8-1A874E604E1D}" sibTransId="{CE7E6AE0-A235-44A9-B2AF-A2EA1F43ADE0}"/>
    <dgm:cxn modelId="{736E78F5-B559-4BBC-892F-BDEE9B258EE8}" type="presOf" srcId="{8A3E901C-F73F-4098-BA00-3D4F372D6DD7}" destId="{7C1BFFD1-C3D8-41E6-93E4-8B478871230E}" srcOrd="0" destOrd="0" presId="urn:microsoft.com/office/officeart/2005/8/layout/radial5"/>
    <dgm:cxn modelId="{32AACC1C-458D-4760-99C4-8A556275EE17}" srcId="{8B291EA7-599A-4DE7-A23C-C134F3DBBE47}" destId="{8134AB4B-6FDB-453F-A1DE-ECDB297A6DB1}" srcOrd="5" destOrd="0" parTransId="{FF587489-7DC5-4B51-B76A-46371A7E40A0}" sibTransId="{5C6B1A62-8D52-489D-B024-F080AA9FC19E}"/>
    <dgm:cxn modelId="{9CF03C33-E550-4643-896F-16E1FF7897CD}" type="presOf" srcId="{D664AF08-278B-4225-ACE6-F2A23B15A1E6}" destId="{9E52D08B-AC13-42D7-B827-C820758FD5B2}" srcOrd="1" destOrd="0" presId="urn:microsoft.com/office/officeart/2005/8/layout/radial5"/>
    <dgm:cxn modelId="{D88DA70B-4F86-400D-A98B-2C5C4BE14311}" srcId="{8B291EA7-599A-4DE7-A23C-C134F3DBBE47}" destId="{885EA70F-F0D4-447E-A314-F4BADE36EF1E}" srcOrd="3" destOrd="0" parTransId="{5C43891A-42A6-46D5-914E-99619C0C046F}" sibTransId="{A5BA778D-FD7B-40D0-9904-74E3DC64D94A}"/>
    <dgm:cxn modelId="{65A691E2-46A9-47BC-A350-F12FA8232565}" type="presParOf" srcId="{1A351A54-F8AB-4451-9DE1-2B49A9503499}" destId="{F2D9E29D-FBC1-4F43-ABE7-92200C31E067}" srcOrd="0" destOrd="0" presId="urn:microsoft.com/office/officeart/2005/8/layout/radial5"/>
    <dgm:cxn modelId="{37BD00C3-51C9-47FB-A5A1-3F4801BE50E5}" type="presParOf" srcId="{1A351A54-F8AB-4451-9DE1-2B49A9503499}" destId="{D84C137A-D5C0-43A0-B283-B3002251DD8B}" srcOrd="1" destOrd="0" presId="urn:microsoft.com/office/officeart/2005/8/layout/radial5"/>
    <dgm:cxn modelId="{0C334325-798E-453B-97F7-70C94ABE5B48}" type="presParOf" srcId="{D84C137A-D5C0-43A0-B283-B3002251DD8B}" destId="{A6323612-6D6F-4A06-86A8-02F7B0E3FE6B}" srcOrd="0" destOrd="0" presId="urn:microsoft.com/office/officeart/2005/8/layout/radial5"/>
    <dgm:cxn modelId="{2BD4F9F7-BA7C-42A5-A97C-DACF423634DB}" type="presParOf" srcId="{1A351A54-F8AB-4451-9DE1-2B49A9503499}" destId="{7C1BFFD1-C3D8-41E6-93E4-8B478871230E}" srcOrd="2" destOrd="0" presId="urn:microsoft.com/office/officeart/2005/8/layout/radial5"/>
    <dgm:cxn modelId="{1878DC44-F906-4152-9EC5-F3A3D3B7FD31}" type="presParOf" srcId="{1A351A54-F8AB-4451-9DE1-2B49A9503499}" destId="{2F7F3621-820D-4B35-ACA3-CFC380216EBD}" srcOrd="3" destOrd="0" presId="urn:microsoft.com/office/officeart/2005/8/layout/radial5"/>
    <dgm:cxn modelId="{6E9D3AE1-A016-4B56-BFDD-8C0783A9A533}" type="presParOf" srcId="{2F7F3621-820D-4B35-ACA3-CFC380216EBD}" destId="{9E52D08B-AC13-42D7-B827-C820758FD5B2}" srcOrd="0" destOrd="0" presId="urn:microsoft.com/office/officeart/2005/8/layout/radial5"/>
    <dgm:cxn modelId="{1FD56AC3-74B2-4BC0-AD72-36F3DEC1C9D0}" type="presParOf" srcId="{1A351A54-F8AB-4451-9DE1-2B49A9503499}" destId="{33E7F699-481E-48A4-A8EB-37FBE5F89520}" srcOrd="4" destOrd="0" presId="urn:microsoft.com/office/officeart/2005/8/layout/radial5"/>
    <dgm:cxn modelId="{635E419D-7799-4AB1-A7B7-6B329E0F63C3}" type="presParOf" srcId="{1A351A54-F8AB-4451-9DE1-2B49A9503499}" destId="{E88D97E5-EB65-419B-9757-FA5FD9278B48}" srcOrd="5" destOrd="0" presId="urn:microsoft.com/office/officeart/2005/8/layout/radial5"/>
    <dgm:cxn modelId="{8CD38F4B-4551-4E45-BFFF-53DE44E07F88}" type="presParOf" srcId="{E88D97E5-EB65-419B-9757-FA5FD9278B48}" destId="{C007159D-AD49-4CE7-9863-D57DFAFDE51B}" srcOrd="0" destOrd="0" presId="urn:microsoft.com/office/officeart/2005/8/layout/radial5"/>
    <dgm:cxn modelId="{C195C15A-07CD-4488-A9AC-0CE4B2F297D7}" type="presParOf" srcId="{1A351A54-F8AB-4451-9DE1-2B49A9503499}" destId="{3DFB9BE7-022D-41E9-867D-6F795693186F}" srcOrd="6" destOrd="0" presId="urn:microsoft.com/office/officeart/2005/8/layout/radial5"/>
    <dgm:cxn modelId="{E9498E5A-699B-40A7-B366-4E0F301DBF12}" type="presParOf" srcId="{1A351A54-F8AB-4451-9DE1-2B49A9503499}" destId="{9B21D063-1E49-453C-B3E4-DA9DDA2FC0D9}" srcOrd="7" destOrd="0" presId="urn:microsoft.com/office/officeart/2005/8/layout/radial5"/>
    <dgm:cxn modelId="{26D768AA-2C61-4B38-B106-687021ECFF00}" type="presParOf" srcId="{9B21D063-1E49-453C-B3E4-DA9DDA2FC0D9}" destId="{1EAE51F4-3DC8-412C-97DD-7A62B86F69AF}" srcOrd="0" destOrd="0" presId="urn:microsoft.com/office/officeart/2005/8/layout/radial5"/>
    <dgm:cxn modelId="{86A5812F-0EDB-4CFD-8B55-71AE5C7AE4E0}" type="presParOf" srcId="{1A351A54-F8AB-4451-9DE1-2B49A9503499}" destId="{1919582A-20F7-4AEE-A30D-B8E50293DE4D}" srcOrd="8" destOrd="0" presId="urn:microsoft.com/office/officeart/2005/8/layout/radial5"/>
    <dgm:cxn modelId="{02BC3A19-47F6-4B50-820F-D9F04F3A7666}" type="presParOf" srcId="{1A351A54-F8AB-4451-9DE1-2B49A9503499}" destId="{6DC6C270-0ACA-498F-9123-4AB6485D77CB}" srcOrd="9" destOrd="0" presId="urn:microsoft.com/office/officeart/2005/8/layout/radial5"/>
    <dgm:cxn modelId="{E87AB93E-BD37-46F0-9BA8-E555E594146B}" type="presParOf" srcId="{6DC6C270-0ACA-498F-9123-4AB6485D77CB}" destId="{F165EC26-5917-4512-BC5E-06755E50A169}" srcOrd="0" destOrd="0" presId="urn:microsoft.com/office/officeart/2005/8/layout/radial5"/>
    <dgm:cxn modelId="{0F2D7DCF-D010-46D2-BDF8-73E482319797}" type="presParOf" srcId="{1A351A54-F8AB-4451-9DE1-2B49A9503499}" destId="{1DACEE45-04E1-4AD6-A4D0-3DD884FCF911}" srcOrd="10" destOrd="0" presId="urn:microsoft.com/office/officeart/2005/8/layout/radial5"/>
    <dgm:cxn modelId="{8B24E697-8FC9-4F18-BDBF-E7F27A932EAE}" type="presParOf" srcId="{1A351A54-F8AB-4451-9DE1-2B49A9503499}" destId="{8CEE2E32-F9EB-47B2-89EF-CCF836F9467A}" srcOrd="11" destOrd="0" presId="urn:microsoft.com/office/officeart/2005/8/layout/radial5"/>
    <dgm:cxn modelId="{E8DF7074-DDBC-4ECD-88B7-0A16778C0366}" type="presParOf" srcId="{8CEE2E32-F9EB-47B2-89EF-CCF836F9467A}" destId="{D6BD5E9C-EE97-4E80-8BA6-74DE5C57D028}" srcOrd="0" destOrd="0" presId="urn:microsoft.com/office/officeart/2005/8/layout/radial5"/>
    <dgm:cxn modelId="{BEE9C678-D21C-4317-961C-68C6D74619D6}" type="presParOf" srcId="{1A351A54-F8AB-4451-9DE1-2B49A9503499}" destId="{7E02733E-B164-4023-9AEE-7447F603F3E9}" srcOrd="12" destOrd="0" presId="urn:microsoft.com/office/officeart/2005/8/layout/radial5"/>
    <dgm:cxn modelId="{DE7EEC79-9684-4BD2-A979-13DA092A788F}" type="presParOf" srcId="{1A351A54-F8AB-4451-9DE1-2B49A9503499}" destId="{3EED9135-F0DF-43E8-A742-A9CF81CE5B18}" srcOrd="13" destOrd="0" presId="urn:microsoft.com/office/officeart/2005/8/layout/radial5"/>
    <dgm:cxn modelId="{53E00EFE-76FC-49E7-A543-7360C75D9DEE}" type="presParOf" srcId="{3EED9135-F0DF-43E8-A742-A9CF81CE5B18}" destId="{3A05CF2D-2E45-460B-ADC7-D0EBC8C6756F}" srcOrd="0" destOrd="0" presId="urn:microsoft.com/office/officeart/2005/8/layout/radial5"/>
    <dgm:cxn modelId="{A1D7F4DC-870B-4261-95D5-7F82FFD81197}" type="presParOf" srcId="{1A351A54-F8AB-4451-9DE1-2B49A9503499}" destId="{C9B1D56C-3ED6-4EE0-B0EB-C2224651FC60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F:\&#1042;&#1110;&#1076;&#1082;&#1088;&#1080;&#1090;&#1080;&#1081;%20&#1091;&#1088;&#1086;&#1082;%20%20&#1041;&#1110;&#1083;&#1082;&#1080;\denaturaciya1.av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file:///F:\&#1042;&#1110;&#1076;&#1082;&#1088;&#1080;&#1090;&#1080;&#1081;%20&#1091;&#1088;&#1086;&#1082;%20%20&#1041;&#1110;&#1083;&#1082;&#1080;\obrat_denatur.av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F:\&#1042;&#1110;&#1076;&#1082;&#1088;&#1080;&#1090;&#1080;&#1081;%20&#1091;&#1088;&#1086;&#1082;%20%20&#1041;&#1110;&#1083;&#1082;&#1080;\video_11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file:///F:\&#1042;&#1110;&#1076;&#1082;&#1088;&#1080;&#1090;&#1080;&#1081;%20&#1091;&#1088;&#1086;&#1082;%20%20&#1041;&#1110;&#1083;&#1082;&#1080;\denaturaciya2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792" y="1285860"/>
            <a:ext cx="7927848" cy="3130691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Білки:  склад, будова і властивості.  </a:t>
            </a:r>
            <a:br>
              <a:rPr lang="uk-UA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Біологічна  роль  білків</a:t>
            </a:r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486400"/>
            <a:ext cx="5386406" cy="5858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Відкритий урок  Білки\біл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714884"/>
            <a:ext cx="7048500" cy="189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1571612"/>
            <a:ext cx="4043362" cy="478634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2800" i="1" u="sng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/>
            </a:r>
            <a:br>
              <a:rPr lang="ru-RU" sz="2800" i="1" u="sng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r>
              <a:rPr lang="ru-RU" sz="2800" i="1" u="sng" dirty="0">
                <a:solidFill>
                  <a:srgbClr val="002060"/>
                </a:solidFill>
                <a:effectLst/>
                <a:latin typeface="Book Antiqua" pitchFamily="18" charset="0"/>
              </a:rPr>
              <a:t/>
            </a:r>
            <a:br>
              <a:rPr lang="ru-RU" sz="2800" i="1" u="sng" dirty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r>
              <a:rPr lang="ru-RU" sz="2800" i="1" u="sng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/>
            </a:r>
            <a:br>
              <a:rPr lang="ru-RU" sz="2800" i="1" u="sng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r>
              <a:rPr lang="ru-RU" sz="3100" i="1" u="sng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Вторинна</a:t>
            </a:r>
            <a:r>
              <a:rPr lang="ru-RU" sz="3100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100" i="1" u="sng" dirty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структура</a:t>
            </a:r>
            <a:r>
              <a:rPr lang="ru-RU" sz="3100" i="1" dirty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просторова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конфігурація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поліпептидного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ланцюга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можливе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розміщення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31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найчастіше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у 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спіралі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7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900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4900" dirty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285860"/>
            <a:ext cx="2786082" cy="507209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5500702"/>
            <a:ext cx="3567138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4429156" cy="570073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800" i="1" u="sng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Третинна</a:t>
            </a:r>
            <a:r>
              <a:rPr lang="ru-RU" sz="2800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структура</a:t>
            </a:r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трьохмірна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конфігурація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якої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набуває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у 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закручена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спіраль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Третинною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структурою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пояснюють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специфічність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білкової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молекули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та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біологічна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активність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86520"/>
            <a:ext cx="4038600" cy="113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3714776" cy="48577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1874521"/>
            <a:ext cx="45719" cy="542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F:\Відкритий урок  Білки\image15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214422"/>
            <a:ext cx="785818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Фізичні  властивості</a:t>
            </a:r>
            <a:r>
              <a:rPr lang="uk-UA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4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білків</a:t>
            </a:r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1643050"/>
            <a:ext cx="4929222" cy="4757433"/>
          </a:xfrm>
        </p:spPr>
        <p:txBody>
          <a:bodyPr>
            <a:normAutofit fontScale="92500"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М’які, добре розчинні (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альбумін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Тверді, не змішуються з водою (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кератин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 -  роги, копита,нігті, пір’я; </a:t>
            </a:r>
            <a:r>
              <a:rPr lang="uk-UA" b="1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хітін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– панцирі крабів,павуків;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Не мають температури плавлення;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При нагріванні руйнуються та розкладаються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2.jpg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428868"/>
            <a:ext cx="3714744" cy="2793995"/>
          </a:xfrm>
        </p:spPr>
      </p:pic>
      <p:pic>
        <p:nvPicPr>
          <p:cNvPr id="34817" name="Picture 1" descr="K:\Відкритий урок  Білки\мал білки\200px-Protein_crystals_grown_in_sp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268913"/>
            <a:ext cx="609600" cy="762000"/>
          </a:xfrm>
          <a:prstGeom prst="rect">
            <a:avLst/>
          </a:prstGeom>
          <a:noFill/>
        </p:spPr>
      </p:pic>
      <p:pic>
        <p:nvPicPr>
          <p:cNvPr id="34818" name="Picture 2" descr="K:\Відкритий урок  Білки\мал білки\480px-Protein_crystals_grown_in_sp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5537">
            <a:off x="7148245" y="4760695"/>
            <a:ext cx="1648447" cy="205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Денатурація</a:t>
            </a:r>
            <a:r>
              <a:rPr lang="ru-RU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руйнування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природної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білка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дією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нагрівання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хімічних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реагентів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Властивості  </a:t>
            </a:r>
            <a:r>
              <a:rPr lang="uk-UA" sz="4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білків</a:t>
            </a:r>
            <a:endParaRPr lang="ru-RU" sz="4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5" descr="i?id=57002499&amp;tov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9026" y="5072050"/>
            <a:ext cx="206497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Властивості </a:t>
            </a:r>
            <a:r>
              <a:rPr lang="uk-UA" sz="4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4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білків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i="1" u="sng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Ренатурація</a:t>
            </a:r>
            <a:r>
              <a:rPr lang="uk-UA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  білка 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часткове руйнування природної структури білка, яке  відновлюється при зміні умов існування.  </a:t>
            </a:r>
            <a:endParaRPr lang="uk-UA" b="1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Гідроліз 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u="sng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кислотно-основний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u="sng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ферментативний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якого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утворюються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амінокислоти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69" name="Picture 1" descr="K:\Відкритий урок  Білки\728354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5343525"/>
            <a:ext cx="140017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3226"/>
          </a:xfrm>
        </p:spPr>
        <p:txBody>
          <a:bodyPr>
            <a:noAutofit/>
          </a:bodyPr>
          <a:lstStyle/>
          <a:p>
            <a:r>
              <a:rPr lang="uk-UA" sz="28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Біуретова</a:t>
            </a:r>
            <a:r>
              <a:rPr lang="uk-UA" sz="28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  реакція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– дія на білок </a:t>
            </a:r>
          </a:p>
          <a:p>
            <a:pPr>
              <a:buNone/>
            </a:pPr>
            <a:r>
              <a:rPr lang="uk-UA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   розчину лугу й розчину  </a:t>
            </a:r>
            <a:r>
              <a:rPr lang="uk-UA" sz="2400" b="1" i="1" dirty="0" err="1" smtClean="0">
                <a:latin typeface="Arial" pitchFamily="34" charset="0"/>
                <a:cs typeface="Arial" pitchFamily="34" charset="0"/>
              </a:rPr>
              <a:t>купрум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sz="2400" b="1" i="1" smtClean="0">
                <a:latin typeface="Arial" pitchFamily="34" charset="0"/>
                <a:cs typeface="Arial" pitchFamily="34" charset="0"/>
              </a:rPr>
              <a:t>II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uk-UA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  сульфату.  Розчин набуває </a:t>
            </a:r>
          </a:p>
          <a:p>
            <a:pPr>
              <a:buNone/>
            </a:pP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   фіолетового забарвлення, що вказує </a:t>
            </a:r>
          </a:p>
          <a:p>
            <a:pPr>
              <a:buNone/>
            </a:pP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    на наявність поліпептидних  </a:t>
            </a:r>
            <a:r>
              <a:rPr lang="uk-UA" sz="2400" b="1" i="1" dirty="0" err="1" smtClean="0">
                <a:latin typeface="Arial" pitchFamily="34" charset="0"/>
                <a:cs typeface="Arial" pitchFamily="34" charset="0"/>
              </a:rPr>
              <a:t>зв′язків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24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24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2400" b="1" i="1" dirty="0">
              <a:latin typeface="Book Antiqua" pitchFamily="18" charset="0"/>
            </a:endParaRPr>
          </a:p>
          <a:p>
            <a:pPr>
              <a:buNone/>
            </a:pPr>
            <a:endParaRPr lang="uk-UA" sz="2400" b="1" i="1" dirty="0" smtClean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Кольорові  реакції  </a:t>
            </a:r>
            <a:r>
              <a:rPr lang="uk-UA" sz="4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білків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i?id=76475545&amp;tov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785926"/>
            <a:ext cx="1753480" cy="200026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728" y="3500438"/>
            <a:ext cx="4162425" cy="3114675"/>
          </a:xfrm>
          <a:prstGeom prst="rect">
            <a:avLst/>
          </a:prstGeom>
          <a:noFill/>
        </p:spPr>
      </p:pic>
      <p:pic>
        <p:nvPicPr>
          <p:cNvPr id="31745" name="Picture 1" descr="K:\Відкритий урок  Білки\2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0763" y="3929066"/>
            <a:ext cx="2114575" cy="2471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b="1" i="1" u="sng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Ксантопротеїнова</a:t>
            </a:r>
            <a:r>
              <a:rPr lang="uk-UA" sz="2400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 реакція </a:t>
            </a:r>
            <a:r>
              <a:rPr lang="uk-UA" sz="2400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i="1" dirty="0">
                <a:latin typeface="Arial" pitchFamily="34" charset="0"/>
                <a:cs typeface="Arial" pitchFamily="34" charset="0"/>
              </a:rPr>
              <a:t>( для білків, що містять бензольне кільце) - дія концентрованої  нітратної кислоти з появою жовтого забарвлення. Внаслідок  додавання лугу жовте забарвлення змінюється на оранжеве.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Кольорові  реакції  білків</a:t>
            </a:r>
            <a:endParaRPr lang="ru-RU" sz="44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4143380"/>
            <a:ext cx="3438525" cy="1219200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86182" y="4429132"/>
            <a:ext cx="781050" cy="590550"/>
          </a:xfrm>
          <a:prstGeom prst="rect">
            <a:avLst/>
          </a:prstGeom>
          <a:noFill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000504"/>
            <a:ext cx="3200400" cy="1304925"/>
          </a:xfrm>
          <a:prstGeom prst="rect">
            <a:avLst/>
          </a:prstGeom>
          <a:noFill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4286256"/>
            <a:ext cx="923925" cy="61912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5852" y="5643578"/>
            <a:ext cx="923925" cy="619125"/>
          </a:xfrm>
          <a:prstGeom prst="rect">
            <a:avLst/>
          </a:prstGeom>
          <a:noFill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14546" y="5286388"/>
            <a:ext cx="3524250" cy="1381125"/>
          </a:xfrm>
          <a:prstGeom prst="rect">
            <a:avLst/>
          </a:prstGeom>
          <a:noFill/>
        </p:spPr>
      </p:pic>
      <p:pic>
        <p:nvPicPr>
          <p:cNvPr id="30721" name="Picture 1" descr="K:\Відкритий урок  Білки\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5357825"/>
            <a:ext cx="2376489" cy="1360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i="1" u="sng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Цистеїнова</a:t>
            </a:r>
            <a:r>
              <a:rPr lang="uk-UA" sz="3600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реакція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(для білків, що містять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Сульфур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) – кип’ятіння розчину білка із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плюмбум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(</a:t>
            </a:r>
            <a:r>
              <a:rPr b="1" i="1">
                <a:latin typeface="Arial" pitchFamily="34" charset="0"/>
                <a:cs typeface="Arial" pitchFamily="34" charset="0"/>
              </a:rPr>
              <a:t>II)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ацетатом до появи чорного забарвлення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Кольорові  реакції  білків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501222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Функції  білків</a:t>
            </a:r>
            <a:endParaRPr lang="ru-RU" sz="5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err="1" smtClean="0">
                <a:latin typeface="Book Antiqua" pitchFamily="18" charset="0"/>
              </a:rPr>
              <a:t>Розглянути</a:t>
            </a:r>
            <a:r>
              <a:rPr lang="ru-RU" sz="2800" b="1" i="1" dirty="0" smtClean="0">
                <a:latin typeface="Book Antiqua" pitchFamily="18" charset="0"/>
              </a:rPr>
              <a:t>  склад, </a:t>
            </a:r>
            <a:r>
              <a:rPr lang="ru-RU" sz="2800" b="1" i="1" dirty="0" err="1" smtClean="0">
                <a:latin typeface="Book Antiqua" pitchFamily="18" charset="0"/>
              </a:rPr>
              <a:t>будову</a:t>
            </a:r>
            <a:r>
              <a:rPr lang="ru-RU" sz="2800" b="1" i="1" dirty="0" smtClean="0">
                <a:latin typeface="Book Antiqua" pitchFamily="18" charset="0"/>
              </a:rPr>
              <a:t>, </a:t>
            </a:r>
            <a:r>
              <a:rPr lang="ru-RU" sz="2800" b="1" i="1" dirty="0" err="1" smtClean="0">
                <a:latin typeface="Book Antiqua" pitchFamily="18" charset="0"/>
              </a:rPr>
              <a:t>властивост</a:t>
            </a:r>
            <a:r>
              <a:rPr lang="uk-UA" sz="2800" b="1" i="1" dirty="0" smtClean="0">
                <a:latin typeface="Book Antiqua" pitchFamily="18" charset="0"/>
              </a:rPr>
              <a:t>і макромолекул білків;</a:t>
            </a:r>
          </a:p>
          <a:p>
            <a:r>
              <a:rPr lang="uk-UA" sz="2800" b="1" i="1" dirty="0" smtClean="0">
                <a:latin typeface="Book Antiqua" pitchFamily="18" charset="0"/>
              </a:rPr>
              <a:t>Ознайомити учнів з історією вивчення білків;</a:t>
            </a:r>
            <a:endParaRPr sz="2800" b="1" i="1" smtClean="0">
              <a:latin typeface="Book Antiqua" pitchFamily="18" charset="0"/>
            </a:endParaRPr>
          </a:p>
          <a:p>
            <a:r>
              <a:rPr lang="uk-UA" sz="2800" b="1" i="1" dirty="0" smtClean="0">
                <a:latin typeface="Book Antiqua" pitchFamily="18" charset="0"/>
              </a:rPr>
              <a:t>Визначити важливість амінокислот і білків для життєдіяльності  організмів, показати унікальність білків як основної речовини в живих організмах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/>
          <a:lstStyle/>
          <a:p>
            <a:r>
              <a:rPr lang="uk-UA" sz="60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Завдання   уроку: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1"/>
          <a:ext cx="8858280" cy="537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0"/>
                <a:gridCol w="2952760"/>
                <a:gridCol w="2952760"/>
              </a:tblGrid>
              <a:tr h="332885">
                <a:tc>
                  <a:txBody>
                    <a:bodyPr/>
                    <a:lstStyle/>
                    <a:p>
                      <a:pPr algn="ctr"/>
                      <a:r>
                        <a:rPr lang="uk-UA" sz="160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Функції  білків</a:t>
                      </a:r>
                      <a:endParaRPr lang="ru-RU" sz="160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Її суть</a:t>
                      </a:r>
                      <a:endParaRPr lang="ru-RU" sz="160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Приклади білків</a:t>
                      </a:r>
                      <a:endParaRPr lang="ru-RU" sz="160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220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Будівельна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Будівельний матеріал клітин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Колаген, мембранні  білки</a:t>
                      </a:r>
                      <a:endParaRPr lang="ru-RU" sz="1600" dirty="0"/>
                    </a:p>
                  </a:txBody>
                  <a:tcPr/>
                </a:tc>
              </a:tr>
              <a:tr h="81743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Транспортна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Переносять різноманітні</a:t>
                      </a:r>
                      <a:r>
                        <a:rPr lang="uk-UA" sz="1600" baseline="0" dirty="0" smtClean="0"/>
                        <a:t> речовини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Гемоглобін для переносу кисню та вуглекислого газу</a:t>
                      </a:r>
                      <a:endParaRPr lang="ru-RU" sz="1600" dirty="0"/>
                    </a:p>
                  </a:txBody>
                  <a:tcPr/>
                </a:tc>
              </a:tr>
              <a:tr h="57498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Захисна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Знешкоджують чужорідні речовини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Гамма-глобулін  сироватки  крові</a:t>
                      </a:r>
                      <a:endParaRPr lang="ru-RU" sz="1600" dirty="0"/>
                    </a:p>
                  </a:txBody>
                  <a:tcPr/>
                </a:tc>
              </a:tr>
              <a:tr h="81743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Енергетична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Постачають  енергію в організм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При розщепленні 1г білка вивільняється  17,6 кДж енергії</a:t>
                      </a:r>
                      <a:endParaRPr lang="ru-RU" sz="1600" dirty="0"/>
                    </a:p>
                  </a:txBody>
                  <a:tcPr/>
                </a:tc>
              </a:tr>
              <a:tr h="106267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Каталітична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Прискорюють хімічні</a:t>
                      </a:r>
                      <a:r>
                        <a:rPr lang="uk-UA" sz="1600" baseline="0" dirty="0" smtClean="0"/>
                        <a:t> реакції в організмі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Усі ферменти за своєю природою є білками, наприклад рибонуклеаза</a:t>
                      </a:r>
                      <a:endParaRPr lang="ru-RU" sz="1600" dirty="0"/>
                    </a:p>
                  </a:txBody>
                  <a:tcPr/>
                </a:tc>
              </a:tr>
              <a:tr h="817082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Рушійна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Забезпечують усі види руху, що виконують клітини та органи і організми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Міозін</a:t>
                      </a:r>
                      <a:r>
                        <a:rPr lang="uk-UA" sz="1600" dirty="0" smtClean="0"/>
                        <a:t> (білок м’язів)</a:t>
                      </a:r>
                      <a:endParaRPr lang="ru-RU" sz="1600" dirty="0"/>
                    </a:p>
                  </a:txBody>
                  <a:tcPr/>
                </a:tc>
              </a:tr>
              <a:tr h="36314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Регуляторна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Регулюють обмінні процеси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Гормони, наприклад інсулін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Функції  білків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1792" y="1285860"/>
            <a:ext cx="7927848" cy="3786213"/>
          </a:xfrm>
        </p:spPr>
        <p:txBody>
          <a:bodyPr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uk-UA" sz="7200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Значення </a:t>
            </a:r>
            <a:br>
              <a:rPr lang="uk-UA" sz="7200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7200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білків</a:t>
            </a:r>
            <a:endParaRPr lang="ru-RU" sz="7200" i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40188" cy="503264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1.      У розчинах амінокислот реакція середовища: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а – кисла; б – нейтральна;  в –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слаболужна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2.       Який зв’язок називають  пептидним?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А - -СО-О-  ;  б - -СО-</a:t>
            </a:r>
            <a:r>
              <a:rPr sz="100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 ;   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в - -</a:t>
            </a:r>
            <a:r>
              <a:rPr sz="100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00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2-  ; 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Г  -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000" smtClean="0"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00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2- </a:t>
            </a: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Вкажіть загальну якісну реакцію на білки і пептиди: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А –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ксантопротеїнова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реакція;  б –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біуретова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реакція;  в – реакція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Льюїса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;  г – реакція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Едмана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 яких умов відбувається гідроліз білків: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А – при кип’ятінні з концентрованою кислотою сульфатною;  </a:t>
            </a: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б – під дією надлишку лугу;  в – під дією ферментів;  </a:t>
            </a: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г – при додаванні  кип’яченої води.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5.    Денатурація білків призводить до руйнування: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А – пептидних зв’язків;  б – первинної структури;  в – водневих зв’язків; г – вторинної та третинної структур.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6.    Первинна структура – це: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А – послідовність амінокислот у білку;   б – амінокислотний склад білка;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В – молекулярна  формула білка;   г – будова α-спіралі білка.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7.     Який елемент звичайно не входить до складу білка?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А – Нітроген;  б –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Сульфур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;  в – Фосфор;   г –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Оксиген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8.     Яке визначення неправильно характеризує  білки?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 А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–білки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– високомолекулярні пептиди;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 Б – білки –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біфункціональні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полімери;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 В – білки – ферменти;  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 г – білки – поліпептиди, утворені залишками    α-амінокислот.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9.    Пептидний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зв’зок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у білковій   молекулі  вперше  розшифрував: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А – О.Данилевський (рос.) у 1888р.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Б – Е.Фішер (нім.) у 1902р.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       В – Ф.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Сангер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(англ.) у 1956р.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10.    Білки, що мають форму клубка, називають: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фібрилярними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;  б – складними;   в – простими;  г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–глобулярними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sz="1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498975" cy="50326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1.     Які функціональні групи містять молекули амінокислот: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А – альдегідну і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карбоксильну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групи;  б-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нітрогрупу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карбоксильну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;  В – аміногрупу і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карбоксильну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;   г –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карбоксильну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і гідроксильну групи.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2.      Перший штучно синтезований білок  (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Сангер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, 1956р.):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А – гемоглобін;   б – інсулін;   в – рибонуклеаза;  г – пепсин.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3.     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Ренатурація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– це..: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А – оборотний процес зсідання білка;   б – втрата природних якостей білка при його розчиненні у воді;  в – розщеплення  полімерної білкової молекули  на амінокислоти;  г – руйнування складної структури білка, що призводить до  втрати ним  біологічної  активності.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4.      Зв’язок між залишками амінокислот у молекулі білка називається: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А – водневим;  б – пептидним,   в – ковалентним полярним;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г –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йонний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5.      До складу білків входять залишки…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А – β-амінокислот;   б – карбонових одноосновних кислот;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в – γ-амінокислот і спиртів;  г – α-амінокислот.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6.      Вкажіть  речовину, яка належить до біополімерів: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А – клітковина,   б – фруктоза;  в – крохмаль;   г – білок курячого яйця.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7.      Думку про амінокислотний склад білків висловив: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А – Д.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Мєндєлєєв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;    б – О.Бутлеров,  в - І.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Горбачевський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г – В.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Марковніков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8.       Кольорова реакція білка з концентрованою нітратною кислотою доводить, що…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А – у структурі білка є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бензенові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кільця;  б – білок – поліпептид;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в – у структурі білка є водневі зв’язки;   г – білок  містить  залишки амінокислот.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9.       Денатурація білка може відбуватися  при….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А – дії на білки сульфатною кислотою;  б – розчиненні білків у воді;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в – дії на білки  воднем;     г – дії на білки вуглекислим газом.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10.     Хімічний зв’язок, характерний для  третинної  структури білкової молекули: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  А – водневий;   б – пептидний;     в  - сульфідні містки; </a:t>
            </a: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   г – міжмолекулярний.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Тести</a:t>
            </a:r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428628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Варіант 1</a:t>
            </a:r>
            <a:endParaRPr lang="ru-RU" sz="1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714356"/>
            <a:ext cx="4041775" cy="35719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Варіант 2</a:t>
            </a:r>
            <a:endParaRPr lang="ru-RU" sz="1600" dirty="0"/>
          </a:p>
        </p:txBody>
      </p:sp>
      <p:pic>
        <p:nvPicPr>
          <p:cNvPr id="26625" name="Picture 1" descr="K:\Відкритий урок  Білки\043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4611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а,б,в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в,г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4611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г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г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а,б,в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Відповіді до тесту</a:t>
            </a:r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571504"/>
          </a:xfrm>
        </p:spPr>
        <p:txBody>
          <a:bodyPr/>
          <a:lstStyle/>
          <a:p>
            <a:r>
              <a:rPr lang="uk-UA" dirty="0" smtClean="0"/>
              <a:t>Варіант 1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642942"/>
          </a:xfrm>
        </p:spPr>
        <p:txBody>
          <a:bodyPr/>
          <a:lstStyle/>
          <a:p>
            <a:r>
              <a:rPr lang="uk-UA" dirty="0" smtClean="0"/>
              <a:t>Варіант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Вивчити  § 33, стор. 196-201, конспект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Виконати завдання № 1-10 стор.201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Творче завдання (на вибір):</a:t>
            </a:r>
          </a:p>
          <a:p>
            <a:pPr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   Підготувати повідомлення:</a:t>
            </a: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“Білкова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 їжа в раціоні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людини”</a:t>
            </a:r>
            <a:endParaRPr lang="uk-UA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“Значення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синтетичних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білків”</a:t>
            </a:r>
            <a:endParaRPr lang="uk-UA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“Нуклеїнові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кислоти. ДНК”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Домашнє завдання</a:t>
            </a:r>
            <a:endParaRPr lang="ru-RU" sz="5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792" y="2212847"/>
            <a:ext cx="7927848" cy="2203704"/>
          </a:xfrm>
        </p:spPr>
        <p:txBody>
          <a:bodyPr>
            <a:normAutofit fontScale="90000"/>
          </a:bodyPr>
          <a:lstStyle/>
          <a:p>
            <a:r>
              <a:rPr lang="uk-UA" sz="8800" i="1" dirty="0" smtClean="0">
                <a:solidFill>
                  <a:srgbClr val="C00000"/>
                </a:solidFill>
                <a:latin typeface="Bookman Old Style" pitchFamily="18" charset="0"/>
              </a:rPr>
              <a:t>Дякуємо за увагу</a:t>
            </a:r>
            <a:endParaRPr lang="ru-RU" sz="8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57224" y="5486400"/>
            <a:ext cx="57176" cy="22861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00834"/>
            <a:ext cx="7772400" cy="357166"/>
          </a:xfrm>
        </p:spPr>
        <p:txBody>
          <a:bodyPr>
            <a:normAutofit fontScale="90000"/>
          </a:bodyPr>
          <a:lstStyle/>
          <a:p>
            <a:pPr algn="ctr"/>
            <a:endParaRPr lang="en-US" sz="4500" b="1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81000" y="228600"/>
          <a:ext cx="8382000" cy="6415110"/>
        </p:xfrm>
        <a:graphic>
          <a:graphicData uri="http://schemas.openxmlformats.org/presentationml/2006/ole">
            <p:oleObj spid="_x0000_s5122" name="Точечный рисунок" r:id="rId3" imgW="4476190" imgH="46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771525"/>
            <a:ext cx="4038600" cy="5105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42910" y="1000108"/>
            <a:ext cx="40807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Життя – це  спосіб  існування  білкових  тіл.</a:t>
            </a:r>
          </a:p>
          <a:p>
            <a:pPr algn="ctr"/>
            <a:endParaRPr lang="uk-UA" sz="44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44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Ф. Енгельс</a:t>
            </a:r>
            <a:endParaRPr lang="ru-RU" sz="4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85570" cy="5929354"/>
          </a:xfrm>
        </p:spPr>
        <p:txBody>
          <a:bodyPr>
            <a:normAutofit/>
          </a:bodyPr>
          <a:lstStyle/>
          <a:p>
            <a:pPr algn="l"/>
            <a:r>
              <a:rPr lang="uk-UA" sz="44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Білки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- природні високомолекулярні  сполуки  (біополімери), що складаються із  залишків  амінокислот,  які 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з′єднані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 один  з  одним  пептидними 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зв′язками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i="1" dirty="0" smtClean="0">
                <a:latin typeface="Book Antiqua" pitchFamily="18" charset="0"/>
              </a:rPr>
              <a:t/>
            </a:r>
            <a:br>
              <a:rPr lang="uk-UA" i="1" dirty="0" smtClean="0">
                <a:latin typeface="Book Antiqua" pitchFamily="18" charset="0"/>
              </a:rPr>
            </a:br>
            <a:r>
              <a:rPr lang="uk-UA" i="1" dirty="0" smtClean="0">
                <a:latin typeface="Book Antiqua" pitchFamily="18" charset="0"/>
              </a:rPr>
              <a:t/>
            </a:r>
            <a:br>
              <a:rPr lang="uk-UA" i="1" dirty="0" smtClean="0">
                <a:latin typeface="Book Antiqua" pitchFamily="18" charset="0"/>
              </a:rPr>
            </a:br>
            <a:endParaRPr lang="ru-RU" i="1" dirty="0">
              <a:latin typeface="Book Antiqu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3786190"/>
            <a:ext cx="7786742" cy="2884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00166" y="1500174"/>
          <a:ext cx="6096000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Класифікація  за  складом</a:t>
            </a:r>
            <a:endParaRPr lang="ru-RU" sz="4400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До складу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білкових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речовин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входять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: Карбон,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Гідроген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, Оксиген,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Нітроген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Сульфур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, Фосфор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Гемоглобін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– 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C</a:t>
            </a:r>
            <a:r>
              <a:rPr baseline="-25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3032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H</a:t>
            </a:r>
            <a:r>
              <a:rPr baseline="-25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4816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O</a:t>
            </a:r>
            <a:r>
              <a:rPr baseline="-25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872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N</a:t>
            </a:r>
            <a:r>
              <a:rPr baseline="-25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780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S</a:t>
            </a:r>
            <a:r>
              <a:rPr baseline="-25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8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Fe</a:t>
            </a:r>
            <a:r>
              <a:rPr baseline="-25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4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Молекулярна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маса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білків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складають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декількох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тисяч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декількох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мільйонів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Якісний  склад  білків</a:t>
            </a:r>
            <a:endParaRPr lang="ru-RU" sz="5400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428596" y="2571744"/>
          <a:ext cx="8229600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21174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Білок</a:t>
                      </a:r>
                      <a:r>
                        <a:rPr lang="uk-UA" sz="2400" b="1" i="0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 або  пептид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Молекулярна  маса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45066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dirty="0" err="1" smtClean="0">
                          <a:latin typeface="Book Antiqua" pitchFamily="18" charset="0"/>
                        </a:rPr>
                        <a:t>Окситоцин</a:t>
                      </a:r>
                      <a:endParaRPr lang="uk-UA" sz="2400" b="1" i="0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uk-UA" sz="2400" b="1" i="0" dirty="0" smtClean="0">
                          <a:latin typeface="Book Antiqua" pitchFamily="18" charset="0"/>
                        </a:rPr>
                        <a:t>Інсулін</a:t>
                      </a:r>
                    </a:p>
                    <a:p>
                      <a:pPr algn="ctr"/>
                      <a:r>
                        <a:rPr lang="uk-UA" sz="2400" b="1" i="0" dirty="0" smtClean="0">
                          <a:latin typeface="Book Antiqua" pitchFamily="18" charset="0"/>
                        </a:rPr>
                        <a:t>Рибонуклеаза</a:t>
                      </a:r>
                    </a:p>
                    <a:p>
                      <a:pPr algn="ctr"/>
                      <a:r>
                        <a:rPr lang="uk-UA" sz="2400" b="1" i="0" dirty="0" smtClean="0">
                          <a:latin typeface="Book Antiqua" pitchFamily="18" charset="0"/>
                        </a:rPr>
                        <a:t>Альбумін  яйця</a:t>
                      </a:r>
                    </a:p>
                    <a:p>
                      <a:pPr algn="ctr"/>
                      <a:r>
                        <a:rPr lang="uk-UA" sz="2400" b="1" i="0" dirty="0" smtClean="0">
                          <a:latin typeface="Book Antiqua" pitchFamily="18" charset="0"/>
                        </a:rPr>
                        <a:t>Білок  вірусу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dirty="0" smtClean="0">
                          <a:latin typeface="Book Antiqua" pitchFamily="18" charset="0"/>
                        </a:rPr>
                        <a:t>1</a:t>
                      </a:r>
                      <a:r>
                        <a:rPr lang="uk-UA" sz="2400" b="1" i="0" baseline="0" dirty="0" smtClean="0">
                          <a:latin typeface="Book Antiqua" pitchFamily="18" charset="0"/>
                        </a:rPr>
                        <a:t> 007</a:t>
                      </a:r>
                    </a:p>
                    <a:p>
                      <a:pPr algn="ctr"/>
                      <a:r>
                        <a:rPr lang="uk-UA" sz="2400" b="1" i="0" baseline="0" dirty="0" smtClean="0">
                          <a:latin typeface="Book Antiqua" pitchFamily="18" charset="0"/>
                        </a:rPr>
                        <a:t>5 734</a:t>
                      </a:r>
                    </a:p>
                    <a:p>
                      <a:pPr algn="ctr"/>
                      <a:r>
                        <a:rPr lang="uk-UA" sz="2400" b="1" i="0" baseline="0" dirty="0" smtClean="0">
                          <a:latin typeface="Book Antiqua" pitchFamily="18" charset="0"/>
                        </a:rPr>
                        <a:t>15 000</a:t>
                      </a:r>
                    </a:p>
                    <a:p>
                      <a:pPr algn="ctr"/>
                      <a:r>
                        <a:rPr lang="uk-UA" sz="2400" b="1" i="0" baseline="0" dirty="0" smtClean="0">
                          <a:latin typeface="Book Antiqua" pitchFamily="18" charset="0"/>
                        </a:rPr>
                        <a:t>36 000</a:t>
                      </a:r>
                    </a:p>
                    <a:p>
                      <a:pPr algn="ctr"/>
                      <a:r>
                        <a:rPr lang="uk-UA" sz="2400" b="1" i="0" baseline="0" dirty="0" smtClean="0">
                          <a:latin typeface="Book Antiqua" pitchFamily="18" charset="0"/>
                        </a:rPr>
                        <a:t>50 000 000</a:t>
                      </a:r>
                      <a:endParaRPr lang="ru-RU" sz="2400" b="1" i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71702"/>
          </a:xfrm>
          <a:ln>
            <a:noFill/>
          </a:ln>
        </p:spPr>
        <p:txBody>
          <a:bodyPr/>
          <a:lstStyle/>
          <a:p>
            <a:r>
              <a:rPr lang="uk-UA" sz="44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Молекулярні маси деяких білків  і пептидів</a:t>
            </a:r>
            <a:endParaRPr lang="ru-RU" sz="4400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0"/>
            <a:ext cx="8202766" cy="1643050"/>
          </a:xfrm>
        </p:spPr>
        <p:txBody>
          <a:bodyPr>
            <a:normAutofit/>
          </a:bodyPr>
          <a:lstStyle/>
          <a:p>
            <a:pPr algn="ctr"/>
            <a:r>
              <a:rPr sz="4000" i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Лайнус Пол</a:t>
            </a:r>
            <a:r>
              <a:rPr lang="uk-UA" sz="4000" i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і</a:t>
            </a:r>
            <a:r>
              <a:rPr sz="4000" i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нг</a:t>
            </a:r>
            <a:r>
              <a:rPr smtClean="0">
                <a:solidFill>
                  <a:srgbClr val="CC0000"/>
                </a:solidFill>
              </a:rPr>
              <a:t/>
            </a:r>
            <a:br>
              <a:rPr smtClean="0">
                <a:solidFill>
                  <a:srgbClr val="CC0000"/>
                </a:solidFill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76088" y="1142984"/>
            <a:ext cx="3712464" cy="5072098"/>
          </a:xfrm>
        </p:spPr>
        <p:txBody>
          <a:bodyPr>
            <a:noAutofit/>
          </a:bodyPr>
          <a:lstStyle/>
          <a:p>
            <a:pPr algn="ctr"/>
            <a:endParaRPr lang="uk-UA" sz="2000" b="1" dirty="0" smtClean="0">
              <a:solidFill>
                <a:srgbClr val="0066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У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1934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 р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. Лайнус Пол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нг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разом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з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А.Е.М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рск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сформул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ю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ва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в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теор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ю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будови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 та функцій 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б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лка. В 1936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 р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.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він почав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вивчати 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атомн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 та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моле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к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улярн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структур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и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б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лк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в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та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ам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нокислот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із 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використанням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рентген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і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вс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ь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ко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ї</a:t>
            </a:r>
            <a:r>
              <a:rPr sz="2400" b="1" smtClean="0">
                <a:solidFill>
                  <a:srgbClr val="006600"/>
                </a:solidFill>
                <a:latin typeface="Book Antiqua" pitchFamily="18" charset="0"/>
              </a:rPr>
              <a:t> кристалограф</a:t>
            </a:r>
            <a:r>
              <a:rPr lang="uk-UA" sz="2400" b="1" dirty="0" err="1" smtClean="0">
                <a:solidFill>
                  <a:srgbClr val="006600"/>
                </a:solidFill>
                <a:latin typeface="Book Antiqua" pitchFamily="18" charset="0"/>
              </a:rPr>
              <a:t>ії</a:t>
            </a:r>
            <a:r>
              <a:rPr lang="uk-UA" sz="2400" b="1" dirty="0" smtClean="0">
                <a:solidFill>
                  <a:srgbClr val="006600"/>
                </a:solidFill>
                <a:latin typeface="Book Antiqua" pitchFamily="18" charset="0"/>
              </a:rPr>
              <a:t>.</a:t>
            </a:r>
            <a:endParaRPr lang="ru-RU" sz="2400" dirty="0">
              <a:latin typeface="Book Antiqua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type="pic" idx="1"/>
          </p:nvPr>
        </p:nvGraphicFramePr>
        <p:xfrm>
          <a:off x="1142976" y="1785926"/>
          <a:ext cx="4214842" cy="4714908"/>
        </p:xfrm>
        <a:graphic>
          <a:graphicData uri="http://schemas.openxmlformats.org/presentationml/2006/ole">
            <p:oleObj spid="_x0000_s3074" name="Точечный рисунок" r:id="rId3" imgW="1961905" imgH="202910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1" y="357166"/>
            <a:ext cx="7758137" cy="1571636"/>
          </a:xfrm>
        </p:spPr>
        <p:txBody>
          <a:bodyPr>
            <a:normAutofit fontScale="90000"/>
          </a:bodyPr>
          <a:lstStyle/>
          <a:p>
            <a:r>
              <a:rPr lang="uk-UA" sz="36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Первинна  структура  білкової молекули </a:t>
            </a:r>
            <a:r>
              <a:rPr lang="uk-UA" sz="31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послідовність  чергування різних  амінокислотних  залишків у  поліпептидному  ланцюгу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28662" y="4929198"/>
            <a:ext cx="7786742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929618" cy="47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0271170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911</Words>
  <Application>Microsoft Office PowerPoint</Application>
  <PresentationFormat>Экран (4:3)</PresentationFormat>
  <Paragraphs>191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10271170</vt:lpstr>
      <vt:lpstr>Точечный рисунок</vt:lpstr>
      <vt:lpstr>Білки:  склад, будова і властивості.   Біологічна  роль  білків</vt:lpstr>
      <vt:lpstr>Завдання   уроку:</vt:lpstr>
      <vt:lpstr>Слайд 3</vt:lpstr>
      <vt:lpstr>Білки  - природні високомолекулярні  сполуки  (біополімери), що складаються із  залишків  амінокислот,  які  з′єднані  один  з  одним  пептидними  зв′язками.  </vt:lpstr>
      <vt:lpstr>Класифікація  за  складом</vt:lpstr>
      <vt:lpstr>Якісний  склад  білків</vt:lpstr>
      <vt:lpstr>Молекулярні маси деяких білків  і пептидів</vt:lpstr>
      <vt:lpstr>Лайнус Полінг </vt:lpstr>
      <vt:lpstr>Первинна  структура  білкової молекули – послідовність  чергування різних  амінокислотних  залишків у  поліпептидному  ланцюгу</vt:lpstr>
      <vt:lpstr>   Вторинна структура – просторова  конфігурація поліпептидного  ланцюга,   його  можливе розміщення  в просторі   найчастіше  у  вигляді  спіралі.  </vt:lpstr>
      <vt:lpstr>Третинна структура – трьохмірна  конфігурація, якої  набуває  у  просторі закручена спіраль. Третинною  структурою пояснюють специфічність білкової  молекули  та її біологічна  активність. </vt:lpstr>
      <vt:lpstr>Слайд 12</vt:lpstr>
      <vt:lpstr>Фізичні  властивості  білків</vt:lpstr>
      <vt:lpstr>Властивості  білків</vt:lpstr>
      <vt:lpstr>  Властивості   білків</vt:lpstr>
      <vt:lpstr>Кольорові  реакції  білків</vt:lpstr>
      <vt:lpstr>Кольорові  реакції  білків</vt:lpstr>
      <vt:lpstr>Кольорові  реакції  білків</vt:lpstr>
      <vt:lpstr>Функції  білків</vt:lpstr>
      <vt:lpstr>Функції  білків</vt:lpstr>
      <vt:lpstr>Значення    білків</vt:lpstr>
      <vt:lpstr>Тести</vt:lpstr>
      <vt:lpstr>Відповіді до тесту</vt:lpstr>
      <vt:lpstr>Домашнє завдання</vt:lpstr>
      <vt:lpstr>Дякуємо за увагу</vt:lpstr>
      <vt:lpstr>Слайд 26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Білки:  склад, будова і властивості.   Біологічна  роль  білків</dc:title>
  <dc:creator>SamLab.ws</dc:creator>
  <cp:lastModifiedBy>user</cp:lastModifiedBy>
  <cp:revision>61</cp:revision>
  <dcterms:created xsi:type="dcterms:W3CDTF">2010-04-18T16:21:15Z</dcterms:created>
  <dcterms:modified xsi:type="dcterms:W3CDTF">2013-02-03T18:03:11Z</dcterms:modified>
</cp:coreProperties>
</file>