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78" r:id="rId7"/>
    <p:sldId id="282" r:id="rId8"/>
    <p:sldId id="256" r:id="rId9"/>
    <p:sldId id="284" r:id="rId10"/>
    <p:sldId id="288" r:id="rId11"/>
    <p:sldId id="287" r:id="rId12"/>
    <p:sldId id="285" r:id="rId13"/>
    <p:sldId id="257" r:id="rId14"/>
    <p:sldId id="259" r:id="rId15"/>
    <p:sldId id="286" r:id="rId16"/>
    <p:sldId id="265" r:id="rId17"/>
    <p:sldId id="266" r:id="rId18"/>
    <p:sldId id="267" r:id="rId19"/>
    <p:sldId id="268" r:id="rId20"/>
    <p:sldId id="281" r:id="rId21"/>
    <p:sldId id="269" r:id="rId22"/>
    <p:sldId id="270" r:id="rId23"/>
    <p:sldId id="289" r:id="rId24"/>
    <p:sldId id="277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0033CC"/>
    <a:srgbClr val="3333FF"/>
    <a:srgbClr val="D5C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1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03T11:01:20.13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9E41DD-9CD6-4CF3-B7F5-2D25697A7E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7E83F-DFFB-4415-92D5-842189E18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DECF88-7C36-480D-847A-767421891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E0B623-1A89-4395-87D9-02B78821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23CF3-8163-4D49-9FDE-CB25B091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51B509-15DA-470D-8CF2-C96AD5B4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DAF78-088D-4E6F-B5FD-A835341F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63194-D639-4A68-8E57-DC414D62D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A0559-3748-427B-BE71-87F82AED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F211F3-F64A-4337-80F9-1726B29B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5D9ACF-45B9-4B49-BFD5-AFEFDA0B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D1CC48-9265-4514-B16F-57B5E1937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75F435-55DD-4ABE-BEF7-AB01950DE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EF3F39-98E5-466D-9ED2-712F8983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B63CD9-7A2D-4E7E-946A-77D2311E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E7B37B-5473-4BE0-8E5A-5902A225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72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8"/>
          <p:cNvSpPr>
            <a:spLocks/>
          </p:cNvSpPr>
          <p:nvPr userDrawn="1"/>
        </p:nvSpPr>
        <p:spPr bwMode="gray">
          <a:xfrm>
            <a:off x="7095068" y="115891"/>
            <a:ext cx="5096933" cy="6765925"/>
          </a:xfrm>
          <a:custGeom>
            <a:avLst/>
            <a:gdLst>
              <a:gd name="T0" fmla="*/ 882 w 2502"/>
              <a:gd name="T1" fmla="*/ 17 h 4352"/>
              <a:gd name="T2" fmla="*/ 2105 w 2502"/>
              <a:gd name="T3" fmla="*/ 2560 h 4352"/>
              <a:gd name="T4" fmla="*/ 0 w 2502"/>
              <a:gd name="T5" fmla="*/ 4344 h 4352"/>
              <a:gd name="T6" fmla="*/ 1242 w 2502"/>
              <a:gd name="T7" fmla="*/ 4352 h 4352"/>
              <a:gd name="T8" fmla="*/ 2336 w 2502"/>
              <a:gd name="T9" fmla="*/ 2584 h 4352"/>
              <a:gd name="T10" fmla="*/ 1186 w 2502"/>
              <a:gd name="T11" fmla="*/ 0 h 4352"/>
              <a:gd name="T12" fmla="*/ 882 w 2502"/>
              <a:gd name="T13" fmla="*/ 17 h 43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02" h="4352">
                <a:moveTo>
                  <a:pt x="882" y="17"/>
                </a:moveTo>
                <a:cubicBezTo>
                  <a:pt x="2077" y="287"/>
                  <a:pt x="2361" y="1554"/>
                  <a:pt x="2105" y="2560"/>
                </a:cubicBezTo>
                <a:cubicBezTo>
                  <a:pt x="1849" y="3566"/>
                  <a:pt x="905" y="3993"/>
                  <a:pt x="0" y="4344"/>
                </a:cubicBezTo>
                <a:lnTo>
                  <a:pt x="1242" y="4352"/>
                </a:lnTo>
                <a:cubicBezTo>
                  <a:pt x="1563" y="4096"/>
                  <a:pt x="2205" y="3360"/>
                  <a:pt x="2336" y="2584"/>
                </a:cubicBezTo>
                <a:cubicBezTo>
                  <a:pt x="2468" y="1808"/>
                  <a:pt x="2502" y="416"/>
                  <a:pt x="1186" y="0"/>
                </a:cubicBezTo>
                <a:lnTo>
                  <a:pt x="882" y="17"/>
                </a:lnTo>
                <a:close/>
              </a:path>
            </a:pathLst>
          </a:custGeom>
          <a:gradFill rotWithShape="1">
            <a:gsLst>
              <a:gs pos="0">
                <a:srgbClr val="E3FED8"/>
              </a:gs>
              <a:gs pos="100000">
                <a:srgbClr val="99FA72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54000" prstMaterial="legacyMetal">
            <a:bevelT w="13500" h="13500" prst="angle"/>
            <a:bevelB w="13500" h="13500" prst="angle"/>
            <a:extrusionClr>
              <a:srgbClr val="258F39"/>
            </a:extrusionClr>
          </a:sp3d>
        </p:spPr>
        <p:txBody>
          <a:bodyPr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grpSp>
        <p:nvGrpSpPr>
          <p:cNvPr id="5" name="Group 79"/>
          <p:cNvGrpSpPr>
            <a:grpSpLocks/>
          </p:cNvGrpSpPr>
          <p:nvPr userDrawn="1"/>
        </p:nvGrpSpPr>
        <p:grpSpPr bwMode="auto">
          <a:xfrm>
            <a:off x="1007533" y="1196975"/>
            <a:ext cx="10464800" cy="4859338"/>
            <a:chOff x="96" y="509"/>
            <a:chExt cx="5328" cy="3567"/>
          </a:xfrm>
        </p:grpSpPr>
        <p:grpSp>
          <p:nvGrpSpPr>
            <p:cNvPr id="6" name="Group 80"/>
            <p:cNvGrpSpPr>
              <a:grpSpLocks/>
            </p:cNvGrpSpPr>
            <p:nvPr/>
          </p:nvGrpSpPr>
          <p:grpSpPr bwMode="auto">
            <a:xfrm>
              <a:off x="252" y="509"/>
              <a:ext cx="630" cy="3548"/>
              <a:chOff x="252" y="509"/>
              <a:chExt cx="630" cy="3548"/>
            </a:xfrm>
          </p:grpSpPr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flipV="1">
                <a:off x="669" y="528"/>
                <a:ext cx="0" cy="3533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33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7" name="Group 85"/>
            <p:cNvGrpSpPr>
              <a:grpSpLocks/>
            </p:cNvGrpSpPr>
            <p:nvPr/>
          </p:nvGrpSpPr>
          <p:grpSpPr bwMode="auto">
            <a:xfrm rot="5400000">
              <a:off x="1162" y="-387"/>
              <a:ext cx="3195" cy="5328"/>
              <a:chOff x="1636" y="772"/>
              <a:chExt cx="3663" cy="4098"/>
            </a:xfrm>
          </p:grpSpPr>
          <p:grpSp>
            <p:nvGrpSpPr>
              <p:cNvPr id="33" name="Group 86"/>
              <p:cNvGrpSpPr>
                <a:grpSpLocks/>
              </p:cNvGrpSpPr>
              <p:nvPr/>
            </p:nvGrpSpPr>
            <p:grpSpPr bwMode="auto">
              <a:xfrm>
                <a:off x="1636" y="783"/>
                <a:ext cx="734" cy="4087"/>
                <a:chOff x="1636" y="783"/>
                <a:chExt cx="734" cy="4087"/>
              </a:xfrm>
            </p:grpSpPr>
            <p:sp>
              <p:nvSpPr>
                <p:cNvPr id="4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0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1880" y="782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1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2122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2368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4" name="Group 91"/>
              <p:cNvGrpSpPr>
                <a:grpSpLocks/>
              </p:cNvGrpSpPr>
              <p:nvPr/>
            </p:nvGrpSpPr>
            <p:grpSpPr bwMode="auto">
              <a:xfrm>
                <a:off x="2606" y="772"/>
                <a:ext cx="734" cy="4087"/>
                <a:chOff x="1636" y="783"/>
                <a:chExt cx="734" cy="4087"/>
              </a:xfrm>
            </p:grpSpPr>
            <p:sp>
              <p:nvSpPr>
                <p:cNvPr id="45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6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881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7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8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5" name="Group 96"/>
              <p:cNvGrpSpPr>
                <a:grpSpLocks/>
              </p:cNvGrpSpPr>
              <p:nvPr/>
            </p:nvGrpSpPr>
            <p:grpSpPr bwMode="auto">
              <a:xfrm>
                <a:off x="3595" y="783"/>
                <a:ext cx="734" cy="4087"/>
                <a:chOff x="1636" y="783"/>
                <a:chExt cx="734" cy="4087"/>
              </a:xfrm>
            </p:grpSpPr>
            <p:sp>
              <p:nvSpPr>
                <p:cNvPr id="41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634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2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881" y="782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3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4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6" name="Group 101"/>
              <p:cNvGrpSpPr>
                <a:grpSpLocks/>
              </p:cNvGrpSpPr>
              <p:nvPr/>
            </p:nvGrpSpPr>
            <p:grpSpPr bwMode="auto">
              <a:xfrm>
                <a:off x="4565" y="772"/>
                <a:ext cx="734" cy="4087"/>
                <a:chOff x="1636" y="783"/>
                <a:chExt cx="734" cy="4087"/>
              </a:xfrm>
            </p:grpSpPr>
            <p:sp>
              <p:nvSpPr>
                <p:cNvPr id="37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3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882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39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0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</p:grpSp>
        <p:grpSp>
          <p:nvGrpSpPr>
            <p:cNvPr id="8" name="Group 106"/>
            <p:cNvGrpSpPr>
              <a:grpSpLocks/>
            </p:cNvGrpSpPr>
            <p:nvPr/>
          </p:nvGrpSpPr>
          <p:grpSpPr bwMode="auto">
            <a:xfrm>
              <a:off x="1104" y="528"/>
              <a:ext cx="630" cy="3548"/>
              <a:chOff x="252" y="509"/>
              <a:chExt cx="630" cy="3548"/>
            </a:xfrm>
          </p:grpSpPr>
          <p:sp>
            <p:nvSpPr>
              <p:cNvPr id="29" name="Line 10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0" name="Line 10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1" name="Line 109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2" name="Line 11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9" name="Group 111"/>
            <p:cNvGrpSpPr>
              <a:grpSpLocks/>
            </p:cNvGrpSpPr>
            <p:nvPr/>
          </p:nvGrpSpPr>
          <p:grpSpPr bwMode="auto">
            <a:xfrm>
              <a:off x="1968" y="528"/>
              <a:ext cx="630" cy="3548"/>
              <a:chOff x="252" y="509"/>
              <a:chExt cx="630" cy="3548"/>
            </a:xfrm>
          </p:grpSpPr>
          <p:sp>
            <p:nvSpPr>
              <p:cNvPr id="25" name="Line 11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6" name="Line 113"/>
              <p:cNvSpPr>
                <a:spLocks noChangeShapeType="1"/>
              </p:cNvSpPr>
              <p:nvPr/>
            </p:nvSpPr>
            <p:spPr bwMode="auto">
              <a:xfrm flipV="1">
                <a:off x="456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7" name="Line 114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8" name="Line 115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0" name="Group 116"/>
            <p:cNvGrpSpPr>
              <a:grpSpLocks/>
            </p:cNvGrpSpPr>
            <p:nvPr/>
          </p:nvGrpSpPr>
          <p:grpSpPr bwMode="auto">
            <a:xfrm>
              <a:off x="2832" y="528"/>
              <a:ext cx="630" cy="3548"/>
              <a:chOff x="252" y="509"/>
              <a:chExt cx="630" cy="3548"/>
            </a:xfrm>
          </p:grpSpPr>
          <p:sp>
            <p:nvSpPr>
              <p:cNvPr id="21" name="Line 11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2" name="Line 11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3" name="Line 119"/>
              <p:cNvSpPr>
                <a:spLocks noChangeShapeType="1"/>
              </p:cNvSpPr>
              <p:nvPr/>
            </p:nvSpPr>
            <p:spPr bwMode="auto">
              <a:xfrm flipV="1">
                <a:off x="669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4" name="Line 12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1" name="Group 121"/>
            <p:cNvGrpSpPr>
              <a:grpSpLocks/>
            </p:cNvGrpSpPr>
            <p:nvPr/>
          </p:nvGrpSpPr>
          <p:grpSpPr bwMode="auto">
            <a:xfrm>
              <a:off x="3659" y="528"/>
              <a:ext cx="630" cy="3548"/>
              <a:chOff x="252" y="509"/>
              <a:chExt cx="630" cy="3548"/>
            </a:xfrm>
          </p:grpSpPr>
          <p:sp>
            <p:nvSpPr>
              <p:cNvPr id="17" name="Line 12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8" name="Line 123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9" name="Line 124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0" name="Line 125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>
              <a:off x="4505" y="528"/>
              <a:ext cx="630" cy="3548"/>
              <a:chOff x="252" y="509"/>
              <a:chExt cx="630" cy="3548"/>
            </a:xfrm>
          </p:grpSpPr>
          <p:sp>
            <p:nvSpPr>
              <p:cNvPr id="13" name="Line 12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4" name="Line 12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5" name="Line 129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6" name="Line 13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</p:grpSp>
      <p:sp>
        <p:nvSpPr>
          <p:cNvPr id="57" name="Rectangle 54"/>
          <p:cNvSpPr>
            <a:spLocks noChangeArrowheads="1"/>
          </p:cNvSpPr>
          <p:nvPr/>
        </p:nvSpPr>
        <p:spPr bwMode="gray">
          <a:xfrm>
            <a:off x="1583267" y="5516563"/>
            <a:ext cx="990600" cy="742950"/>
          </a:xfrm>
          <a:prstGeom prst="rect">
            <a:avLst/>
          </a:prstGeom>
          <a:gradFill rotWithShape="1">
            <a:gsLst>
              <a:gs pos="0">
                <a:srgbClr val="99FA72"/>
              </a:gs>
              <a:gs pos="100000">
                <a:srgbClr val="47743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DDE89A"/>
              </a:solidFill>
            </a:endParaRPr>
          </a:p>
        </p:txBody>
      </p:sp>
      <p:sp>
        <p:nvSpPr>
          <p:cNvPr id="58" name="Freeform 27"/>
          <p:cNvSpPr>
            <a:spLocks/>
          </p:cNvSpPr>
          <p:nvPr/>
        </p:nvSpPr>
        <p:spPr bwMode="gray">
          <a:xfrm>
            <a:off x="114306" y="76209"/>
            <a:ext cx="11969751" cy="50006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5546" y="0"/>
              </a:cxn>
              <a:cxn ang="0">
                <a:pos x="5655" y="84"/>
              </a:cxn>
              <a:cxn ang="0">
                <a:pos x="5649" y="315"/>
              </a:cxn>
              <a:cxn ang="0">
                <a:pos x="1" y="314"/>
              </a:cxn>
              <a:cxn ang="0">
                <a:pos x="0" y="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29804"/>
                  <a:invGamma/>
                  <a:alpha val="77000"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gray">
          <a:xfrm>
            <a:off x="152406" y="6610359"/>
            <a:ext cx="11908367" cy="163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0" name="Rectangle 33"/>
          <p:cNvSpPr>
            <a:spLocks noChangeArrowheads="1"/>
          </p:cNvSpPr>
          <p:nvPr/>
        </p:nvSpPr>
        <p:spPr bwMode="gray">
          <a:xfrm>
            <a:off x="114303" y="609600"/>
            <a:ext cx="11976100" cy="18573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1" name="Rectangle 49"/>
          <p:cNvSpPr>
            <a:spLocks noChangeArrowheads="1"/>
          </p:cNvSpPr>
          <p:nvPr/>
        </p:nvSpPr>
        <p:spPr bwMode="gray">
          <a:xfrm>
            <a:off x="431800" y="5516563"/>
            <a:ext cx="990600" cy="742950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2" name="Rectangle 50"/>
          <p:cNvSpPr>
            <a:spLocks noChangeArrowheads="1"/>
          </p:cNvSpPr>
          <p:nvPr/>
        </p:nvSpPr>
        <p:spPr bwMode="gray">
          <a:xfrm>
            <a:off x="431803" y="4652963"/>
            <a:ext cx="988484" cy="742950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pic>
        <p:nvPicPr>
          <p:cNvPr id="63" name="Picture 77" descr="b699cfd5b71900647f3ef56417be1aa7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5461000"/>
            <a:ext cx="1153584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53" descr="j0152694"/>
          <p:cNvPicPr preferRelativeResize="0">
            <a:picLocks noChangeArrowheads="1" noChangeShapeType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90" y="115889"/>
            <a:ext cx="9609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34740" y="3500438"/>
            <a:ext cx="6415617" cy="576262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0" y="1700222"/>
            <a:ext cx="8026400" cy="1470025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6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9033" y="6445250"/>
            <a:ext cx="2940051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3233" y="6445250"/>
            <a:ext cx="3987800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00957" y="6445250"/>
            <a:ext cx="2940049" cy="317500"/>
          </a:xfrm>
        </p:spPr>
        <p:txBody>
          <a:bodyPr/>
          <a:lstStyle>
            <a:lvl1pPr>
              <a:defRPr/>
            </a:lvl1pPr>
          </a:lstStyle>
          <a:p>
            <a:fld id="{08757B69-8F6C-43C6-8E2B-743604B2C128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01524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0FC70-B0C9-4A3F-B3E0-29F69AA0F510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02297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A9C4E-EB2A-41B3-B8DD-2C10B8202212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793479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341441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341441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59FC5-3260-41AA-9EA7-1E00C65E8AD0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617173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8E6E5-95B1-44BE-A010-8D001437D1DA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38718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BE9C2-7FA5-427A-9AF1-6109B5F083F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61679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AF0DB-ED4B-4CE9-B43C-AA89177DA13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72451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B6656-9560-4B1A-B3E0-A0BFF6E63F7D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592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3BD0A-6E99-4273-91BA-818DA44E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67826A-5EBF-407C-865F-3D3920C21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0565F-132D-4F09-B811-FE8AA000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B1C602-D6D4-4FAA-AD83-8E80899C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885D28-039A-47D9-B98D-F4C41A10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86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7A2D0-1F78-4211-BF93-90DE3A6BD50D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217749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9AF04-F191-47B5-BD9D-5B101B2AEE44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18578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51900" y="238125"/>
            <a:ext cx="2745317" cy="58372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3" y="238125"/>
            <a:ext cx="8039100" cy="58372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B02B4-BF1E-413D-A6D0-1D2904C6B7C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754069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8"/>
          <p:cNvSpPr>
            <a:spLocks/>
          </p:cNvSpPr>
          <p:nvPr userDrawn="1"/>
        </p:nvSpPr>
        <p:spPr bwMode="gray">
          <a:xfrm>
            <a:off x="7095068" y="115891"/>
            <a:ext cx="5096933" cy="6765925"/>
          </a:xfrm>
          <a:custGeom>
            <a:avLst/>
            <a:gdLst>
              <a:gd name="T0" fmla="*/ 882 w 2502"/>
              <a:gd name="T1" fmla="*/ 17 h 4352"/>
              <a:gd name="T2" fmla="*/ 2105 w 2502"/>
              <a:gd name="T3" fmla="*/ 2560 h 4352"/>
              <a:gd name="T4" fmla="*/ 0 w 2502"/>
              <a:gd name="T5" fmla="*/ 4344 h 4352"/>
              <a:gd name="T6" fmla="*/ 1242 w 2502"/>
              <a:gd name="T7" fmla="*/ 4352 h 4352"/>
              <a:gd name="T8" fmla="*/ 2336 w 2502"/>
              <a:gd name="T9" fmla="*/ 2584 h 4352"/>
              <a:gd name="T10" fmla="*/ 1186 w 2502"/>
              <a:gd name="T11" fmla="*/ 0 h 4352"/>
              <a:gd name="T12" fmla="*/ 882 w 2502"/>
              <a:gd name="T13" fmla="*/ 17 h 43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02" h="4352">
                <a:moveTo>
                  <a:pt x="882" y="17"/>
                </a:moveTo>
                <a:cubicBezTo>
                  <a:pt x="2077" y="287"/>
                  <a:pt x="2361" y="1554"/>
                  <a:pt x="2105" y="2560"/>
                </a:cubicBezTo>
                <a:cubicBezTo>
                  <a:pt x="1849" y="3566"/>
                  <a:pt x="905" y="3993"/>
                  <a:pt x="0" y="4344"/>
                </a:cubicBezTo>
                <a:lnTo>
                  <a:pt x="1242" y="4352"/>
                </a:lnTo>
                <a:cubicBezTo>
                  <a:pt x="1563" y="4096"/>
                  <a:pt x="2205" y="3360"/>
                  <a:pt x="2336" y="2584"/>
                </a:cubicBezTo>
                <a:cubicBezTo>
                  <a:pt x="2468" y="1808"/>
                  <a:pt x="2502" y="416"/>
                  <a:pt x="1186" y="0"/>
                </a:cubicBezTo>
                <a:lnTo>
                  <a:pt x="882" y="17"/>
                </a:lnTo>
                <a:close/>
              </a:path>
            </a:pathLst>
          </a:custGeom>
          <a:gradFill rotWithShape="1">
            <a:gsLst>
              <a:gs pos="0">
                <a:srgbClr val="E3FED8"/>
              </a:gs>
              <a:gs pos="100000">
                <a:srgbClr val="99FA72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54000" prstMaterial="legacyMetal">
            <a:bevelT w="13500" h="13500" prst="angle"/>
            <a:bevelB w="13500" h="13500" prst="angle"/>
            <a:extrusionClr>
              <a:srgbClr val="258F39"/>
            </a:extrusionClr>
          </a:sp3d>
        </p:spPr>
        <p:txBody>
          <a:bodyPr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grpSp>
        <p:nvGrpSpPr>
          <p:cNvPr id="5" name="Group 79"/>
          <p:cNvGrpSpPr>
            <a:grpSpLocks/>
          </p:cNvGrpSpPr>
          <p:nvPr userDrawn="1"/>
        </p:nvGrpSpPr>
        <p:grpSpPr bwMode="auto">
          <a:xfrm>
            <a:off x="1007533" y="1196975"/>
            <a:ext cx="10464800" cy="4859338"/>
            <a:chOff x="96" y="509"/>
            <a:chExt cx="5328" cy="3567"/>
          </a:xfrm>
        </p:grpSpPr>
        <p:grpSp>
          <p:nvGrpSpPr>
            <p:cNvPr id="6" name="Group 80"/>
            <p:cNvGrpSpPr>
              <a:grpSpLocks/>
            </p:cNvGrpSpPr>
            <p:nvPr/>
          </p:nvGrpSpPr>
          <p:grpSpPr bwMode="auto">
            <a:xfrm>
              <a:off x="252" y="509"/>
              <a:ext cx="630" cy="3548"/>
              <a:chOff x="252" y="509"/>
              <a:chExt cx="630" cy="3548"/>
            </a:xfrm>
          </p:grpSpPr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flipV="1">
                <a:off x="669" y="528"/>
                <a:ext cx="0" cy="3533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33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7" name="Group 85"/>
            <p:cNvGrpSpPr>
              <a:grpSpLocks/>
            </p:cNvGrpSpPr>
            <p:nvPr/>
          </p:nvGrpSpPr>
          <p:grpSpPr bwMode="auto">
            <a:xfrm rot="5400000">
              <a:off x="1162" y="-387"/>
              <a:ext cx="3195" cy="5328"/>
              <a:chOff x="1636" y="772"/>
              <a:chExt cx="3663" cy="4098"/>
            </a:xfrm>
          </p:grpSpPr>
          <p:grpSp>
            <p:nvGrpSpPr>
              <p:cNvPr id="33" name="Group 86"/>
              <p:cNvGrpSpPr>
                <a:grpSpLocks/>
              </p:cNvGrpSpPr>
              <p:nvPr/>
            </p:nvGrpSpPr>
            <p:grpSpPr bwMode="auto">
              <a:xfrm>
                <a:off x="1636" y="783"/>
                <a:ext cx="734" cy="4087"/>
                <a:chOff x="1636" y="783"/>
                <a:chExt cx="734" cy="4087"/>
              </a:xfrm>
            </p:grpSpPr>
            <p:sp>
              <p:nvSpPr>
                <p:cNvPr id="4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0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1880" y="782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1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2122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2368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4" name="Group 91"/>
              <p:cNvGrpSpPr>
                <a:grpSpLocks/>
              </p:cNvGrpSpPr>
              <p:nvPr/>
            </p:nvGrpSpPr>
            <p:grpSpPr bwMode="auto">
              <a:xfrm>
                <a:off x="2606" y="772"/>
                <a:ext cx="734" cy="4087"/>
                <a:chOff x="1636" y="783"/>
                <a:chExt cx="734" cy="4087"/>
              </a:xfrm>
            </p:grpSpPr>
            <p:sp>
              <p:nvSpPr>
                <p:cNvPr id="45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6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881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7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8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5" name="Group 96"/>
              <p:cNvGrpSpPr>
                <a:grpSpLocks/>
              </p:cNvGrpSpPr>
              <p:nvPr/>
            </p:nvGrpSpPr>
            <p:grpSpPr bwMode="auto">
              <a:xfrm>
                <a:off x="3595" y="783"/>
                <a:ext cx="734" cy="4087"/>
                <a:chOff x="1636" y="783"/>
                <a:chExt cx="734" cy="4087"/>
              </a:xfrm>
            </p:grpSpPr>
            <p:sp>
              <p:nvSpPr>
                <p:cNvPr id="41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634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2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881" y="782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3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4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6" name="Group 101"/>
              <p:cNvGrpSpPr>
                <a:grpSpLocks/>
              </p:cNvGrpSpPr>
              <p:nvPr/>
            </p:nvGrpSpPr>
            <p:grpSpPr bwMode="auto">
              <a:xfrm>
                <a:off x="4565" y="772"/>
                <a:ext cx="734" cy="4087"/>
                <a:chOff x="1636" y="783"/>
                <a:chExt cx="734" cy="4087"/>
              </a:xfrm>
            </p:grpSpPr>
            <p:sp>
              <p:nvSpPr>
                <p:cNvPr id="37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3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882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39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0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</p:grpSp>
        <p:grpSp>
          <p:nvGrpSpPr>
            <p:cNvPr id="8" name="Group 106"/>
            <p:cNvGrpSpPr>
              <a:grpSpLocks/>
            </p:cNvGrpSpPr>
            <p:nvPr/>
          </p:nvGrpSpPr>
          <p:grpSpPr bwMode="auto">
            <a:xfrm>
              <a:off x="1104" y="528"/>
              <a:ext cx="630" cy="3548"/>
              <a:chOff x="252" y="509"/>
              <a:chExt cx="630" cy="3548"/>
            </a:xfrm>
          </p:grpSpPr>
          <p:sp>
            <p:nvSpPr>
              <p:cNvPr id="29" name="Line 10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0" name="Line 10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1" name="Line 109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2" name="Line 11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9" name="Group 111"/>
            <p:cNvGrpSpPr>
              <a:grpSpLocks/>
            </p:cNvGrpSpPr>
            <p:nvPr/>
          </p:nvGrpSpPr>
          <p:grpSpPr bwMode="auto">
            <a:xfrm>
              <a:off x="1968" y="528"/>
              <a:ext cx="630" cy="3548"/>
              <a:chOff x="252" y="509"/>
              <a:chExt cx="630" cy="3548"/>
            </a:xfrm>
          </p:grpSpPr>
          <p:sp>
            <p:nvSpPr>
              <p:cNvPr id="25" name="Line 11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6" name="Line 113"/>
              <p:cNvSpPr>
                <a:spLocks noChangeShapeType="1"/>
              </p:cNvSpPr>
              <p:nvPr/>
            </p:nvSpPr>
            <p:spPr bwMode="auto">
              <a:xfrm flipV="1">
                <a:off x="456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7" name="Line 114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8" name="Line 115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0" name="Group 116"/>
            <p:cNvGrpSpPr>
              <a:grpSpLocks/>
            </p:cNvGrpSpPr>
            <p:nvPr/>
          </p:nvGrpSpPr>
          <p:grpSpPr bwMode="auto">
            <a:xfrm>
              <a:off x="2832" y="528"/>
              <a:ext cx="630" cy="3548"/>
              <a:chOff x="252" y="509"/>
              <a:chExt cx="630" cy="3548"/>
            </a:xfrm>
          </p:grpSpPr>
          <p:sp>
            <p:nvSpPr>
              <p:cNvPr id="21" name="Line 11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2" name="Line 11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3" name="Line 119"/>
              <p:cNvSpPr>
                <a:spLocks noChangeShapeType="1"/>
              </p:cNvSpPr>
              <p:nvPr/>
            </p:nvSpPr>
            <p:spPr bwMode="auto">
              <a:xfrm flipV="1">
                <a:off x="669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4" name="Line 12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1" name="Group 121"/>
            <p:cNvGrpSpPr>
              <a:grpSpLocks/>
            </p:cNvGrpSpPr>
            <p:nvPr/>
          </p:nvGrpSpPr>
          <p:grpSpPr bwMode="auto">
            <a:xfrm>
              <a:off x="3659" y="528"/>
              <a:ext cx="630" cy="3548"/>
              <a:chOff x="252" y="509"/>
              <a:chExt cx="630" cy="3548"/>
            </a:xfrm>
          </p:grpSpPr>
          <p:sp>
            <p:nvSpPr>
              <p:cNvPr id="17" name="Line 12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8" name="Line 123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9" name="Line 124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0" name="Line 125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>
              <a:off x="4505" y="528"/>
              <a:ext cx="630" cy="3548"/>
              <a:chOff x="252" y="509"/>
              <a:chExt cx="630" cy="3548"/>
            </a:xfrm>
          </p:grpSpPr>
          <p:sp>
            <p:nvSpPr>
              <p:cNvPr id="13" name="Line 12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4" name="Line 12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5" name="Line 129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6" name="Line 13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</p:grpSp>
      <p:sp>
        <p:nvSpPr>
          <p:cNvPr id="57" name="Rectangle 54"/>
          <p:cNvSpPr>
            <a:spLocks noChangeArrowheads="1"/>
          </p:cNvSpPr>
          <p:nvPr/>
        </p:nvSpPr>
        <p:spPr bwMode="gray">
          <a:xfrm>
            <a:off x="1583267" y="5516563"/>
            <a:ext cx="990600" cy="742950"/>
          </a:xfrm>
          <a:prstGeom prst="rect">
            <a:avLst/>
          </a:prstGeom>
          <a:gradFill rotWithShape="1">
            <a:gsLst>
              <a:gs pos="0">
                <a:srgbClr val="99FA72"/>
              </a:gs>
              <a:gs pos="100000">
                <a:srgbClr val="47743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DDE89A"/>
              </a:solidFill>
            </a:endParaRPr>
          </a:p>
        </p:txBody>
      </p:sp>
      <p:sp>
        <p:nvSpPr>
          <p:cNvPr id="58" name="Freeform 27"/>
          <p:cNvSpPr>
            <a:spLocks/>
          </p:cNvSpPr>
          <p:nvPr/>
        </p:nvSpPr>
        <p:spPr bwMode="gray">
          <a:xfrm>
            <a:off x="114305" y="76207"/>
            <a:ext cx="11969751" cy="50006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5546" y="0"/>
              </a:cxn>
              <a:cxn ang="0">
                <a:pos x="5655" y="84"/>
              </a:cxn>
              <a:cxn ang="0">
                <a:pos x="5649" y="315"/>
              </a:cxn>
              <a:cxn ang="0">
                <a:pos x="1" y="314"/>
              </a:cxn>
              <a:cxn ang="0">
                <a:pos x="0" y="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29804"/>
                  <a:invGamma/>
                  <a:alpha val="77000"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gray">
          <a:xfrm>
            <a:off x="152405" y="6610357"/>
            <a:ext cx="11908367" cy="163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0" name="Rectangle 33"/>
          <p:cNvSpPr>
            <a:spLocks noChangeArrowheads="1"/>
          </p:cNvSpPr>
          <p:nvPr/>
        </p:nvSpPr>
        <p:spPr bwMode="gray">
          <a:xfrm>
            <a:off x="114303" y="609600"/>
            <a:ext cx="11976100" cy="18573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1" name="Rectangle 49"/>
          <p:cNvSpPr>
            <a:spLocks noChangeArrowheads="1"/>
          </p:cNvSpPr>
          <p:nvPr/>
        </p:nvSpPr>
        <p:spPr bwMode="gray">
          <a:xfrm>
            <a:off x="431800" y="5516563"/>
            <a:ext cx="990600" cy="742950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2" name="Rectangle 50"/>
          <p:cNvSpPr>
            <a:spLocks noChangeArrowheads="1"/>
          </p:cNvSpPr>
          <p:nvPr/>
        </p:nvSpPr>
        <p:spPr bwMode="gray">
          <a:xfrm>
            <a:off x="431803" y="4652963"/>
            <a:ext cx="988484" cy="742950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pic>
        <p:nvPicPr>
          <p:cNvPr id="63" name="Picture 77" descr="b699cfd5b71900647f3ef56417be1aa7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5461000"/>
            <a:ext cx="1153584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53" descr="j0152694"/>
          <p:cNvPicPr preferRelativeResize="0">
            <a:picLocks noChangeArrowheads="1" noChangeShapeType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9" y="115889"/>
            <a:ext cx="9609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34738" y="3500438"/>
            <a:ext cx="6415617" cy="576262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0" y="1700220"/>
            <a:ext cx="8026400" cy="1470025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6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9033" y="6445250"/>
            <a:ext cx="2940051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3233" y="6445250"/>
            <a:ext cx="3987800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00956" y="6445250"/>
            <a:ext cx="2940049" cy="317500"/>
          </a:xfrm>
        </p:spPr>
        <p:txBody>
          <a:bodyPr/>
          <a:lstStyle>
            <a:lvl1pPr>
              <a:defRPr/>
            </a:lvl1pPr>
          </a:lstStyle>
          <a:p>
            <a:fld id="{08757B69-8F6C-43C6-8E2B-743604B2C128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9224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0FC70-B0C9-4A3F-B3E0-29F69AA0F510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310181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A9C4E-EB2A-41B3-B8DD-2C10B8202212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230806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341441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341441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59FC5-3260-41AA-9EA7-1E00C65E8AD0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33865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8E6E5-95B1-44BE-A010-8D001437D1DA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05576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BE9C2-7FA5-427A-9AF1-6109B5F083F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660969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AF0DB-ED4B-4CE9-B43C-AA89177DA13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1677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F408B-AAB8-46AF-9A4B-2C0634AC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07485C-4F7F-4CED-A39D-16E2D4CA4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A220-01D4-4347-BF32-CF15B061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F7BB5F-6F22-42A5-8024-19CB8700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0ED616-B566-4804-9811-A19A7A9D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89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B6656-9560-4B1A-B3E0-A0BFF6E63F7D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376204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7A2D0-1F78-4211-BF93-90DE3A6BD50D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49323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9AF04-F191-47B5-BD9D-5B101B2AEE44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28901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51900" y="238125"/>
            <a:ext cx="2745317" cy="58372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3" y="238125"/>
            <a:ext cx="8039100" cy="58372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B02B4-BF1E-413D-A6D0-1D2904C6B7C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295779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8"/>
          <p:cNvSpPr>
            <a:spLocks/>
          </p:cNvSpPr>
          <p:nvPr userDrawn="1"/>
        </p:nvSpPr>
        <p:spPr bwMode="gray">
          <a:xfrm>
            <a:off x="7095068" y="115891"/>
            <a:ext cx="5096933" cy="6765925"/>
          </a:xfrm>
          <a:custGeom>
            <a:avLst/>
            <a:gdLst>
              <a:gd name="T0" fmla="*/ 882 w 2502"/>
              <a:gd name="T1" fmla="*/ 17 h 4352"/>
              <a:gd name="T2" fmla="*/ 2105 w 2502"/>
              <a:gd name="T3" fmla="*/ 2560 h 4352"/>
              <a:gd name="T4" fmla="*/ 0 w 2502"/>
              <a:gd name="T5" fmla="*/ 4344 h 4352"/>
              <a:gd name="T6" fmla="*/ 1242 w 2502"/>
              <a:gd name="T7" fmla="*/ 4352 h 4352"/>
              <a:gd name="T8" fmla="*/ 2336 w 2502"/>
              <a:gd name="T9" fmla="*/ 2584 h 4352"/>
              <a:gd name="T10" fmla="*/ 1186 w 2502"/>
              <a:gd name="T11" fmla="*/ 0 h 4352"/>
              <a:gd name="T12" fmla="*/ 882 w 2502"/>
              <a:gd name="T13" fmla="*/ 17 h 43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02" h="4352">
                <a:moveTo>
                  <a:pt x="882" y="17"/>
                </a:moveTo>
                <a:cubicBezTo>
                  <a:pt x="2077" y="287"/>
                  <a:pt x="2361" y="1554"/>
                  <a:pt x="2105" y="2560"/>
                </a:cubicBezTo>
                <a:cubicBezTo>
                  <a:pt x="1849" y="3566"/>
                  <a:pt x="905" y="3993"/>
                  <a:pt x="0" y="4344"/>
                </a:cubicBezTo>
                <a:lnTo>
                  <a:pt x="1242" y="4352"/>
                </a:lnTo>
                <a:cubicBezTo>
                  <a:pt x="1563" y="4096"/>
                  <a:pt x="2205" y="3360"/>
                  <a:pt x="2336" y="2584"/>
                </a:cubicBezTo>
                <a:cubicBezTo>
                  <a:pt x="2468" y="1808"/>
                  <a:pt x="2502" y="416"/>
                  <a:pt x="1186" y="0"/>
                </a:cubicBezTo>
                <a:lnTo>
                  <a:pt x="882" y="17"/>
                </a:lnTo>
                <a:close/>
              </a:path>
            </a:pathLst>
          </a:custGeom>
          <a:gradFill rotWithShape="1">
            <a:gsLst>
              <a:gs pos="0">
                <a:srgbClr val="E3FED8"/>
              </a:gs>
              <a:gs pos="100000">
                <a:srgbClr val="99FA72"/>
              </a:gs>
            </a:gsLst>
            <a:lin ang="5400000" scaled="1"/>
          </a:gradFill>
          <a:ln w="9525">
            <a:round/>
            <a:headEnd/>
            <a:tailEnd/>
          </a:ln>
          <a:scene3d>
            <a:camera prst="legacyPerspectiveTopRight"/>
            <a:lightRig rig="legacyFlat4" dir="b"/>
          </a:scene3d>
          <a:sp3d extrusionH="354000" prstMaterial="legacyMetal">
            <a:bevelT w="13500" h="13500" prst="angle"/>
            <a:bevelB w="13500" h="13500" prst="angle"/>
            <a:extrusionClr>
              <a:srgbClr val="258F39"/>
            </a:extrusionClr>
          </a:sp3d>
        </p:spPr>
        <p:txBody>
          <a:bodyPr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grpSp>
        <p:nvGrpSpPr>
          <p:cNvPr id="5" name="Group 79"/>
          <p:cNvGrpSpPr>
            <a:grpSpLocks/>
          </p:cNvGrpSpPr>
          <p:nvPr userDrawn="1"/>
        </p:nvGrpSpPr>
        <p:grpSpPr bwMode="auto">
          <a:xfrm>
            <a:off x="1007533" y="1196975"/>
            <a:ext cx="10464800" cy="4859338"/>
            <a:chOff x="96" y="509"/>
            <a:chExt cx="5328" cy="3567"/>
          </a:xfrm>
        </p:grpSpPr>
        <p:grpSp>
          <p:nvGrpSpPr>
            <p:cNvPr id="6" name="Group 80"/>
            <p:cNvGrpSpPr>
              <a:grpSpLocks/>
            </p:cNvGrpSpPr>
            <p:nvPr/>
          </p:nvGrpSpPr>
          <p:grpSpPr bwMode="auto">
            <a:xfrm>
              <a:off x="252" y="509"/>
              <a:ext cx="630" cy="3548"/>
              <a:chOff x="252" y="509"/>
              <a:chExt cx="630" cy="3548"/>
            </a:xfrm>
          </p:grpSpPr>
          <p:sp>
            <p:nvSpPr>
              <p:cNvPr id="53" name="Line 81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4" name="Line 82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5" name="Line 83"/>
              <p:cNvSpPr>
                <a:spLocks noChangeShapeType="1"/>
              </p:cNvSpPr>
              <p:nvPr/>
            </p:nvSpPr>
            <p:spPr bwMode="auto">
              <a:xfrm flipV="1">
                <a:off x="669" y="528"/>
                <a:ext cx="0" cy="3533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56" name="Line 84"/>
              <p:cNvSpPr>
                <a:spLocks noChangeShapeType="1"/>
              </p:cNvSpPr>
              <p:nvPr/>
            </p:nvSpPr>
            <p:spPr bwMode="auto">
              <a:xfrm flipV="1">
                <a:off x="882" y="528"/>
                <a:ext cx="0" cy="3533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7" name="Group 85"/>
            <p:cNvGrpSpPr>
              <a:grpSpLocks/>
            </p:cNvGrpSpPr>
            <p:nvPr/>
          </p:nvGrpSpPr>
          <p:grpSpPr bwMode="auto">
            <a:xfrm rot="5400000">
              <a:off x="1162" y="-387"/>
              <a:ext cx="3195" cy="5328"/>
              <a:chOff x="1636" y="772"/>
              <a:chExt cx="3663" cy="4098"/>
            </a:xfrm>
          </p:grpSpPr>
          <p:grpSp>
            <p:nvGrpSpPr>
              <p:cNvPr id="33" name="Group 86"/>
              <p:cNvGrpSpPr>
                <a:grpSpLocks/>
              </p:cNvGrpSpPr>
              <p:nvPr/>
            </p:nvGrpSpPr>
            <p:grpSpPr bwMode="auto">
              <a:xfrm>
                <a:off x="1636" y="783"/>
                <a:ext cx="734" cy="4087"/>
                <a:chOff x="1636" y="783"/>
                <a:chExt cx="734" cy="4087"/>
              </a:xfrm>
            </p:grpSpPr>
            <p:sp>
              <p:nvSpPr>
                <p:cNvPr id="4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0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1880" y="782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1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2122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5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2368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4" name="Group 91"/>
              <p:cNvGrpSpPr>
                <a:grpSpLocks/>
              </p:cNvGrpSpPr>
              <p:nvPr/>
            </p:nvGrpSpPr>
            <p:grpSpPr bwMode="auto">
              <a:xfrm>
                <a:off x="2606" y="772"/>
                <a:ext cx="734" cy="4087"/>
                <a:chOff x="1636" y="783"/>
                <a:chExt cx="734" cy="4087"/>
              </a:xfrm>
            </p:grpSpPr>
            <p:sp>
              <p:nvSpPr>
                <p:cNvPr id="45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6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881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7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8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5" name="Group 96"/>
              <p:cNvGrpSpPr>
                <a:grpSpLocks/>
              </p:cNvGrpSpPr>
              <p:nvPr/>
            </p:nvGrpSpPr>
            <p:grpSpPr bwMode="auto">
              <a:xfrm>
                <a:off x="3595" y="783"/>
                <a:ext cx="734" cy="4087"/>
                <a:chOff x="1636" y="783"/>
                <a:chExt cx="734" cy="4087"/>
              </a:xfrm>
            </p:grpSpPr>
            <p:sp>
              <p:nvSpPr>
                <p:cNvPr id="41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634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2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881" y="782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3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4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  <p:grpSp>
            <p:nvGrpSpPr>
              <p:cNvPr id="36" name="Group 101"/>
              <p:cNvGrpSpPr>
                <a:grpSpLocks/>
              </p:cNvGrpSpPr>
              <p:nvPr/>
            </p:nvGrpSpPr>
            <p:grpSpPr bwMode="auto">
              <a:xfrm>
                <a:off x="4565" y="772"/>
                <a:ext cx="734" cy="4087"/>
                <a:chOff x="1636" y="783"/>
                <a:chExt cx="734" cy="4087"/>
              </a:xfrm>
            </p:grpSpPr>
            <p:sp>
              <p:nvSpPr>
                <p:cNvPr id="37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636" y="82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3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882" y="783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39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124" y="805"/>
                  <a:ext cx="0" cy="4045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  <p:sp>
              <p:nvSpPr>
                <p:cNvPr id="40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370" y="817"/>
                  <a:ext cx="0" cy="40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000">
                    <a:solidFill>
                      <a:srgbClr val="DDE89A"/>
                    </a:solidFill>
                  </a:endParaRPr>
                </a:p>
              </p:txBody>
            </p:sp>
          </p:grpSp>
        </p:grpSp>
        <p:grpSp>
          <p:nvGrpSpPr>
            <p:cNvPr id="8" name="Group 106"/>
            <p:cNvGrpSpPr>
              <a:grpSpLocks/>
            </p:cNvGrpSpPr>
            <p:nvPr/>
          </p:nvGrpSpPr>
          <p:grpSpPr bwMode="auto">
            <a:xfrm>
              <a:off x="1104" y="528"/>
              <a:ext cx="630" cy="3548"/>
              <a:chOff x="252" y="509"/>
              <a:chExt cx="630" cy="3548"/>
            </a:xfrm>
          </p:grpSpPr>
          <p:sp>
            <p:nvSpPr>
              <p:cNvPr id="29" name="Line 10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0" name="Line 10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1" name="Line 109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32" name="Line 11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9" name="Group 111"/>
            <p:cNvGrpSpPr>
              <a:grpSpLocks/>
            </p:cNvGrpSpPr>
            <p:nvPr/>
          </p:nvGrpSpPr>
          <p:grpSpPr bwMode="auto">
            <a:xfrm>
              <a:off x="1968" y="528"/>
              <a:ext cx="630" cy="3548"/>
              <a:chOff x="252" y="509"/>
              <a:chExt cx="630" cy="3548"/>
            </a:xfrm>
          </p:grpSpPr>
          <p:sp>
            <p:nvSpPr>
              <p:cNvPr id="25" name="Line 11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6" name="Line 113"/>
              <p:cNvSpPr>
                <a:spLocks noChangeShapeType="1"/>
              </p:cNvSpPr>
              <p:nvPr/>
            </p:nvSpPr>
            <p:spPr bwMode="auto">
              <a:xfrm flipV="1">
                <a:off x="456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7" name="Line 114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8" name="Line 115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0" name="Group 116"/>
            <p:cNvGrpSpPr>
              <a:grpSpLocks/>
            </p:cNvGrpSpPr>
            <p:nvPr/>
          </p:nvGrpSpPr>
          <p:grpSpPr bwMode="auto">
            <a:xfrm>
              <a:off x="2832" y="528"/>
              <a:ext cx="630" cy="3548"/>
              <a:chOff x="252" y="509"/>
              <a:chExt cx="630" cy="3548"/>
            </a:xfrm>
          </p:grpSpPr>
          <p:sp>
            <p:nvSpPr>
              <p:cNvPr id="21" name="Line 11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2" name="Line 11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3" name="Line 119"/>
              <p:cNvSpPr>
                <a:spLocks noChangeShapeType="1"/>
              </p:cNvSpPr>
              <p:nvPr/>
            </p:nvSpPr>
            <p:spPr bwMode="auto">
              <a:xfrm flipV="1">
                <a:off x="669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4" name="Line 12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1" name="Group 121"/>
            <p:cNvGrpSpPr>
              <a:grpSpLocks/>
            </p:cNvGrpSpPr>
            <p:nvPr/>
          </p:nvGrpSpPr>
          <p:grpSpPr bwMode="auto">
            <a:xfrm>
              <a:off x="3659" y="528"/>
              <a:ext cx="630" cy="3548"/>
              <a:chOff x="252" y="509"/>
              <a:chExt cx="630" cy="3548"/>
            </a:xfrm>
          </p:grpSpPr>
          <p:sp>
            <p:nvSpPr>
              <p:cNvPr id="17" name="Line 122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8" name="Line 123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9" name="Line 124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20" name="Line 125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>
              <a:off x="4505" y="528"/>
              <a:ext cx="630" cy="3548"/>
              <a:chOff x="252" y="509"/>
              <a:chExt cx="630" cy="3548"/>
            </a:xfrm>
          </p:grpSpPr>
          <p:sp>
            <p:nvSpPr>
              <p:cNvPr id="13" name="Line 127"/>
              <p:cNvSpPr>
                <a:spLocks noChangeShapeType="1"/>
              </p:cNvSpPr>
              <p:nvPr/>
            </p:nvSpPr>
            <p:spPr bwMode="auto">
              <a:xfrm flipV="1">
                <a:off x="252" y="517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4" name="Line 128"/>
              <p:cNvSpPr>
                <a:spLocks noChangeShapeType="1"/>
              </p:cNvSpPr>
              <p:nvPr/>
            </p:nvSpPr>
            <p:spPr bwMode="auto">
              <a:xfrm flipV="1">
                <a:off x="455" y="509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5" name="Line 129"/>
              <p:cNvSpPr>
                <a:spLocks noChangeShapeType="1"/>
              </p:cNvSpPr>
              <p:nvPr/>
            </p:nvSpPr>
            <p:spPr bwMode="auto">
              <a:xfrm flipV="1">
                <a:off x="672" y="526"/>
                <a:ext cx="0" cy="3531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  <p:sp>
            <p:nvSpPr>
              <p:cNvPr id="16" name="Line 130"/>
              <p:cNvSpPr>
                <a:spLocks noChangeShapeType="1"/>
              </p:cNvSpPr>
              <p:nvPr/>
            </p:nvSpPr>
            <p:spPr bwMode="auto">
              <a:xfrm flipV="1">
                <a:off x="882" y="526"/>
                <a:ext cx="0" cy="3530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2000">
                  <a:solidFill>
                    <a:srgbClr val="DDE89A"/>
                  </a:solidFill>
                </a:endParaRPr>
              </a:p>
            </p:txBody>
          </p:sp>
        </p:grpSp>
      </p:grpSp>
      <p:sp>
        <p:nvSpPr>
          <p:cNvPr id="57" name="Rectangle 54"/>
          <p:cNvSpPr>
            <a:spLocks noChangeArrowheads="1"/>
          </p:cNvSpPr>
          <p:nvPr/>
        </p:nvSpPr>
        <p:spPr bwMode="gray">
          <a:xfrm>
            <a:off x="1583267" y="5516563"/>
            <a:ext cx="990600" cy="742950"/>
          </a:xfrm>
          <a:prstGeom prst="rect">
            <a:avLst/>
          </a:prstGeom>
          <a:gradFill rotWithShape="1">
            <a:gsLst>
              <a:gs pos="0">
                <a:srgbClr val="99FA72"/>
              </a:gs>
              <a:gs pos="100000">
                <a:srgbClr val="47743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DDE89A"/>
              </a:solidFill>
            </a:endParaRPr>
          </a:p>
        </p:txBody>
      </p:sp>
      <p:sp>
        <p:nvSpPr>
          <p:cNvPr id="58" name="Freeform 27"/>
          <p:cNvSpPr>
            <a:spLocks/>
          </p:cNvSpPr>
          <p:nvPr/>
        </p:nvSpPr>
        <p:spPr bwMode="gray">
          <a:xfrm>
            <a:off x="114302" y="76203"/>
            <a:ext cx="11969751" cy="50006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5546" y="0"/>
              </a:cxn>
              <a:cxn ang="0">
                <a:pos x="5655" y="84"/>
              </a:cxn>
              <a:cxn ang="0">
                <a:pos x="5649" y="315"/>
              </a:cxn>
              <a:cxn ang="0">
                <a:pos x="1" y="314"/>
              </a:cxn>
              <a:cxn ang="0">
                <a:pos x="0" y="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29804"/>
                  <a:invGamma/>
                  <a:alpha val="77000"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59" name="Rectangle 28"/>
          <p:cNvSpPr>
            <a:spLocks noChangeArrowheads="1"/>
          </p:cNvSpPr>
          <p:nvPr/>
        </p:nvSpPr>
        <p:spPr bwMode="gray">
          <a:xfrm>
            <a:off x="152402" y="6610353"/>
            <a:ext cx="11908367" cy="1635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0" name="Rectangle 33"/>
          <p:cNvSpPr>
            <a:spLocks noChangeArrowheads="1"/>
          </p:cNvSpPr>
          <p:nvPr/>
        </p:nvSpPr>
        <p:spPr bwMode="gray">
          <a:xfrm>
            <a:off x="114302" y="609600"/>
            <a:ext cx="11976100" cy="18573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1" name="Rectangle 49"/>
          <p:cNvSpPr>
            <a:spLocks noChangeArrowheads="1"/>
          </p:cNvSpPr>
          <p:nvPr/>
        </p:nvSpPr>
        <p:spPr bwMode="gray">
          <a:xfrm>
            <a:off x="431800" y="5516563"/>
            <a:ext cx="990600" cy="742950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62" name="Rectangle 50"/>
          <p:cNvSpPr>
            <a:spLocks noChangeArrowheads="1"/>
          </p:cNvSpPr>
          <p:nvPr/>
        </p:nvSpPr>
        <p:spPr bwMode="gray">
          <a:xfrm>
            <a:off x="431802" y="4652963"/>
            <a:ext cx="988484" cy="742950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pic>
        <p:nvPicPr>
          <p:cNvPr id="63" name="Picture 77" descr="b699cfd5b71900647f3ef56417be1aa7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5461000"/>
            <a:ext cx="1153584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53" descr="j0152694"/>
          <p:cNvPicPr preferRelativeResize="0">
            <a:picLocks noChangeArrowheads="1" noChangeShapeType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6" y="115889"/>
            <a:ext cx="9609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34736" y="3500438"/>
            <a:ext cx="6415617" cy="576262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9000" y="1700216"/>
            <a:ext cx="8026400" cy="1470025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6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9033" y="6445250"/>
            <a:ext cx="2940051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3233" y="6445250"/>
            <a:ext cx="3987800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00953" y="6445250"/>
            <a:ext cx="2940049" cy="317500"/>
          </a:xfrm>
        </p:spPr>
        <p:txBody>
          <a:bodyPr/>
          <a:lstStyle>
            <a:lvl1pPr>
              <a:defRPr/>
            </a:lvl1pPr>
          </a:lstStyle>
          <a:p>
            <a:fld id="{08757B69-8F6C-43C6-8E2B-743604B2C128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215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0FC70-B0C9-4A3F-B3E0-29F69AA0F510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2528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A9C4E-EB2A-41B3-B8DD-2C10B8202212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076126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7" y="1341441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2417" y="1341441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59FC5-3260-41AA-9EA7-1E00C65E8AD0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656484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8E6E5-95B1-44BE-A010-8D001437D1DA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801060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BE9C2-7FA5-427A-9AF1-6109B5F083F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09128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9EF82-FC06-4BD2-AF21-57B39FCB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3DB700-9ED7-420B-92A4-55C6AAFBE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474BF6-736C-49D3-B5C6-A0CB2C603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928E33-294A-4E6E-AF27-25EC52E4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289EDF-BF07-4E22-A63B-F8E9FC99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7389E6-9592-4C70-A06A-B2CAB3F0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16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AF0DB-ED4B-4CE9-B43C-AA89177DA13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934277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B6656-9560-4B1A-B3E0-A0BFF6E63F7D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685143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7A2D0-1F78-4211-BF93-90DE3A6BD50D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370764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9AF04-F191-47B5-BD9D-5B101B2AEE44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3295397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51900" y="238125"/>
            <a:ext cx="2745317" cy="58372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2" y="238125"/>
            <a:ext cx="8039100" cy="58372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B02B4-BF1E-413D-A6D0-1D2904C6B7CB}" type="slidenum">
              <a:rPr lang="en-US" altLang="uk-UA"/>
              <a:pPr/>
              <a:t>‹#›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3507201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194DA-0929-4B0B-BDC4-E4A562EBBD34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3F744-7BB0-405F-920F-5FDC5303A7EA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37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AB301-EEF7-49A0-BE4D-2A8223721ADD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AD40-749E-4106-BC28-B1E16566D8DF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63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5B9F0-C46F-4290-8166-D5016E368CCF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6893E-4C38-4ECF-8C91-1537E654B84F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99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4A25-1E96-4707-BAF2-6DA556D8B338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9CC5B-F652-43FD-A468-114CDB521A16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77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797F5-6D5A-4938-9004-596B6678CA1B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6D280-71E7-4D43-B8E3-04CC09DF2C38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8FEA8-F497-4344-A69F-EFE8D379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25B6F-9F00-433A-B76B-C93F79C5F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3CF58A-D0EB-4EE0-B507-8CBE6A2E1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A96BE4-B778-4EC1-BFCC-5EE6171F9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E10259-ECFD-4A03-8757-EDB34F6BE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8E2449-8808-42E4-937B-FDD41E8E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CF3641-AD6A-4258-9A14-4C347221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307205-C1EA-475E-BC3E-7700F994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647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FA4E-5027-4BD7-9366-F1D1E7E2D164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C3C8-ACE2-4A1B-A9F7-74E1FDBDA11B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905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A215B-C741-41C0-B281-A4D2A16C4CEA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DBF39-9B5A-4E38-A6DB-C36C6D6C924A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7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DA66C-BF0B-4DC1-A766-36BDBCEC1E6E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25AB1-0CFF-4799-BB2F-47B2FB820EDD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44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6CDC5-3495-49B5-9305-068136125E00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779F7-F897-4308-BC1B-C9D756611D65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19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4D22-C7A5-454C-BDFC-6F37FE8B780B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3E59F-2262-4CE7-AACF-DCE82F2BEFD7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46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6FD3E-C9D0-40B8-99FD-ED684477AF75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E458-B499-4034-B996-E73F6DF90DFF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59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194DA-0929-4B0B-BDC4-E4A562EBBD34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3F744-7BB0-405F-920F-5FDC5303A7EA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28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AB301-EEF7-49A0-BE4D-2A8223721ADD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AD40-749E-4106-BC28-B1E16566D8DF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83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5B9F0-C46F-4290-8166-D5016E368CCF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6893E-4C38-4ECF-8C91-1537E654B84F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76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4A25-1E96-4707-BAF2-6DA556D8B338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9CC5B-F652-43FD-A468-114CDB521A16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0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76C74-3F51-40C3-9C75-81D7BD0D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093D99-44F0-498F-8BCF-63B5ECE7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454E79-7646-47B6-B6F2-67B7181B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91B094-1863-4D8C-823A-3A485570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207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797F5-6D5A-4938-9004-596B6678CA1B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6D280-71E7-4D43-B8E3-04CC09DF2C38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18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FA4E-5027-4BD7-9366-F1D1E7E2D164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C3C8-ACE2-4A1B-A9F7-74E1FDBDA11B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64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A215B-C741-41C0-B281-A4D2A16C4CEA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DBF39-9B5A-4E38-A6DB-C36C6D6C924A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33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DA66C-BF0B-4DC1-A766-36BDBCEC1E6E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25AB1-0CFF-4799-BB2F-47B2FB820EDD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33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6CDC5-3495-49B5-9305-068136125E00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779F7-F897-4308-BC1B-C9D756611D65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116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4D22-C7A5-454C-BDFC-6F37FE8B780B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3E59F-2262-4CE7-AACF-DCE82F2BEFD7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70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6FD3E-C9D0-40B8-99FD-ED684477AF75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E458-B499-4034-B996-E73F6DF90DFF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0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A2D66A-33CB-4DC0-945D-5ED9F219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930F4A-93E7-4901-902E-AF71FFD8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991613-5520-4BA5-9E62-D526F148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8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FA068-0C08-4104-85BA-D476E565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F7FAD3-203F-4186-9037-2365FF196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F5CD8D-7985-46E7-BE8F-46E020B3B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72997D-1B5F-4B4C-86D6-A226E02B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B4151-C2DA-4AA0-B2F8-0AD28936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646B96-CC9B-4CFA-B15C-BD1AAA4C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9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15EB5-F995-435F-B1BE-3258FB32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36A451-0866-468F-8484-7836F9DDA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648584-D387-4CB8-A3AF-E51F3B012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34E8C-B00E-436A-8E30-A919690C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388F64-2F99-4C33-9939-0137FD19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DF6BF9-C838-463F-8F65-B63BB5B6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9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B6E135-EB35-4C2D-ADC7-CCC03224AF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76CD0-EC59-486D-B6FC-6BAF593F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0DB29B-553E-4048-939D-413D49D2F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BC2A2B-9DA7-4ADA-B62A-04B189332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7618-7C37-4CFE-AB32-C1337DCACE08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470D8-3A16-48BA-B893-7975BFDF4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6742A-3B96-4172-9377-291EF3041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4F7C-604A-4FA6-B02E-9F8EB61E2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5"/>
          <p:cNvSpPr>
            <a:spLocks/>
          </p:cNvSpPr>
          <p:nvPr/>
        </p:nvSpPr>
        <p:spPr bwMode="gray">
          <a:xfrm>
            <a:off x="129117" y="6381759"/>
            <a:ext cx="11961283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137590" y="6453188"/>
            <a:ext cx="11967633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5650" y="169"/>
              </a:cxn>
              <a:cxn ang="0">
                <a:pos x="5646" y="95"/>
              </a:cxn>
              <a:cxn ang="0">
                <a:pos x="1478" y="95"/>
              </a:cxn>
              <a:cxn ang="0">
                <a:pos x="1317" y="3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1" name="Freeform 27"/>
          <p:cNvSpPr>
            <a:spLocks/>
          </p:cNvSpPr>
          <p:nvPr/>
        </p:nvSpPr>
        <p:spPr bwMode="gray">
          <a:xfrm>
            <a:off x="122773" y="98425"/>
            <a:ext cx="11942233" cy="179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82" y="0"/>
              </a:cxn>
              <a:cxn ang="0">
                <a:pos x="5639" y="45"/>
              </a:cxn>
              <a:cxn ang="0">
                <a:pos x="5636" y="113"/>
              </a:cxn>
              <a:cxn ang="0">
                <a:pos x="0" y="113"/>
              </a:cxn>
              <a:cxn ang="0">
                <a:pos x="0" y="0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122768" y="307984"/>
            <a:ext cx="11940117" cy="938213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122768" y="306388"/>
            <a:ext cx="11940117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127006" y="6723063"/>
            <a:ext cx="11969751" cy="55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32" name="Freeform 35"/>
          <p:cNvSpPr>
            <a:spLocks/>
          </p:cNvSpPr>
          <p:nvPr/>
        </p:nvSpPr>
        <p:spPr bwMode="gray">
          <a:xfrm>
            <a:off x="9194806" y="1047750"/>
            <a:ext cx="2874433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6" y="238134"/>
            <a:ext cx="10191751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Образец заголовка</a:t>
            </a:r>
          </a:p>
        </p:txBody>
      </p:sp>
      <p:sp>
        <p:nvSpPr>
          <p:cNvPr id="1034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24417" y="1341441"/>
            <a:ext cx="109728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Образец текста</a:t>
            </a:r>
          </a:p>
          <a:p>
            <a:pPr lvl="1"/>
            <a:r>
              <a:rPr lang="en-US" altLang="uk-UA"/>
              <a:t>Второй уровень</a:t>
            </a:r>
          </a:p>
          <a:p>
            <a:pPr lvl="2"/>
            <a:r>
              <a:rPr lang="en-US" altLang="uk-UA"/>
              <a:t>Третий уровень</a:t>
            </a:r>
          </a:p>
          <a:p>
            <a:pPr lvl="3"/>
            <a:r>
              <a:rPr lang="en-US" altLang="uk-UA"/>
              <a:t>Четвертый уровень</a:t>
            </a:r>
          </a:p>
          <a:p>
            <a:pPr lvl="4"/>
            <a:r>
              <a:rPr lang="en-US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064003" y="6311909"/>
            <a:ext cx="2283884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441017" y="6323013"/>
            <a:ext cx="308186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9457273" y="5445134"/>
            <a:ext cx="215476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8601B3-CAB1-4AF2-99B3-755D41123E7E}" type="slidenum">
              <a:rPr lang="en-US" altLang="uk-UA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uk-UA"/>
          </a:p>
        </p:txBody>
      </p:sp>
      <p:pic>
        <p:nvPicPr>
          <p:cNvPr id="1038" name="Picture 40" descr="j0152694"/>
          <p:cNvPicPr preferRelativeResize="0">
            <a:picLocks noChangeArrowheads="1" noChangeShapeType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7" y="188922"/>
            <a:ext cx="9609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1662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5"/>
          <p:cNvSpPr>
            <a:spLocks/>
          </p:cNvSpPr>
          <p:nvPr/>
        </p:nvSpPr>
        <p:spPr bwMode="gray">
          <a:xfrm>
            <a:off x="129117" y="6381757"/>
            <a:ext cx="11961283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137589" y="6453188"/>
            <a:ext cx="11967633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5650" y="169"/>
              </a:cxn>
              <a:cxn ang="0">
                <a:pos x="5646" y="95"/>
              </a:cxn>
              <a:cxn ang="0">
                <a:pos x="1478" y="95"/>
              </a:cxn>
              <a:cxn ang="0">
                <a:pos x="1317" y="3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1" name="Freeform 27"/>
          <p:cNvSpPr>
            <a:spLocks/>
          </p:cNvSpPr>
          <p:nvPr/>
        </p:nvSpPr>
        <p:spPr bwMode="gray">
          <a:xfrm>
            <a:off x="122772" y="98425"/>
            <a:ext cx="11942233" cy="179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82" y="0"/>
              </a:cxn>
              <a:cxn ang="0">
                <a:pos x="5639" y="45"/>
              </a:cxn>
              <a:cxn ang="0">
                <a:pos x="5636" y="113"/>
              </a:cxn>
              <a:cxn ang="0">
                <a:pos x="0" y="113"/>
              </a:cxn>
              <a:cxn ang="0">
                <a:pos x="0" y="0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122768" y="307982"/>
            <a:ext cx="11940117" cy="938213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122768" y="306388"/>
            <a:ext cx="11940117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127005" y="6723063"/>
            <a:ext cx="11969751" cy="55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32" name="Freeform 35"/>
          <p:cNvSpPr>
            <a:spLocks/>
          </p:cNvSpPr>
          <p:nvPr/>
        </p:nvSpPr>
        <p:spPr bwMode="gray">
          <a:xfrm>
            <a:off x="9194805" y="1047750"/>
            <a:ext cx="2874433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5" y="238132"/>
            <a:ext cx="10191751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Образец заголовка</a:t>
            </a:r>
          </a:p>
        </p:txBody>
      </p:sp>
      <p:sp>
        <p:nvSpPr>
          <p:cNvPr id="1034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24417" y="1341441"/>
            <a:ext cx="109728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Образец текста</a:t>
            </a:r>
          </a:p>
          <a:p>
            <a:pPr lvl="1"/>
            <a:r>
              <a:rPr lang="en-US" altLang="uk-UA"/>
              <a:t>Второй уровень</a:t>
            </a:r>
          </a:p>
          <a:p>
            <a:pPr lvl="2"/>
            <a:r>
              <a:rPr lang="en-US" altLang="uk-UA"/>
              <a:t>Третий уровень</a:t>
            </a:r>
          </a:p>
          <a:p>
            <a:pPr lvl="3"/>
            <a:r>
              <a:rPr lang="en-US" altLang="uk-UA"/>
              <a:t>Четвертый уровень</a:t>
            </a:r>
          </a:p>
          <a:p>
            <a:pPr lvl="4"/>
            <a:r>
              <a:rPr lang="en-US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064003" y="6311907"/>
            <a:ext cx="2283884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441017" y="6323013"/>
            <a:ext cx="308186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9457271" y="5445132"/>
            <a:ext cx="215476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8601B3-CAB1-4AF2-99B3-755D41123E7E}" type="slidenum">
              <a:rPr lang="en-US" altLang="uk-UA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uk-UA"/>
          </a:p>
        </p:txBody>
      </p:sp>
      <p:pic>
        <p:nvPicPr>
          <p:cNvPr id="1038" name="Picture 40" descr="j0152694"/>
          <p:cNvPicPr preferRelativeResize="0">
            <a:picLocks noChangeArrowheads="1" noChangeShapeType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5" y="188920"/>
            <a:ext cx="9609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485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5"/>
          <p:cNvSpPr>
            <a:spLocks/>
          </p:cNvSpPr>
          <p:nvPr/>
        </p:nvSpPr>
        <p:spPr bwMode="gray">
          <a:xfrm>
            <a:off x="129117" y="6381753"/>
            <a:ext cx="11961283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137586" y="6453188"/>
            <a:ext cx="11967633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5650" y="169"/>
              </a:cxn>
              <a:cxn ang="0">
                <a:pos x="5646" y="95"/>
              </a:cxn>
              <a:cxn ang="0">
                <a:pos x="1478" y="95"/>
              </a:cxn>
              <a:cxn ang="0">
                <a:pos x="1317" y="3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1" name="Freeform 27"/>
          <p:cNvSpPr>
            <a:spLocks/>
          </p:cNvSpPr>
          <p:nvPr/>
        </p:nvSpPr>
        <p:spPr bwMode="gray">
          <a:xfrm>
            <a:off x="122769" y="98425"/>
            <a:ext cx="11942233" cy="179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82" y="0"/>
              </a:cxn>
              <a:cxn ang="0">
                <a:pos x="5639" y="45"/>
              </a:cxn>
              <a:cxn ang="0">
                <a:pos x="5636" y="113"/>
              </a:cxn>
              <a:cxn ang="0">
                <a:pos x="0" y="113"/>
              </a:cxn>
              <a:cxn ang="0">
                <a:pos x="0" y="0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122768" y="307978"/>
            <a:ext cx="11940117" cy="938213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122768" y="306388"/>
            <a:ext cx="11940117" cy="836612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127002" y="6723063"/>
            <a:ext cx="11969751" cy="55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32" name="Freeform 35"/>
          <p:cNvSpPr>
            <a:spLocks/>
          </p:cNvSpPr>
          <p:nvPr/>
        </p:nvSpPr>
        <p:spPr bwMode="gray">
          <a:xfrm>
            <a:off x="9194802" y="1047750"/>
            <a:ext cx="2874433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DDE89A"/>
              </a:solidFill>
            </a:endParaRPr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2" y="238128"/>
            <a:ext cx="10191751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Образец заголовка</a:t>
            </a:r>
          </a:p>
        </p:txBody>
      </p:sp>
      <p:sp>
        <p:nvSpPr>
          <p:cNvPr id="1034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24417" y="1341441"/>
            <a:ext cx="109728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Образец текста</a:t>
            </a:r>
          </a:p>
          <a:p>
            <a:pPr lvl="1"/>
            <a:r>
              <a:rPr lang="en-US" altLang="uk-UA"/>
              <a:t>Второй уровень</a:t>
            </a:r>
          </a:p>
          <a:p>
            <a:pPr lvl="2"/>
            <a:r>
              <a:rPr lang="en-US" altLang="uk-UA"/>
              <a:t>Третий уровень</a:t>
            </a:r>
          </a:p>
          <a:p>
            <a:pPr lvl="3"/>
            <a:r>
              <a:rPr lang="en-US" altLang="uk-UA"/>
              <a:t>Четвертый уровень</a:t>
            </a:r>
          </a:p>
          <a:p>
            <a:pPr lvl="4"/>
            <a:r>
              <a:rPr lang="en-US" altLang="uk-UA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064002" y="6311903"/>
            <a:ext cx="2283884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441017" y="6323013"/>
            <a:ext cx="308186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9457269" y="5445128"/>
            <a:ext cx="215476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8601B3-CAB1-4AF2-99B3-755D41123E7E}" type="slidenum">
              <a:rPr lang="en-US" altLang="uk-UA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uk-UA"/>
          </a:p>
        </p:txBody>
      </p:sp>
      <p:pic>
        <p:nvPicPr>
          <p:cNvPr id="1038" name="Picture 40" descr="j0152694"/>
          <p:cNvPicPr preferRelativeResize="0">
            <a:picLocks noChangeArrowheads="1" noChangeShapeType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3" y="188916"/>
            <a:ext cx="9609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5848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7CAE77-F10F-4E82-BF78-6760786DCC37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CD44FB-40B1-4CFC-9CF3-405635857102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3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7CAE77-F10F-4E82-BF78-6760786DCC37}" type="datetimeFigureOut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4/3/2023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CD44FB-40B1-4CFC-9CF3-405635857102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3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Тестування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https://naurok.com.ua/test/join?gamecode=1399634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33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03202" y="533400"/>
            <a:ext cx="115325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Конфлікт і з</a:t>
            </a:r>
            <a:r>
              <a:rPr lang="ru-RU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д</a:t>
            </a:r>
            <a:r>
              <a:rPr lang="uk-UA" sz="5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оров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`</a:t>
            </a:r>
            <a:r>
              <a:rPr lang="uk-UA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я</a:t>
            </a:r>
            <a:endParaRPr lang="en-US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7600" y="1752600"/>
            <a:ext cx="955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i="1" dirty="0">
                <a:solidFill>
                  <a:srgbClr val="2810D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Проблема ця досить серйозна. Існує навіть наука, котра безпо­середньо цим займається, — </a:t>
            </a:r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конфліктологія.</a:t>
            </a:r>
          </a:p>
        </p:txBody>
      </p:sp>
      <p:pic>
        <p:nvPicPr>
          <p:cNvPr id="2050" name="Picture 2" descr="Современная конфликтология / Психолог в Тю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2" y="5009677"/>
            <a:ext cx="4678784" cy="171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46F153-4229-4D16-85D6-E7D2AAB8454F}"/>
              </a:ext>
            </a:extLst>
          </p:cNvPr>
          <p:cNvSpPr/>
          <p:nvPr/>
        </p:nvSpPr>
        <p:spPr>
          <a:xfrm>
            <a:off x="1256522" y="3684333"/>
            <a:ext cx="93430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Конфліктогени</a:t>
            </a:r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Arial" charset="0"/>
              </a:rPr>
              <a:t> – це слова або дії, які провокують чи розпалюють конфлікт.</a:t>
            </a:r>
            <a:endParaRPr lang="ru-RU" sz="3200" b="1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63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Які є види конфліктів?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14062" y="1611094"/>
            <a:ext cx="4513943" cy="10885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Види конфліктів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7829" y="3759198"/>
            <a:ext cx="4085771" cy="7982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Конфлікти поглядів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53943" y="3759198"/>
            <a:ext cx="4180116" cy="7982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Конфлікти інтересів</a:t>
            </a:r>
            <a:endParaRPr lang="ru-RU" sz="3200" b="1" dirty="0"/>
          </a:p>
        </p:txBody>
      </p: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 flipH="1">
            <a:off x="2162629" y="2699665"/>
            <a:ext cx="3708400" cy="10595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4" idx="2"/>
          </p:cNvCxnSpPr>
          <p:nvPr/>
        </p:nvCxnSpPr>
        <p:spPr>
          <a:xfrm>
            <a:off x="5871034" y="2699665"/>
            <a:ext cx="3563257" cy="10595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Овал 2">
            <a:extLst>
              <a:ext uri="{FF2B5EF4-FFF2-40B4-BE49-F238E27FC236}">
                <a16:creationId xmlns:a16="http://schemas.microsoft.com/office/drawing/2014/main" id="{A33F074C-C73C-42C1-9E14-569AAA601672}"/>
              </a:ext>
            </a:extLst>
          </p:cNvPr>
          <p:cNvSpPr/>
          <p:nvPr/>
        </p:nvSpPr>
        <p:spPr>
          <a:xfrm>
            <a:off x="161731" y="5743729"/>
            <a:ext cx="135293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Стор</a:t>
            </a:r>
            <a:r>
              <a:rPr lang="uk-UA" dirty="0"/>
              <a:t>. 131</a:t>
            </a:r>
          </a:p>
        </p:txBody>
      </p:sp>
    </p:spTree>
    <p:extLst>
      <p:ext uri="{BB962C8B-B14F-4D97-AF65-F5344CB8AC3E}">
        <p14:creationId xmlns:p14="http://schemas.microsoft.com/office/powerpoint/2010/main" val="41392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Наведіть приклади конфліктів поглядів</a:t>
            </a:r>
            <a:endParaRPr lang="ru-RU" b="1" dirty="0"/>
          </a:p>
        </p:txBody>
      </p:sp>
      <p:sp>
        <p:nvSpPr>
          <p:cNvPr id="4" name="Облако 3"/>
          <p:cNvSpPr/>
          <p:nvPr/>
        </p:nvSpPr>
        <p:spPr>
          <a:xfrm>
            <a:off x="1045031" y="1654629"/>
            <a:ext cx="3730172" cy="18288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Яку сукню одягнути</a:t>
            </a:r>
            <a:endParaRPr lang="ru-RU" sz="2800" b="1" dirty="0"/>
          </a:p>
        </p:txBody>
      </p:sp>
      <p:sp>
        <p:nvSpPr>
          <p:cNvPr id="5" name="Облако 4"/>
          <p:cNvSpPr/>
          <p:nvPr/>
        </p:nvSpPr>
        <p:spPr>
          <a:xfrm rot="20279679">
            <a:off x="1400631" y="4318483"/>
            <a:ext cx="3650343" cy="170542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Яку музику слухати</a:t>
            </a:r>
            <a:endParaRPr lang="ru-RU" sz="2800" b="1" dirty="0"/>
          </a:p>
        </p:txBody>
      </p:sp>
      <p:sp>
        <p:nvSpPr>
          <p:cNvPr id="6" name="Облако 5"/>
          <p:cNvSpPr/>
          <p:nvPr/>
        </p:nvSpPr>
        <p:spPr>
          <a:xfrm rot="1070948">
            <a:off x="8091715" y="1930407"/>
            <a:ext cx="3810000" cy="238034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За яку футбольну команду  вболівати</a:t>
            </a:r>
            <a:endParaRPr lang="ru-RU" sz="2800" b="1" dirty="0"/>
          </a:p>
        </p:txBody>
      </p:sp>
      <p:sp>
        <p:nvSpPr>
          <p:cNvPr id="7" name="Облако 6"/>
          <p:cNvSpPr/>
          <p:nvPr/>
        </p:nvSpPr>
        <p:spPr>
          <a:xfrm>
            <a:off x="5646059" y="4412341"/>
            <a:ext cx="3730172" cy="18288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З якою зачіскою ходити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187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Наведіть приклади конфліктів інтересів</a:t>
            </a:r>
            <a:endParaRPr lang="ru-RU" b="1" dirty="0"/>
          </a:p>
        </p:txBody>
      </p:sp>
      <p:sp>
        <p:nvSpPr>
          <p:cNvPr id="4" name="Облако 3"/>
          <p:cNvSpPr/>
          <p:nvPr/>
        </p:nvSpPr>
        <p:spPr>
          <a:xfrm>
            <a:off x="1045031" y="1654629"/>
            <a:ext cx="3730172" cy="18288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Боротьба за лідерство у класі</a:t>
            </a:r>
            <a:endParaRPr lang="ru-RU" sz="2800" b="1" dirty="0"/>
          </a:p>
        </p:txBody>
      </p:sp>
      <p:sp>
        <p:nvSpPr>
          <p:cNvPr id="5" name="Облако 4"/>
          <p:cNvSpPr/>
          <p:nvPr/>
        </p:nvSpPr>
        <p:spPr>
          <a:xfrm rot="20831675">
            <a:off x="1171156" y="4135207"/>
            <a:ext cx="4012807" cy="238308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/>
              <a:t>Члени сім</a:t>
            </a:r>
            <a:r>
              <a:rPr lang="en-US" sz="2400" b="1" i="1" dirty="0"/>
              <a:t>’</a:t>
            </a:r>
            <a:r>
              <a:rPr lang="uk-UA" sz="2400" b="1" i="1" dirty="0"/>
              <a:t>ї хочуть дивитися телевізор, але різні програми</a:t>
            </a:r>
            <a:endParaRPr lang="ru-RU" sz="2400" b="1" dirty="0"/>
          </a:p>
        </p:txBody>
      </p:sp>
      <p:sp>
        <p:nvSpPr>
          <p:cNvPr id="6" name="Облако 5"/>
          <p:cNvSpPr/>
          <p:nvPr/>
        </p:nvSpPr>
        <p:spPr>
          <a:xfrm rot="1070948">
            <a:off x="7714751" y="1871210"/>
            <a:ext cx="4196260" cy="238034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Протистояння груп підлітків на вулиці</a:t>
            </a:r>
            <a:endParaRPr lang="ru-RU" sz="2800" b="1" dirty="0"/>
          </a:p>
        </p:txBody>
      </p:sp>
      <p:sp>
        <p:nvSpPr>
          <p:cNvPr id="7" name="Облако 6"/>
          <p:cNvSpPr/>
          <p:nvPr/>
        </p:nvSpPr>
        <p:spPr>
          <a:xfrm>
            <a:off x="5398155" y="3918857"/>
            <a:ext cx="3978079" cy="232228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/>
              <a:t>На який фільм піти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0392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/>
              <a:t>Які є способи </a:t>
            </a:r>
            <a:r>
              <a:rPr lang="uk-UA" sz="4800" b="1" dirty="0" err="1"/>
              <a:t>розв</a:t>
            </a:r>
            <a:r>
              <a:rPr lang="en-US" sz="4800" b="1" dirty="0"/>
              <a:t>’</a:t>
            </a:r>
            <a:r>
              <a:rPr lang="uk-UA" sz="4800" b="1" dirty="0" err="1"/>
              <a:t>язання</a:t>
            </a:r>
            <a:r>
              <a:rPr lang="uk-UA" sz="4800" b="1" dirty="0"/>
              <a:t> конфліктів інтересів?</a:t>
            </a:r>
            <a:endParaRPr lang="ru-RU" sz="4800" b="1" dirty="0"/>
          </a:p>
        </p:txBody>
      </p:sp>
      <p:sp>
        <p:nvSpPr>
          <p:cNvPr id="4" name="Овал 3"/>
          <p:cNvSpPr/>
          <p:nvPr/>
        </p:nvSpPr>
        <p:spPr>
          <a:xfrm>
            <a:off x="3933377" y="2685144"/>
            <a:ext cx="3947887" cy="19739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Способи </a:t>
            </a:r>
            <a:r>
              <a:rPr lang="uk-UA" sz="2800" b="1" dirty="0" err="1"/>
              <a:t>розв</a:t>
            </a:r>
            <a:r>
              <a:rPr lang="en-US" sz="2800" b="1" dirty="0"/>
              <a:t>’</a:t>
            </a:r>
            <a:r>
              <a:rPr lang="uk-UA" sz="2800" b="1" dirty="0" err="1"/>
              <a:t>язання</a:t>
            </a:r>
            <a:r>
              <a:rPr lang="uk-UA" sz="2800" b="1" dirty="0"/>
              <a:t> конфліктів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57" y="1814285"/>
            <a:ext cx="3657600" cy="5805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Відсторонитися від конфлікту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457" y="4506685"/>
            <a:ext cx="3657600" cy="5805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Агресивно боротися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90115" y="1814285"/>
            <a:ext cx="3657600" cy="5805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Поступитися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90115" y="4506685"/>
            <a:ext cx="3657600" cy="5805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Домовитися 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1" y="2394865"/>
            <a:ext cx="2583543" cy="185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90" y="5087257"/>
            <a:ext cx="2989943" cy="162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14" y="5087257"/>
            <a:ext cx="3320009" cy="162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854" y="2410023"/>
            <a:ext cx="2780692" cy="182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>
            <a:endCxn id="5" idx="3"/>
          </p:cNvCxnSpPr>
          <p:nvPr/>
        </p:nvCxnSpPr>
        <p:spPr>
          <a:xfrm flipH="1" flipV="1">
            <a:off x="4122057" y="2104571"/>
            <a:ext cx="1233715" cy="5805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6" idx="3"/>
          </p:cNvCxnSpPr>
          <p:nvPr/>
        </p:nvCxnSpPr>
        <p:spPr>
          <a:xfrm flipH="1">
            <a:off x="4122059" y="4537026"/>
            <a:ext cx="841828" cy="2599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7" idx="1"/>
          </p:cNvCxnSpPr>
          <p:nvPr/>
        </p:nvCxnSpPr>
        <p:spPr>
          <a:xfrm flipV="1">
            <a:off x="6887032" y="2104571"/>
            <a:ext cx="1103087" cy="7329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8" idx="1"/>
          </p:cNvCxnSpPr>
          <p:nvPr/>
        </p:nvCxnSpPr>
        <p:spPr>
          <a:xfrm>
            <a:off x="7126515" y="4506685"/>
            <a:ext cx="863600" cy="2902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0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ак договориться правильно - добавила мультфильм Игнатова Елен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335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/>
              <a:t>Конструктивне </a:t>
            </a:r>
            <a:r>
              <a:rPr lang="uk-UA" sz="4800" b="1" dirty="0" err="1"/>
              <a:t>розв</a:t>
            </a:r>
            <a:r>
              <a:rPr lang="en-US" sz="4800" b="1" dirty="0"/>
              <a:t>’</a:t>
            </a:r>
            <a:r>
              <a:rPr lang="uk-UA" sz="4800" b="1" dirty="0" err="1"/>
              <a:t>язання</a:t>
            </a:r>
            <a:r>
              <a:rPr lang="uk-UA" sz="4800" b="1" dirty="0"/>
              <a:t> конфліктів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429" y="5849266"/>
            <a:ext cx="2891971" cy="7402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Крок 1.</a:t>
            </a:r>
          </a:p>
          <a:p>
            <a:pPr algn="ctr"/>
            <a:r>
              <a:rPr lang="uk-UA" sz="2400" b="1" dirty="0"/>
              <a:t>Опануй себе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00940" y="5036465"/>
            <a:ext cx="2997200" cy="7402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Крок 2.</a:t>
            </a:r>
          </a:p>
          <a:p>
            <a:pPr algn="ctr"/>
            <a:r>
              <a:rPr lang="uk-UA" sz="2400" b="1" dirty="0"/>
              <a:t>Заспокой опонента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98140" y="3214913"/>
            <a:ext cx="3643085" cy="7402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Крок 4.</a:t>
            </a:r>
          </a:p>
          <a:p>
            <a:pPr algn="ctr"/>
            <a:r>
              <a:rPr lang="uk-UA" sz="2400" b="1" dirty="0"/>
              <a:t>Поводься </a:t>
            </a:r>
            <a:r>
              <a:rPr lang="uk-UA" sz="2400" b="1" dirty="0" err="1"/>
              <a:t>асертивно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27405" y="4151093"/>
            <a:ext cx="5210631" cy="7402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Крок 3.</a:t>
            </a:r>
          </a:p>
          <a:p>
            <a:pPr algn="ctr"/>
            <a:r>
              <a:rPr lang="uk-UA" sz="2400" b="1" dirty="0"/>
              <a:t>Застосуй навички активного слухання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97600" y="2336808"/>
            <a:ext cx="2997200" cy="7402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Крок 5.</a:t>
            </a:r>
          </a:p>
          <a:p>
            <a:pPr algn="ctr"/>
            <a:r>
              <a:rPr lang="uk-UA" sz="2400" b="1" dirty="0"/>
              <a:t>Висловлюй повагу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091715" y="1458687"/>
            <a:ext cx="2997200" cy="7402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Крок 6.</a:t>
            </a:r>
          </a:p>
          <a:p>
            <a:pPr algn="ctr"/>
            <a:r>
              <a:rPr lang="uk-UA" sz="2400" b="1" dirty="0" err="1"/>
              <a:t>Розв</a:t>
            </a:r>
            <a:r>
              <a:rPr lang="en-US" sz="2400" b="1" dirty="0"/>
              <a:t>’</a:t>
            </a:r>
            <a:r>
              <a:rPr lang="ru-RU" sz="2400" b="1" dirty="0" err="1"/>
              <a:t>язуй</a:t>
            </a:r>
            <a:r>
              <a:rPr lang="ru-RU" sz="2400" b="1" dirty="0"/>
              <a:t> проблему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865" y="4775881"/>
            <a:ext cx="2467491" cy="18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59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4505"/>
            <a:ext cx="10515600" cy="98470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/>
              <a:t>Розгляньте</a:t>
            </a:r>
            <a:r>
              <a:rPr lang="ru-RU" sz="4800" b="1" dirty="0"/>
              <a:t> </a:t>
            </a:r>
            <a:r>
              <a:rPr lang="ru-RU" sz="4800" b="1" dirty="0" err="1"/>
              <a:t>малюнок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834" y="1825625"/>
            <a:ext cx="513805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- </a:t>
            </a:r>
            <a:r>
              <a:rPr lang="ru-RU" sz="3200" dirty="0" err="1"/>
              <a:t>Визначте</a:t>
            </a:r>
            <a:r>
              <a:rPr lang="ru-RU" sz="3200" dirty="0"/>
              <a:t>, на як</a:t>
            </a:r>
            <a:r>
              <a:rPr lang="uk-UA" sz="3200" dirty="0" err="1"/>
              <a:t>ій</a:t>
            </a:r>
            <a:r>
              <a:rPr lang="uk-UA" sz="3200" dirty="0"/>
              <a:t> стадії перебуває конфлікт</a:t>
            </a:r>
          </a:p>
          <a:p>
            <a:pPr marL="0" indent="0">
              <a:buNone/>
            </a:pPr>
            <a:r>
              <a:rPr lang="uk-UA" sz="3200" dirty="0"/>
              <a:t>- Чому хлопці не можуть дійти згоди?</a:t>
            </a:r>
          </a:p>
          <a:p>
            <a:pPr marL="0" indent="0">
              <a:buNone/>
            </a:pPr>
            <a:r>
              <a:rPr lang="uk-UA" sz="3200" dirty="0"/>
              <a:t>- Що сприяло розпалюванню конфлікту?</a:t>
            </a:r>
          </a:p>
          <a:p>
            <a:pPr marL="0" indent="0">
              <a:buNone/>
            </a:pPr>
            <a:r>
              <a:rPr lang="uk-UA" sz="3200" dirty="0"/>
              <a:t>- Що їм потрібно зробити, аби владнати конфлікт?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31" y="1383619"/>
            <a:ext cx="6838436" cy="45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787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3" y="0"/>
            <a:ext cx="10191751" cy="1106488"/>
          </a:xfrm>
        </p:spPr>
        <p:txBody>
          <a:bodyPr/>
          <a:lstStyle/>
          <a:p>
            <a:pPr algn="ctr" eaLnBrk="1" hangingPunct="1"/>
            <a:r>
              <a:rPr lang="ru-RU" altLang="uk-UA" b="1" dirty="0"/>
              <a:t>План уроку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7" y="908053"/>
            <a:ext cx="11857567" cy="516731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endParaRPr lang="ru-RU" altLang="uk-UA" sz="2800" b="1" dirty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ru-RU" altLang="uk-UA" sz="4000" b="1" dirty="0" err="1">
                <a:solidFill>
                  <a:srgbClr val="FF0000"/>
                </a:solidFill>
              </a:rPr>
              <a:t>Конфлікт</a:t>
            </a:r>
            <a:endParaRPr lang="ru-RU" altLang="uk-UA" sz="4000" b="1" dirty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ru-RU" altLang="uk-UA" sz="4000" b="1" dirty="0" err="1">
                <a:solidFill>
                  <a:srgbClr val="FF0000"/>
                </a:solidFill>
              </a:rPr>
              <a:t>Види</a:t>
            </a:r>
            <a:r>
              <a:rPr lang="ru-RU" altLang="uk-UA" sz="4000" b="1" dirty="0">
                <a:solidFill>
                  <a:srgbClr val="FF0000"/>
                </a:solidFill>
              </a:rPr>
              <a:t> </a:t>
            </a:r>
            <a:r>
              <a:rPr lang="ru-RU" altLang="uk-UA" sz="4000" b="1" dirty="0" err="1">
                <a:solidFill>
                  <a:srgbClr val="FF0000"/>
                </a:solidFill>
              </a:rPr>
              <a:t>конфліктів</a:t>
            </a:r>
            <a:endParaRPr lang="ru-RU" altLang="uk-UA" sz="4000" b="1" dirty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ru-RU" altLang="uk-UA" sz="4000" b="1" dirty="0" err="1">
                <a:solidFill>
                  <a:srgbClr val="FF0000"/>
                </a:solidFill>
              </a:rPr>
              <a:t>Способи</a:t>
            </a:r>
            <a:r>
              <a:rPr lang="ru-RU" altLang="uk-UA" sz="4000" b="1" dirty="0">
                <a:solidFill>
                  <a:srgbClr val="FF0000"/>
                </a:solidFill>
              </a:rPr>
              <a:t> </a:t>
            </a:r>
            <a:r>
              <a:rPr lang="ru-RU" altLang="uk-UA" sz="4000" b="1" dirty="0" err="1">
                <a:solidFill>
                  <a:srgbClr val="FF0000"/>
                </a:solidFill>
              </a:rPr>
              <a:t>розв’язання</a:t>
            </a:r>
            <a:r>
              <a:rPr lang="ru-RU" altLang="uk-UA" sz="4000" b="1" dirty="0">
                <a:solidFill>
                  <a:srgbClr val="FF0000"/>
                </a:solidFill>
              </a:rPr>
              <a:t> </a:t>
            </a:r>
            <a:r>
              <a:rPr lang="ru-RU" altLang="uk-UA" sz="4000" b="1" dirty="0" err="1">
                <a:solidFill>
                  <a:srgbClr val="FF0000"/>
                </a:solidFill>
              </a:rPr>
              <a:t>конфліктів</a:t>
            </a:r>
            <a:endParaRPr lang="ru-RU" altLang="uk-UA" sz="4000" b="1" dirty="0">
              <a:solidFill>
                <a:srgbClr val="FF0000"/>
              </a:solidFill>
            </a:endParaRPr>
          </a:p>
          <a:p>
            <a:pPr marL="609600" indent="-609600" algn="ctr" eaLnBrk="1" hangingPunct="1">
              <a:buFontTx/>
              <a:buNone/>
            </a:pPr>
            <a:endParaRPr lang="ru-RU" altLang="uk-UA" b="1" dirty="0">
              <a:solidFill>
                <a:srgbClr val="1E74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7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b="1" dirty="0" err="1"/>
              <a:t>Продовжіть</a:t>
            </a:r>
            <a:r>
              <a:rPr lang="uk-UA" sz="5400" b="1" dirty="0"/>
              <a:t> речення: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dirty="0"/>
              <a:t>«Якщо у моєму житті виникне конфліктна ситуація ,то я …»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5393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/>
              <a:t>Що на цих малюнках?</a:t>
            </a:r>
            <a:endParaRPr lang="ru-RU" altLang="uk-UA"/>
          </a:p>
        </p:txBody>
      </p:sp>
      <p:pic>
        <p:nvPicPr>
          <p:cNvPr id="9219" name="Picture 7" descr="dk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125538"/>
            <a:ext cx="4847167" cy="2519362"/>
          </a:xfrm>
          <a:noFill/>
        </p:spPr>
      </p:pic>
      <p:pic>
        <p:nvPicPr>
          <p:cNvPr id="5" name="Picture 31" descr="ED26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3" y="1196986"/>
            <a:ext cx="36957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E:\Documents\мои работы\картинки\картинки по ОЗ\62_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7" y="1196986"/>
            <a:ext cx="4222751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:\Documents\мои работы\картинки\картинки по ОЗ\ssora300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3" y="3644900"/>
            <a:ext cx="48006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 descr="G:\Картинки ОЗ\конфлікти\ruka-n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3644900"/>
            <a:ext cx="340783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" descr="E:\Documents\мои работы\контр.роботи ОЗдор\Картинки ОЗ\конфлікти\big_373070_beremennost_i_rodyi_men_wom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41" y="3716338"/>
            <a:ext cx="3983567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9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/>
              <a:t>Домашнє завдання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351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dirty="0"/>
              <a:t>Опрацювати параграфи 23-24. Бути готовим до написання тесту за параграфами.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uk-UA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Описати конфлікт, що відбувся з вами або який вам доводилося спостерігати. Визначити його вид.</a:t>
            </a:r>
            <a:endParaRPr lang="ru-RU" b="1" i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AutoShape 2" descr="https://vseosvita.ua/test/qr?id=7038726&amp;size=1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vseosvita.ua/test/qr?id=7038726&amp;size=124"/>
          <p:cNvSpPr>
            <a:spLocks noChangeAspect="1" noChangeArrowheads="1"/>
          </p:cNvSpPr>
          <p:nvPr/>
        </p:nvSpPr>
        <p:spPr bwMode="auto">
          <a:xfrm>
            <a:off x="307975" y="79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59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5052F-0FA0-48E9-A0CA-B93C24F3A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7041" y="2473618"/>
            <a:ext cx="7250545" cy="2387600"/>
          </a:xfrm>
        </p:spPr>
        <p:txBody>
          <a:bodyPr>
            <a:noAutofit/>
          </a:bodyPr>
          <a:lstStyle/>
          <a:p>
            <a:br>
              <a:rPr lang="uk-UA" sz="9600" b="1" dirty="0">
                <a:latin typeface="+mn-lt"/>
              </a:rPr>
            </a:br>
            <a:br>
              <a:rPr lang="uk-UA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квітня</a:t>
            </a:r>
            <a:b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Класна робота</a:t>
            </a:r>
            <a:b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Конфлікти і здоров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91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3" y="0"/>
            <a:ext cx="10191751" cy="1106488"/>
          </a:xfrm>
        </p:spPr>
        <p:txBody>
          <a:bodyPr/>
          <a:lstStyle/>
          <a:p>
            <a:pPr eaLnBrk="1" hangingPunct="1"/>
            <a:r>
              <a:rPr lang="ru-RU" altLang="uk-UA"/>
              <a:t>План уроку: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7" y="908053"/>
            <a:ext cx="11857567" cy="516731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endParaRPr lang="ru-RU" altLang="uk-UA" sz="2800" b="1" dirty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ru-RU" altLang="uk-UA" sz="4000" b="1" dirty="0" err="1">
                <a:solidFill>
                  <a:srgbClr val="FF0000"/>
                </a:solidFill>
              </a:rPr>
              <a:t>Конфлікт</a:t>
            </a:r>
            <a:endParaRPr lang="ru-RU" altLang="uk-UA" sz="4000" b="1" dirty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ru-RU" altLang="uk-UA" sz="4000" b="1" dirty="0" err="1">
                <a:solidFill>
                  <a:srgbClr val="FF0000"/>
                </a:solidFill>
              </a:rPr>
              <a:t>Види</a:t>
            </a:r>
            <a:r>
              <a:rPr lang="ru-RU" altLang="uk-UA" sz="4000" b="1" dirty="0">
                <a:solidFill>
                  <a:srgbClr val="FF0000"/>
                </a:solidFill>
              </a:rPr>
              <a:t> </a:t>
            </a:r>
            <a:r>
              <a:rPr lang="ru-RU" altLang="uk-UA" sz="4000" b="1" dirty="0" err="1">
                <a:solidFill>
                  <a:srgbClr val="FF0000"/>
                </a:solidFill>
              </a:rPr>
              <a:t>конфліктів</a:t>
            </a:r>
            <a:endParaRPr lang="ru-RU" altLang="uk-UA" sz="4000" b="1" dirty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ru-RU" altLang="uk-UA" sz="4000" b="1" dirty="0" err="1">
                <a:solidFill>
                  <a:srgbClr val="FF0000"/>
                </a:solidFill>
              </a:rPr>
              <a:t>Способи</a:t>
            </a:r>
            <a:r>
              <a:rPr lang="ru-RU" altLang="uk-UA" sz="4000" b="1" dirty="0">
                <a:solidFill>
                  <a:srgbClr val="FF0000"/>
                </a:solidFill>
              </a:rPr>
              <a:t> </a:t>
            </a:r>
            <a:r>
              <a:rPr lang="ru-RU" altLang="uk-UA" sz="4000" b="1" dirty="0" err="1">
                <a:solidFill>
                  <a:srgbClr val="FF0000"/>
                </a:solidFill>
              </a:rPr>
              <a:t>розв’язання</a:t>
            </a:r>
            <a:r>
              <a:rPr lang="ru-RU" altLang="uk-UA" sz="4000" b="1" dirty="0">
                <a:solidFill>
                  <a:srgbClr val="FF0000"/>
                </a:solidFill>
              </a:rPr>
              <a:t> </a:t>
            </a:r>
            <a:r>
              <a:rPr lang="ru-RU" altLang="uk-UA" sz="4000" b="1" dirty="0" err="1">
                <a:solidFill>
                  <a:srgbClr val="FF0000"/>
                </a:solidFill>
              </a:rPr>
              <a:t>конфліктів</a:t>
            </a:r>
            <a:endParaRPr lang="ru-RU" altLang="uk-UA" sz="4000" b="1" dirty="0">
              <a:solidFill>
                <a:srgbClr val="FF0000"/>
              </a:solidFill>
            </a:endParaRPr>
          </a:p>
          <a:p>
            <a:pPr marL="609600" indent="-609600" algn="ctr" eaLnBrk="1" hangingPunct="1">
              <a:buFontTx/>
              <a:buNone/>
            </a:pPr>
            <a:endParaRPr lang="ru-RU" altLang="uk-UA" b="1" dirty="0">
              <a:solidFill>
                <a:srgbClr val="1E74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0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84541" y="266824"/>
            <a:ext cx="115325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Конфлікт і з</a:t>
            </a:r>
            <a:r>
              <a:rPr lang="ru-RU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д</a:t>
            </a:r>
            <a:r>
              <a:rPr lang="uk-UA" sz="5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оров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`</a:t>
            </a:r>
            <a:r>
              <a:rPr lang="uk-UA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я</a:t>
            </a:r>
            <a:endParaRPr lang="en-US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110" y="1754911"/>
            <a:ext cx="10614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0"/>
              </a:spcBef>
              <a:buFont typeface="Arial" panose="020B0604020202020204" pitchFamily="34" charset="0"/>
              <a:buChar char="*"/>
              <a:tabLst>
                <a:tab pos="372110" algn="l"/>
              </a:tabLst>
            </a:pPr>
            <a:r>
              <a:rPr lang="uk-UA" sz="3600" b="1" i="1" dirty="0">
                <a:solidFill>
                  <a:srgbClr val="2810D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емоції й асоціації викликає у вас слово «конфлікт»?</a:t>
            </a:r>
            <a:endParaRPr lang="ru-RU" sz="3600" b="1" i="1" dirty="0">
              <a:solidFill>
                <a:srgbClr val="2810DA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61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5387EB-1199-493F-94D5-76DA6EBB1FA4}"/>
              </a:ext>
            </a:extLst>
          </p:cNvPr>
          <p:cNvSpPr/>
          <p:nvPr/>
        </p:nvSpPr>
        <p:spPr>
          <a:xfrm>
            <a:off x="1723563" y="350305"/>
            <a:ext cx="6235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3600" b="1" dirty="0" err="1">
                <a:solidFill>
                  <a:srgbClr val="FFFFFF"/>
                </a:solidFill>
              </a:rPr>
              <a:t>Вправа”Асоціативний</a:t>
            </a:r>
            <a:r>
              <a:rPr lang="uk-UA" altLang="uk-UA" sz="3600" b="1" dirty="0">
                <a:solidFill>
                  <a:srgbClr val="FFFFFF"/>
                </a:solidFill>
              </a:rPr>
              <a:t> кущ </a:t>
            </a:r>
            <a:r>
              <a:rPr lang="uk-UA" altLang="uk-UA" dirty="0">
                <a:solidFill>
                  <a:srgbClr val="FFFFFF"/>
                </a:solidFill>
              </a:rPr>
              <a:t>“</a:t>
            </a:r>
            <a:endParaRPr lang="uk-UA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CD951-8002-4D3C-9A14-8A81B117E806}"/>
              </a:ext>
            </a:extLst>
          </p:cNvPr>
          <p:cNvSpPr txBox="1"/>
          <p:nvPr/>
        </p:nvSpPr>
        <p:spPr>
          <a:xfrm>
            <a:off x="4233264" y="3212649"/>
            <a:ext cx="3725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</a:rPr>
              <a:t>КОНФЛІКТ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48D5E68-54A0-4CDC-9B7C-7B7EB4DFEDAC}"/>
              </a:ext>
            </a:extLst>
          </p:cNvPr>
          <p:cNvCxnSpPr/>
          <p:nvPr/>
        </p:nvCxnSpPr>
        <p:spPr>
          <a:xfrm flipH="1" flipV="1">
            <a:off x="3013788" y="2258008"/>
            <a:ext cx="1219476" cy="81468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D6F84A9-CA75-4283-A847-A6C7557F7135}"/>
              </a:ext>
            </a:extLst>
          </p:cNvPr>
          <p:cNvCxnSpPr>
            <a:cxnSpLocks/>
          </p:cNvCxnSpPr>
          <p:nvPr/>
        </p:nvCxnSpPr>
        <p:spPr>
          <a:xfrm flipH="1" flipV="1">
            <a:off x="4544009" y="1875453"/>
            <a:ext cx="1060580" cy="119723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6151F27-0F45-4D35-BED4-4DBF3775367B}"/>
              </a:ext>
            </a:extLst>
          </p:cNvPr>
          <p:cNvCxnSpPr>
            <a:cxnSpLocks/>
          </p:cNvCxnSpPr>
          <p:nvPr/>
        </p:nvCxnSpPr>
        <p:spPr>
          <a:xfrm flipV="1">
            <a:off x="6699380" y="2118049"/>
            <a:ext cx="1026367" cy="1094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246FA7E-2F9E-4C6A-8A4B-961E49EAC286}"/>
              </a:ext>
            </a:extLst>
          </p:cNvPr>
          <p:cNvCxnSpPr>
            <a:cxnSpLocks/>
          </p:cNvCxnSpPr>
          <p:nvPr/>
        </p:nvCxnSpPr>
        <p:spPr>
          <a:xfrm>
            <a:off x="8108302" y="3834882"/>
            <a:ext cx="2118049" cy="483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77C05B3-99DC-4E66-B8DE-47FBB469E683}"/>
              </a:ext>
            </a:extLst>
          </p:cNvPr>
          <p:cNvCxnSpPr>
            <a:cxnSpLocks/>
          </p:cNvCxnSpPr>
          <p:nvPr/>
        </p:nvCxnSpPr>
        <p:spPr>
          <a:xfrm>
            <a:off x="6988629" y="4135979"/>
            <a:ext cx="1286034" cy="11358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6436814-FF53-4CB5-A182-B32BF0EA6911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4973821" y="4167290"/>
            <a:ext cx="676274" cy="1104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3AA5C11-C872-4B5F-8DC5-74CC6F6B663E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2074195" y="3785311"/>
            <a:ext cx="2068598" cy="605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198DB0-D51C-433A-9BA7-4A4DD1A6CBC8}"/>
              </a:ext>
            </a:extLst>
          </p:cNvPr>
          <p:cNvSpPr txBox="1"/>
          <p:nvPr/>
        </p:nvSpPr>
        <p:spPr>
          <a:xfrm>
            <a:off x="1632985" y="1856439"/>
            <a:ext cx="139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Лайка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09FFD-87C6-467B-915B-F88A47BBF663}"/>
              </a:ext>
            </a:extLst>
          </p:cNvPr>
          <p:cNvSpPr txBox="1"/>
          <p:nvPr/>
        </p:nvSpPr>
        <p:spPr>
          <a:xfrm>
            <a:off x="3955977" y="1332276"/>
            <a:ext cx="1694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Сльози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2F6D4-BD4B-4428-A0E0-DD114CDD7585}"/>
              </a:ext>
            </a:extLst>
          </p:cNvPr>
          <p:cNvSpPr txBox="1"/>
          <p:nvPr/>
        </p:nvSpPr>
        <p:spPr>
          <a:xfrm>
            <a:off x="7847045" y="1776707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Бійка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7157D0-2D79-438B-B7E0-C841BFAC9208}"/>
              </a:ext>
            </a:extLst>
          </p:cNvPr>
          <p:cNvSpPr txBox="1"/>
          <p:nvPr/>
        </p:nvSpPr>
        <p:spPr>
          <a:xfrm>
            <a:off x="10440955" y="4231024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Синці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A1AE56-E5F3-4AB7-B2A1-CDD2FA269C70}"/>
              </a:ext>
            </a:extLst>
          </p:cNvPr>
          <p:cNvSpPr txBox="1"/>
          <p:nvPr/>
        </p:nvSpPr>
        <p:spPr>
          <a:xfrm>
            <a:off x="7847045" y="5355771"/>
            <a:ext cx="1602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Кулаки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FE873C-318B-4DC2-AEB1-A7B9CEB90F70}"/>
              </a:ext>
            </a:extLst>
          </p:cNvPr>
          <p:cNvSpPr txBox="1"/>
          <p:nvPr/>
        </p:nvSpPr>
        <p:spPr>
          <a:xfrm>
            <a:off x="4142792" y="5271796"/>
            <a:ext cx="1662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Сварки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B155D5-5678-4F85-9C2F-B5A26580B1E8}"/>
              </a:ext>
            </a:extLst>
          </p:cNvPr>
          <p:cNvSpPr txBox="1"/>
          <p:nvPr/>
        </p:nvSpPr>
        <p:spPr>
          <a:xfrm>
            <a:off x="379307" y="4098315"/>
            <a:ext cx="1694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Образи</a:t>
            </a:r>
          </a:p>
        </p:txBody>
      </p:sp>
    </p:spTree>
    <p:extLst>
      <p:ext uri="{BB962C8B-B14F-4D97-AF65-F5344CB8AC3E}">
        <p14:creationId xmlns:p14="http://schemas.microsoft.com/office/powerpoint/2010/main" val="19923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03203" y="533400"/>
            <a:ext cx="115325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Конфлікт і з</a:t>
            </a:r>
            <a:r>
              <a:rPr lang="ru-RU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д</a:t>
            </a:r>
            <a:r>
              <a:rPr lang="uk-UA" sz="5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оров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`</a:t>
            </a:r>
            <a:r>
              <a:rPr lang="uk-UA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charset="0"/>
              </a:rPr>
              <a:t>я</a:t>
            </a:r>
            <a:endParaRPr lang="en-US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7065" y="1913541"/>
            <a:ext cx="1046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*"/>
              <a:tabLst>
                <a:tab pos="372110" algn="l"/>
              </a:tabLst>
            </a:pPr>
            <a:r>
              <a:rPr lang="uk-UA" sz="2800" b="1" i="1" dirty="0">
                <a:solidFill>
                  <a:srgbClr val="2810D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бачимо, переважають негативні емоції й асоціації. Невже нічого позитивного немає в конфліктах? </a:t>
            </a:r>
            <a:endParaRPr lang="ru-RU" sz="2800" b="1" i="1" dirty="0">
              <a:solidFill>
                <a:srgbClr val="2810DA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1845" y="3901594"/>
            <a:ext cx="10670019" cy="148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 algn="just" fontAlgn="base">
              <a:lnSpc>
                <a:spcPct val="150000"/>
              </a:lnSpc>
              <a:spcBef>
                <a:spcPct val="0"/>
              </a:spcBef>
              <a:tabLst>
                <a:tab pos="372110" algn="l"/>
              </a:tabLst>
            </a:pPr>
            <a:r>
              <a:rPr lang="uk-UA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Позитивне: пошуки істини, відкрит­тя, самоствердження тощо.</a:t>
            </a:r>
            <a:endParaRPr lang="ru-RU" sz="3200" b="1" u="sng" dirty="0">
              <a:solidFill>
                <a:srgbClr val="FF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70A8EB-BAEC-47D2-B462-6A9BAB1DFA10}"/>
              </a:ext>
            </a:extLst>
          </p:cNvPr>
          <p:cNvSpPr/>
          <p:nvPr/>
        </p:nvSpPr>
        <p:spPr>
          <a:xfrm>
            <a:off x="279918" y="5980922"/>
            <a:ext cx="1362270" cy="755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>
                <a:solidFill>
                  <a:schemeClr val="tx1"/>
                </a:solidFill>
              </a:rPr>
              <a:t>Стор</a:t>
            </a:r>
            <a:r>
              <a:rPr lang="uk-UA" sz="2800" b="1" dirty="0">
                <a:solidFill>
                  <a:schemeClr val="tx1"/>
                </a:solidFill>
              </a:rPr>
              <a:t>. 130</a:t>
            </a:r>
          </a:p>
        </p:txBody>
      </p:sp>
    </p:spTree>
    <p:extLst>
      <p:ext uri="{BB962C8B-B14F-4D97-AF65-F5344CB8AC3E}">
        <p14:creationId xmlns:p14="http://schemas.microsoft.com/office/powerpoint/2010/main" val="158041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Дайте відповідь на запитання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33"/>
            <a:ext cx="10515600" cy="1744889"/>
          </a:xfrm>
        </p:spPr>
        <p:txBody>
          <a:bodyPr>
            <a:normAutofit/>
          </a:bodyPr>
          <a:lstStyle/>
          <a:p>
            <a:pPr algn="ctr"/>
            <a:r>
              <a:rPr lang="uk-UA" sz="8000" b="1" dirty="0">
                <a:solidFill>
                  <a:srgbClr val="FF0000"/>
                </a:solidFill>
              </a:rPr>
              <a:t>Що таке конфлікт?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1" y="3455856"/>
            <a:ext cx="4804380" cy="312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29" y="3455863"/>
            <a:ext cx="4687888" cy="312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6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/>
              <a:t>Що таке конфлікт?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33"/>
            <a:ext cx="10515600" cy="2964089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3600" b="1" dirty="0"/>
              <a:t>Конфлікт</a:t>
            </a:r>
            <a:r>
              <a:rPr lang="uk-UA" sz="3600" dirty="0"/>
              <a:t> у перекладі з латини </a:t>
            </a:r>
            <a:r>
              <a:rPr lang="uk-UA" sz="3600" b="1" i="1" dirty="0"/>
              <a:t>(</a:t>
            </a:r>
            <a:r>
              <a:rPr lang="en-US" sz="3600" b="1" i="1" dirty="0" err="1"/>
              <a:t>conflictus</a:t>
            </a:r>
            <a:r>
              <a:rPr lang="uk-UA" sz="3600" b="1" i="1" dirty="0"/>
              <a:t>)</a:t>
            </a:r>
            <a:r>
              <a:rPr lang="uk-UA" sz="3600" dirty="0"/>
              <a:t> означає «зіткнення». </a:t>
            </a:r>
          </a:p>
          <a:p>
            <a:pPr algn="ctr"/>
            <a:r>
              <a:rPr lang="uk-UA" sz="3600" dirty="0"/>
              <a:t>Конфлікти виникають тоді, коли в суперечність вступають інтереси і бажання однієї людини або інтереси і бажання двох чи більше людей, соціальних груп</a:t>
            </a:r>
            <a:endParaRPr lang="ru-RU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4" y="4267200"/>
            <a:ext cx="3545736" cy="223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63" y="4267208"/>
            <a:ext cx="3519596" cy="25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48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74TGp_natural_light_ani">
  <a:themeElements>
    <a:clrScheme name="574TGp_natural_light_ani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574TGp_natu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74TGp_natural_light_ani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574TGp_natural_light_ani">
  <a:themeElements>
    <a:clrScheme name="574TGp_natural_light_ani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574TGp_natu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74TGp_natural_light_ani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574TGp_natural_light_ani">
  <a:themeElements>
    <a:clrScheme name="574TGp_natural_light_ani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574TGp_natu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74TGp_natural_light_ani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74TGp_natural_light_ani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FFFFFF"/>
      </a:lt2>
      <a:accent1>
        <a:srgbClr val="F85AA1"/>
      </a:accent1>
      <a:accent2>
        <a:srgbClr val="ED1175"/>
      </a:accent2>
      <a:accent3>
        <a:srgbClr val="880A3A"/>
      </a:accent3>
      <a:accent4>
        <a:srgbClr val="10C9EE"/>
      </a:accent4>
      <a:accent5>
        <a:srgbClr val="F85AA1"/>
      </a:accent5>
      <a:accent6>
        <a:srgbClr val="ED1175"/>
      </a:accent6>
      <a:hlink>
        <a:srgbClr val="880A3A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FFFFFF"/>
      </a:lt2>
      <a:accent1>
        <a:srgbClr val="F85AA1"/>
      </a:accent1>
      <a:accent2>
        <a:srgbClr val="ED1175"/>
      </a:accent2>
      <a:accent3>
        <a:srgbClr val="880A3A"/>
      </a:accent3>
      <a:accent4>
        <a:srgbClr val="10C9EE"/>
      </a:accent4>
      <a:accent5>
        <a:srgbClr val="F85AA1"/>
      </a:accent5>
      <a:accent6>
        <a:srgbClr val="ED1175"/>
      </a:accent6>
      <a:hlink>
        <a:srgbClr val="880A3A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411</Words>
  <Application>Microsoft Office PowerPoint</Application>
  <PresentationFormat>Широкоэкранный</PresentationFormat>
  <Paragraphs>81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Times New Roman</vt:lpstr>
      <vt:lpstr>Тема Office</vt:lpstr>
      <vt:lpstr>574TGp_natural_light_ani</vt:lpstr>
      <vt:lpstr>1_574TGp_natural_light_ani</vt:lpstr>
      <vt:lpstr>2_574TGp_natural_light_ani</vt:lpstr>
      <vt:lpstr>1_Office Theme</vt:lpstr>
      <vt:lpstr>2_Office Theme</vt:lpstr>
      <vt:lpstr>Тестування</vt:lpstr>
      <vt:lpstr>Що на цих малюнках?</vt:lpstr>
      <vt:lpstr>  3 квітня Класна робота  Конфлікти і здоров’я</vt:lpstr>
      <vt:lpstr>План уроку:</vt:lpstr>
      <vt:lpstr>Презентация PowerPoint</vt:lpstr>
      <vt:lpstr>Презентация PowerPoint</vt:lpstr>
      <vt:lpstr>Презентация PowerPoint</vt:lpstr>
      <vt:lpstr>Дайте відповідь на запитання</vt:lpstr>
      <vt:lpstr>Що таке конфлікт?</vt:lpstr>
      <vt:lpstr>Презентация PowerPoint</vt:lpstr>
      <vt:lpstr>Які є види конфліктів?</vt:lpstr>
      <vt:lpstr>Наведіть приклади конфліктів поглядів</vt:lpstr>
      <vt:lpstr>Наведіть приклади конфліктів інтересів</vt:lpstr>
      <vt:lpstr>Які є способи розв’язання конфліктів інтересів?</vt:lpstr>
      <vt:lpstr>Презентация PowerPoint</vt:lpstr>
      <vt:lpstr>Конструктивне розв’язання конфліктів</vt:lpstr>
      <vt:lpstr>Розгляньте малюнок</vt:lpstr>
      <vt:lpstr>План уроку</vt:lpstr>
      <vt:lpstr>Продовжіть речення: </vt:lpstr>
      <vt:lpstr>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Admin</cp:lastModifiedBy>
  <cp:revision>67</cp:revision>
  <dcterms:created xsi:type="dcterms:W3CDTF">2020-10-04T10:29:41Z</dcterms:created>
  <dcterms:modified xsi:type="dcterms:W3CDTF">2023-04-03T12:33:34Z</dcterms:modified>
</cp:coreProperties>
</file>