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87" r:id="rId2"/>
    <p:sldId id="297" r:id="rId3"/>
    <p:sldId id="289" r:id="rId4"/>
    <p:sldId id="299" r:id="rId5"/>
    <p:sldId id="298" r:id="rId6"/>
    <p:sldId id="302" r:id="rId7"/>
    <p:sldId id="311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2" r:id="rId17"/>
    <p:sldId id="316" r:id="rId18"/>
    <p:sldId id="313" r:id="rId19"/>
    <p:sldId id="315" r:id="rId20"/>
    <p:sldId id="31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1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3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7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1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9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8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3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6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3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D%D1%96%D0%BA%D0%B5%D0%BB%D1%8C" TargetMode="External"/><Relationship Id="rId2" Type="http://schemas.openxmlformats.org/officeDocument/2006/relationships/hyperlink" Target="https://uk.wikipedia.org/wiki/%D0%9A%D0%BE%D0%B1%D0%B0%D0%BB%D1%8C%D1%82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A089-B444-375F-AC5B-6B71B0236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777" y="1988730"/>
            <a:ext cx="8800293" cy="3255264"/>
          </a:xfrm>
        </p:spPr>
        <p:txBody>
          <a:bodyPr>
            <a:normAutofit/>
          </a:bodyPr>
          <a:lstStyle/>
          <a:p>
            <a:r>
              <a:rPr lang="ru-RU" sz="8000" dirty="0"/>
              <a:t>Земля — </a:t>
            </a:r>
            <a:br>
              <a:rPr lang="ru-RU" sz="8000" dirty="0"/>
            </a:br>
            <a:r>
              <a:rPr lang="ru-RU" sz="8000" dirty="0" err="1"/>
              <a:t>гігантський</a:t>
            </a:r>
            <a:r>
              <a:rPr lang="ru-RU" sz="8000" dirty="0"/>
              <a:t> </a:t>
            </a:r>
            <a:r>
              <a:rPr lang="ru-RU" sz="8000" dirty="0" err="1"/>
              <a:t>магніт</a:t>
            </a:r>
            <a:endParaRPr lang="aa-ET" sz="8000" dirty="0"/>
          </a:p>
        </p:txBody>
      </p:sp>
    </p:spTree>
    <p:extLst>
      <p:ext uri="{BB962C8B-B14F-4D97-AF65-F5344CB8AC3E}">
        <p14:creationId xmlns:p14="http://schemas.microsoft.com/office/powerpoint/2010/main" val="110667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DDD67-9C86-FE80-8812-040286AF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Властивості магнітів 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1D2B31-0038-00FC-31E1-B534CF477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547" y="1058353"/>
            <a:ext cx="8310865" cy="4732150"/>
          </a:xfrm>
        </p:spPr>
      </p:pic>
    </p:spTree>
    <p:extLst>
      <p:ext uri="{BB962C8B-B14F-4D97-AF65-F5344CB8AC3E}">
        <p14:creationId xmlns:p14="http://schemas.microsoft.com/office/powerpoint/2010/main" val="229100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66BCC-2903-1DB4-A9F8-3733687F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Властивості магнітів 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ABB98D-E238-00F0-2B44-68E11430D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915" y="956435"/>
            <a:ext cx="8381553" cy="4768585"/>
          </a:xfrm>
        </p:spPr>
      </p:pic>
    </p:spTree>
    <p:extLst>
      <p:ext uri="{BB962C8B-B14F-4D97-AF65-F5344CB8AC3E}">
        <p14:creationId xmlns:p14="http://schemas.microsoft.com/office/powerpoint/2010/main" val="148004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8509B-0407-DDA0-7CB6-451F5CE6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Властивості магнітів 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ED6336-C7E1-8CCF-356B-81FAD1003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5125" y="175065"/>
            <a:ext cx="8463675" cy="482232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227" t="30177" r="47084" b="45738"/>
          <a:stretch/>
        </p:blipFill>
        <p:spPr>
          <a:xfrm>
            <a:off x="3629954" y="4268536"/>
            <a:ext cx="5092209" cy="23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1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30321-BD97-DDE7-CF80-F65F4111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Властивості магнітів 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982C03-A798-F107-AFE7-4110848D6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733" y="1018991"/>
            <a:ext cx="8595964" cy="4810873"/>
          </a:xfrm>
        </p:spPr>
      </p:pic>
    </p:spTree>
    <p:extLst>
      <p:ext uri="{BB962C8B-B14F-4D97-AF65-F5344CB8AC3E}">
        <p14:creationId xmlns:p14="http://schemas.microsoft.com/office/powerpoint/2010/main" val="1427690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F1AE3-0DFC-A024-1B96-1CC57EE1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Властивості магнітів 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D80821-DCCD-8156-20D2-B502ED76A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0571" y="1123837"/>
            <a:ext cx="8669029" cy="4889168"/>
          </a:xfrm>
        </p:spPr>
      </p:pic>
    </p:spTree>
    <p:extLst>
      <p:ext uri="{BB962C8B-B14F-4D97-AF65-F5344CB8AC3E}">
        <p14:creationId xmlns:p14="http://schemas.microsoft.com/office/powerpoint/2010/main" val="1207187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655A-017C-898E-523A-8A40C8A7D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Властивості магнітів 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3F0E95-564D-7230-A33E-B7A8D2577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499" y="1123837"/>
            <a:ext cx="8216239" cy="4683820"/>
          </a:xfrm>
        </p:spPr>
      </p:pic>
    </p:spTree>
    <p:extLst>
      <p:ext uri="{BB962C8B-B14F-4D97-AF65-F5344CB8AC3E}">
        <p14:creationId xmlns:p14="http://schemas.microsoft.com/office/powerpoint/2010/main" val="287576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12EC2-CD22-6714-5A8B-2A6BC87B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270210" cy="4601183"/>
          </a:xfrm>
        </p:spPr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орієнтуванню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64D5FE-E0B4-4765-45E6-E00D6514D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445" y="251013"/>
            <a:ext cx="7731536" cy="6361392"/>
          </a:xfrm>
        </p:spPr>
      </p:pic>
    </p:spTree>
    <p:extLst>
      <p:ext uri="{BB962C8B-B14F-4D97-AF65-F5344CB8AC3E}">
        <p14:creationId xmlns:p14="http://schemas.microsoft.com/office/powerpoint/2010/main" val="124200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D3CAF-5891-D758-A355-0CF04BD0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магніту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0ABCE1-E434-D817-8E2E-5CF0A0994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195042"/>
            <a:ext cx="8616096" cy="4529978"/>
          </a:xfrm>
        </p:spPr>
      </p:pic>
    </p:spTree>
    <p:extLst>
      <p:ext uri="{BB962C8B-B14F-4D97-AF65-F5344CB8AC3E}">
        <p14:creationId xmlns:p14="http://schemas.microsoft.com/office/powerpoint/2010/main" val="2913128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D305F-5221-55CD-0768-8DD1DB49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Знайомся</a:t>
            </a:r>
            <a:r>
              <a:rPr lang="ru-RU" dirty="0"/>
              <a:t>: </a:t>
            </a:r>
            <a:r>
              <a:rPr lang="ru-RU" dirty="0" err="1"/>
              <a:t>магнітне</a:t>
            </a:r>
            <a:r>
              <a:rPr lang="ru-RU" dirty="0"/>
              <a:t> поле </a:t>
            </a:r>
            <a:r>
              <a:rPr lang="ru-RU" dirty="0" err="1"/>
              <a:t>Землі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8D92AE-0B78-3139-4041-8F9E5580A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824" y="313389"/>
            <a:ext cx="7545683" cy="6469346"/>
          </a:xfrm>
        </p:spPr>
      </p:pic>
    </p:spTree>
    <p:extLst>
      <p:ext uri="{BB962C8B-B14F-4D97-AF65-F5344CB8AC3E}">
        <p14:creationId xmlns:p14="http://schemas.microsoft.com/office/powerpoint/2010/main" val="238804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79C6-658C-1423-1769-CB539D45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Знайомся</a:t>
            </a:r>
            <a:r>
              <a:rPr lang="ru-RU" dirty="0"/>
              <a:t>: </a:t>
            </a:r>
            <a:r>
              <a:rPr lang="ru-RU" dirty="0" err="1"/>
              <a:t>магнітне</a:t>
            </a:r>
            <a:r>
              <a:rPr lang="ru-RU" dirty="0"/>
              <a:t> поле </a:t>
            </a:r>
            <a:r>
              <a:rPr lang="ru-RU" dirty="0" err="1"/>
              <a:t>Землі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B9E681-96B8-4960-8741-DFA1F5767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69577"/>
            <a:ext cx="7315200" cy="4109320"/>
          </a:xfrm>
        </p:spPr>
      </p:pic>
    </p:spTree>
    <p:extLst>
      <p:ext uri="{BB962C8B-B14F-4D97-AF65-F5344CB8AC3E}">
        <p14:creationId xmlns:p14="http://schemas.microsoft.com/office/powerpoint/2010/main" val="3794042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18BD32-A7B8-92EE-77D3-D2092123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129" y="864108"/>
            <a:ext cx="7661339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8800" b="1" dirty="0">
                <a:solidFill>
                  <a:schemeClr val="accent1">
                    <a:lumMod val="75000"/>
                  </a:schemeClr>
                </a:solidFill>
              </a:rPr>
              <a:t>ПОВТОРЕННЯ</a:t>
            </a:r>
            <a:endParaRPr lang="aa-ET" sz="8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42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91331-528B-BAA7-7D3D-6E337415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323999" cy="4601183"/>
          </a:xfrm>
        </p:spPr>
        <p:txBody>
          <a:bodyPr/>
          <a:lstStyle/>
          <a:p>
            <a:r>
              <a:rPr lang="ru-RU" dirty="0"/>
              <a:t>ЗНАЙ — ПОЯСНЮЙ — ЗАСТОСОВУЙ — ТВОРИ 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779A2D-1AEC-7027-DF71-53B64E8AB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778" y="215153"/>
            <a:ext cx="7804312" cy="6576547"/>
          </a:xfrm>
        </p:spPr>
      </p:pic>
    </p:spTree>
    <p:extLst>
      <p:ext uri="{BB962C8B-B14F-4D97-AF65-F5344CB8AC3E}">
        <p14:creationId xmlns:p14="http://schemas.microsoft.com/office/powerpoint/2010/main" val="97581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7A6F4-80E8-12C2-B021-3814A740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Якими </a:t>
            </a:r>
            <a:r>
              <a:rPr lang="ru-RU" dirty="0" err="1"/>
              <a:t>бувають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електричного</a:t>
            </a:r>
            <a:r>
              <a:rPr lang="ru-RU" dirty="0"/>
              <a:t> струму?</a:t>
            </a:r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CC52B4-BD41-1B43-B2CB-C12446E4B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69" r="1294"/>
          <a:stretch/>
        </p:blipFill>
        <p:spPr>
          <a:xfrm>
            <a:off x="3446238" y="381458"/>
            <a:ext cx="8145126" cy="6095084"/>
          </a:xfrm>
        </p:spPr>
      </p:pic>
    </p:spTree>
    <p:extLst>
      <p:ext uri="{BB962C8B-B14F-4D97-AF65-F5344CB8AC3E}">
        <p14:creationId xmlns:p14="http://schemas.microsoft.com/office/powerpoint/2010/main" val="66842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6166E-4574-074B-1588-F2B99D0F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A7120-9541-C233-EFFD-FA0824D12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938" y="310548"/>
            <a:ext cx="8279651" cy="6236903"/>
          </a:xfrm>
        </p:spPr>
      </p:pic>
    </p:spTree>
    <p:extLst>
      <p:ext uri="{BB962C8B-B14F-4D97-AF65-F5344CB8AC3E}">
        <p14:creationId xmlns:p14="http://schemas.microsoft.com/office/powerpoint/2010/main" val="6547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1F94C-1F2D-6839-5EFF-6AD57030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Якими </a:t>
            </a:r>
            <a:r>
              <a:rPr lang="ru-RU" dirty="0" err="1"/>
              <a:t>бувають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електричного</a:t>
            </a:r>
            <a:r>
              <a:rPr lang="ru-RU" dirty="0"/>
              <a:t> струму?</a:t>
            </a:r>
            <a:endParaRPr lang="aa-ET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50B436-F54D-B4F9-AC23-8756A602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735" y="1410105"/>
            <a:ext cx="7943088" cy="461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7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54141-00C3-E1A0-DC87-E86EC7D6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/>
              <a:t>Звідки</a:t>
            </a:r>
            <a:r>
              <a:rPr lang="ru-RU" sz="5400" b="1" dirty="0"/>
              <a:t> </a:t>
            </a:r>
            <a:r>
              <a:rPr lang="ru-RU" sz="5400" b="1" dirty="0" err="1"/>
              <a:t>беруться</a:t>
            </a:r>
            <a:r>
              <a:rPr lang="ru-RU" sz="5400" b="1" dirty="0"/>
              <a:t> </a:t>
            </a:r>
            <a:r>
              <a:rPr lang="ru-RU" sz="5400" b="1" dirty="0" err="1"/>
              <a:t>магніти</a:t>
            </a:r>
            <a:r>
              <a:rPr lang="ru-RU" sz="5400" b="1" dirty="0"/>
              <a:t>?</a:t>
            </a:r>
            <a:endParaRPr lang="aa-ET" sz="54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316AAE-DE76-031C-9FE6-279A55C5D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599" y="115062"/>
            <a:ext cx="5812877" cy="6742938"/>
          </a:xfrm>
        </p:spPr>
      </p:pic>
    </p:spTree>
    <p:extLst>
      <p:ext uri="{BB962C8B-B14F-4D97-AF65-F5344CB8AC3E}">
        <p14:creationId xmlns:p14="http://schemas.microsoft.com/office/powerpoint/2010/main" val="325527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52500"/>
            <a:ext cx="11569700" cy="6108700"/>
          </a:xfrm>
        </p:spPr>
        <p:txBody>
          <a:bodyPr>
            <a:noAutofit/>
          </a:bodyPr>
          <a:lstStyle/>
          <a:p>
            <a:br>
              <a:rPr lang="ru-RU" sz="2800" dirty="0"/>
            </a:b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молекул,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ядер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атома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ядра.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магнетизм. Але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нейтралізують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одного. Тому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магнетизму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феромагнітних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притягуються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намагнічуватися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перетворюючись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поля. Лише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феромагнітними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Кобальт"/>
              </a:rPr>
              <a:t>кобальт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Нікель"/>
              </a:rPr>
              <a:t>нікель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сплави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6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783A9-B608-8948-3FD4-BEF37906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/>
              <a:t>Що таке магніт?</a:t>
            </a:r>
            <a:endParaRPr lang="aa-ET" sz="48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19C1E7-7C60-2671-E11C-5641A4BE1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827" y="1244600"/>
            <a:ext cx="8129711" cy="4608729"/>
          </a:xfrm>
        </p:spPr>
      </p:pic>
    </p:spTree>
    <p:extLst>
      <p:ext uri="{BB962C8B-B14F-4D97-AF65-F5344CB8AC3E}">
        <p14:creationId xmlns:p14="http://schemas.microsoft.com/office/powerpoint/2010/main" val="293083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41CA3-C32A-8914-11CE-87D61FA16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37981" cy="4601183"/>
          </a:xfrm>
        </p:spPr>
        <p:txBody>
          <a:bodyPr>
            <a:normAutofit/>
          </a:bodyPr>
          <a:lstStyle/>
          <a:p>
            <a:r>
              <a:rPr lang="uk-UA" sz="4400" b="1" dirty="0"/>
              <a:t>Властивості магнітів </a:t>
            </a:r>
            <a:endParaRPr lang="aa-ET" sz="44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34207D-C8D6-B645-AC60-14896715F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163" y="952500"/>
            <a:ext cx="8190781" cy="4649638"/>
          </a:xfrm>
        </p:spPr>
      </p:pic>
    </p:spTree>
    <p:extLst>
      <p:ext uri="{BB962C8B-B14F-4D97-AF65-F5344CB8AC3E}">
        <p14:creationId xmlns:p14="http://schemas.microsoft.com/office/powerpoint/2010/main" val="2063833860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213</TotalTime>
  <Words>189</Words>
  <Application>Microsoft Office PowerPoint</Application>
  <PresentationFormat>Широкоэкранный</PresentationFormat>
  <Paragraphs>19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Corbel</vt:lpstr>
      <vt:lpstr>Times New Roman</vt:lpstr>
      <vt:lpstr>Wingdings 2</vt:lpstr>
      <vt:lpstr>Рамка</vt:lpstr>
      <vt:lpstr>Земля —  гігантський магніт</vt:lpstr>
      <vt:lpstr>Презентация PowerPoint</vt:lpstr>
      <vt:lpstr>Якими бувають дії електричного струму?</vt:lpstr>
      <vt:lpstr>Презентация PowerPoint</vt:lpstr>
      <vt:lpstr>Якими бувають дії електричного струму?</vt:lpstr>
      <vt:lpstr>Звідки беруться магніти?</vt:lpstr>
      <vt:lpstr> Матерія складається з молекул, молекули складаються з атомів, а атоми складаються з ядер і електронів. Всередині атома електрони постійно обертаються навколо ядра та утворюють невеликі петлі електричного струму навкого кожного ядра. Ці рухи електронів створюють магнетизм. Але в більшості випадків електрони рухаються в різних напрямках, і магнітні ефекти нейтралізують один одного. Тому більшість магнітних речовин не виявляють магнетизму за звичайних обставин, і немають зовнішньої магнітної сили. Найбільші ефекти відбуваються у феромагнітних матеріалах, які дуже притягуються магнітними полями Землі і можуть намагнічуватися, перетворюючись на постійні магніти, та самі створювати магнітні поля. Лише деякі речовини є феромагнітними; найбільш поширеними є залізо, кобальт і нікель та їх сплави. </vt:lpstr>
      <vt:lpstr>Що таке магніт?</vt:lpstr>
      <vt:lpstr>Властивості магнітів </vt:lpstr>
      <vt:lpstr>Властивості магнітів </vt:lpstr>
      <vt:lpstr>Властивості магнітів </vt:lpstr>
      <vt:lpstr>Властивості магнітів </vt:lpstr>
      <vt:lpstr>Властивості магнітів </vt:lpstr>
      <vt:lpstr>Властивості магнітів </vt:lpstr>
      <vt:lpstr>Властивості магнітів </vt:lpstr>
      <vt:lpstr>Що допомагає орієнтуванню?</vt:lpstr>
      <vt:lpstr>Що навколо магніту?</vt:lpstr>
      <vt:lpstr>Знайомся: магнітне поле Землі</vt:lpstr>
      <vt:lpstr>Знайомся: магнітне поле Землі</vt:lpstr>
      <vt:lpstr>ЗНАЙ — ПОЯСНЮЙ — ЗАСТОСОВУЙ — ТВОРИ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Коли виникає електричний струм?</dc:title>
  <dc:creator>Инна Семенцова</dc:creator>
  <cp:lastModifiedBy>Инна Семенцова</cp:lastModifiedBy>
  <cp:revision>13</cp:revision>
  <dcterms:created xsi:type="dcterms:W3CDTF">2023-03-19T11:08:21Z</dcterms:created>
  <dcterms:modified xsi:type="dcterms:W3CDTF">2023-04-04T17:10:00Z</dcterms:modified>
</cp:coreProperties>
</file>