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6599088c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6599088c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6599088cc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6599088cc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6599088cc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6599088cc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6599088cc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6599088cc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6599088c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d6599088c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6599088c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6599088c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6599088c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6599088c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6599088cc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6599088c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6599088c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6599088c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6599088c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6599088c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6599088c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6599088c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6599088c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6599088c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6599088c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6599088c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hyperlink" Target="http://www.youtube.com/watch?v=Y2DG_2WpzVM" TargetMode="External"/><Relationship Id="rId5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hyperlink" Target="http://www.youtube.com/watch?v=AnNRAGoTddw" TargetMode="External"/><Relationship Id="rId5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29475" y="1355700"/>
            <a:ext cx="7658700" cy="243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3175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   Вийшла звідкись гарна панна,        	2. Біг кінь білобокий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ній квітка – семицвітка.                     	 Через Дунай глибокий.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де з річки воду брала,                         	      Як упав – заіржав,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Там коромисло зламала.       	                      Увесь світ задрижав.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рижане серце (Frozen) Пісенька Олафа - про Літо (Українською)" id="132" name="Google Shape;132;p22" title="Крижане серце (Frozen) Пісенька Олафа - про Літо (Українською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1701425" y="248675"/>
            <a:ext cx="53922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900"/>
              </a:spcBef>
              <a:spcAft>
                <a:spcPts val="900"/>
              </a:spcAft>
              <a:buNone/>
            </a:pPr>
            <a:r>
              <a:rPr b="1" lang="uk" sz="28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Бесіда «Вісники літа»</a:t>
            </a:r>
            <a:endParaRPr sz="2800"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00" y="823900"/>
            <a:ext cx="3076275" cy="230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4650" y="895345"/>
            <a:ext cx="2928421" cy="216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127970"/>
            <a:ext cx="2836194" cy="19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3794" y="2906625"/>
            <a:ext cx="3247131" cy="216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19475" y="1858471"/>
            <a:ext cx="3356100" cy="24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/>
        </p:nvSpPr>
        <p:spPr>
          <a:xfrm>
            <a:off x="824550" y="863250"/>
            <a:ext cx="7761000" cy="34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Задача</a:t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Літні канікули тривають 92 дні. Із першого червня протягом трьох тижнів першокласник Толя буде відвідувати шкільний літній табір. Скільки днів канікул залишиться у хлопчика після завершення відпочинку в таборі?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/>
        </p:nvSpPr>
        <p:spPr>
          <a:xfrm>
            <a:off x="1217150" y="493875"/>
            <a:ext cx="6164400" cy="72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500"/>
              <a:t>За що я люблю літо</a:t>
            </a:r>
            <a:endParaRPr b="1" sz="3500"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2372" y="1267263"/>
            <a:ext cx="4853950" cy="392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Мудрі казки тітоньки Сови (українською мовою)" id="170" name="Google Shape;170;p26" title="Мудрі казки. Шматочок літа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5723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654375" y="955400"/>
            <a:ext cx="7693800" cy="3341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3175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   Я берізку гойдну                             4. В спеку песику і киці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175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 тебе штовхну,                                	Гриць приніс води з криниці.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Налечу, засвищу,                            	Ті прибігли: ну й біда!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Можу й куряву підняти.                	З миски зникла вся вода!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Хто я? Можете вгадати?   	    Хто це воду випив? Хто це?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Здогадались, діти?..  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9925" y="73400"/>
            <a:ext cx="5845574" cy="39046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667500" y="4189200"/>
            <a:ext cx="8232000" cy="9543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Розгляньте ілюстрацію та опишіть красу природи влітку та позитивні емоції, які вона викликає</a:t>
            </a:r>
            <a:endParaRPr b="1"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30875" y="61125"/>
            <a:ext cx="87558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Розрізніть за ілюстраціями назви літніх місяців: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7124" y="965175"/>
            <a:ext cx="4601450" cy="34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638900" y="824525"/>
            <a:ext cx="79989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>
                <a:solidFill>
                  <a:schemeClr val="dk1"/>
                </a:solidFill>
                <a:highlight>
                  <a:srgbClr val="FFFFFF"/>
                </a:highlight>
              </a:rPr>
              <a:t>ЧЕРВЕНЬ походить від слова “червець”. Саме в цей час з’являється сокоживна комаха - кошеніль (червець). З неї в давнину добували червону фарбу, якою фарбували давньоруські стяги. Її такох продавали сусіднім державам. До цього місяць звався: кресень, гедзень, червивий місяць, гнилець, ізок (коник)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7298" y="392650"/>
            <a:ext cx="6230526" cy="447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1112450" y="744575"/>
            <a:ext cx="63345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>
                <a:solidFill>
                  <a:schemeClr val="dk1"/>
                </a:solidFill>
                <a:highlight>
                  <a:srgbClr val="FFFFFF"/>
                </a:highlight>
              </a:rPr>
              <a:t>ЛИПЕНЬ - дуже давня назва місяця. Походить від слова липець (липовий мед). На цей місяць припадає період основного медозбору. В народі його іноді називали білець (час, коли коли вибілювали полотно), грозовик, дощовик.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929" y="0"/>
            <a:ext cx="4776075" cy="308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2514" y="2571748"/>
            <a:ext cx="3861486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1164825" y="942325"/>
            <a:ext cx="71721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>
                <a:solidFill>
                  <a:schemeClr val="dk1"/>
                </a:solidFill>
                <a:highlight>
                  <a:srgbClr val="FFFFFF"/>
                </a:highlight>
              </a:rPr>
              <a:t>СЕРПЕНЬ - від слова серп. Це знаряддя, яким жали зернові. Інші назви, що існували в народі, також про жнива свідчили: копень, густар, хлібочол, жнивець, зоряничник, городник, прибериха-припасиха, спасівець, барильник.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