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67" r:id="rId3"/>
    <p:sldId id="256" r:id="rId4"/>
    <p:sldId id="257" r:id="rId5"/>
    <p:sldId id="258" r:id="rId6"/>
    <p:sldId id="259" r:id="rId7"/>
    <p:sldId id="264" r:id="rId8"/>
    <p:sldId id="260" r:id="rId9"/>
    <p:sldId id="261" r:id="rId10"/>
    <p:sldId id="262" r:id="rId11"/>
    <p:sldId id="263" r:id="rId12"/>
    <p:sldId id="265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>
        <p:scale>
          <a:sx n="81" d="100"/>
          <a:sy n="81" d="100"/>
        </p:scale>
        <p:origin x="75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2C2768-1333-46FA-80C5-66514E55C4F4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6A77370-0522-469C-B3F3-822B009844D7}">
      <dgm:prSet phldrT="[Текст]" custT="1"/>
      <dgm:spPr/>
      <dgm:t>
        <a:bodyPr/>
        <a:lstStyle/>
        <a:p>
          <a:r>
            <a:rPr lang="uk-UA" sz="4000" b="1" dirty="0" smtClean="0"/>
            <a:t>Різновиди комічного</a:t>
          </a:r>
          <a:endParaRPr lang="ru-RU" sz="4000" b="1" dirty="0"/>
        </a:p>
      </dgm:t>
    </dgm:pt>
    <dgm:pt modelId="{913141A8-B657-445D-9262-B3770781CD29}" type="parTrans" cxnId="{0DB40D53-0DB1-4056-BFE9-B15D0C5B44C5}">
      <dgm:prSet/>
      <dgm:spPr/>
      <dgm:t>
        <a:bodyPr/>
        <a:lstStyle/>
        <a:p>
          <a:endParaRPr lang="ru-RU"/>
        </a:p>
      </dgm:t>
    </dgm:pt>
    <dgm:pt modelId="{75BC4211-17AD-4277-B14B-DFDA2D7C58E2}" type="sibTrans" cxnId="{0DB40D53-0DB1-4056-BFE9-B15D0C5B44C5}">
      <dgm:prSet/>
      <dgm:spPr/>
      <dgm:t>
        <a:bodyPr/>
        <a:lstStyle/>
        <a:p>
          <a:endParaRPr lang="ru-RU"/>
        </a:p>
      </dgm:t>
    </dgm:pt>
    <dgm:pt modelId="{DB2095EC-7FE7-4ECF-AB53-F0AD477A8731}">
      <dgm:prSet phldrT="[Текст]" custT="1"/>
      <dgm:spPr/>
      <dgm:t>
        <a:bodyPr/>
        <a:lstStyle/>
        <a:p>
          <a:r>
            <a:rPr lang="uk-UA" sz="3200" b="1" dirty="0" smtClean="0"/>
            <a:t>Гумор</a:t>
          </a:r>
          <a:endParaRPr lang="ru-RU" sz="3200" b="1" dirty="0"/>
        </a:p>
      </dgm:t>
    </dgm:pt>
    <dgm:pt modelId="{8F2688B0-62FE-4FA3-AD24-82875E05198A}" type="parTrans" cxnId="{95B7425B-0951-468D-856D-F2A12B9095E3}">
      <dgm:prSet/>
      <dgm:spPr/>
      <dgm:t>
        <a:bodyPr/>
        <a:lstStyle/>
        <a:p>
          <a:endParaRPr lang="ru-RU"/>
        </a:p>
      </dgm:t>
    </dgm:pt>
    <dgm:pt modelId="{3131C6E5-7171-4C13-AA61-0869FAB72412}" type="sibTrans" cxnId="{95B7425B-0951-468D-856D-F2A12B9095E3}">
      <dgm:prSet/>
      <dgm:spPr/>
      <dgm:t>
        <a:bodyPr/>
        <a:lstStyle/>
        <a:p>
          <a:endParaRPr lang="ru-RU"/>
        </a:p>
      </dgm:t>
    </dgm:pt>
    <dgm:pt modelId="{3E9DC50F-F0BA-4EC4-885A-C1A7775D7661}">
      <dgm:prSet phldrT="[Текст]"/>
      <dgm:spPr/>
      <dgm:t>
        <a:bodyPr/>
        <a:lstStyle/>
        <a:p>
          <a:r>
            <a:rPr lang="uk-UA" dirty="0" smtClean="0"/>
            <a:t>Гумореска</a:t>
          </a:r>
          <a:endParaRPr lang="ru-RU" dirty="0"/>
        </a:p>
      </dgm:t>
    </dgm:pt>
    <dgm:pt modelId="{0FCE7A91-6083-4643-9348-5A7CDFE749F6}" type="parTrans" cxnId="{D146A23D-CD7A-4821-95F4-F0B88B255DBA}">
      <dgm:prSet/>
      <dgm:spPr/>
      <dgm:t>
        <a:bodyPr/>
        <a:lstStyle/>
        <a:p>
          <a:endParaRPr lang="ru-RU"/>
        </a:p>
      </dgm:t>
    </dgm:pt>
    <dgm:pt modelId="{413B77FA-46AD-4249-B9F7-09FFF37F181C}" type="sibTrans" cxnId="{D146A23D-CD7A-4821-95F4-F0B88B255DBA}">
      <dgm:prSet/>
      <dgm:spPr/>
      <dgm:t>
        <a:bodyPr/>
        <a:lstStyle/>
        <a:p>
          <a:endParaRPr lang="ru-RU"/>
        </a:p>
      </dgm:t>
    </dgm:pt>
    <dgm:pt modelId="{50BA04F4-510E-42B2-9BCF-9F6FC227D5BC}">
      <dgm:prSet phldrT="[Текст]"/>
      <dgm:spPr/>
      <dgm:t>
        <a:bodyPr/>
        <a:lstStyle/>
        <a:p>
          <a:r>
            <a:rPr lang="uk-UA" dirty="0" smtClean="0"/>
            <a:t>Співомовка</a:t>
          </a:r>
          <a:endParaRPr lang="ru-RU" dirty="0"/>
        </a:p>
      </dgm:t>
    </dgm:pt>
    <dgm:pt modelId="{B7DEE1B9-B572-49E6-BBDC-3A1B346D0AE4}" type="parTrans" cxnId="{69B79BE2-5699-41A9-9AAC-3FFF3DF63EE9}">
      <dgm:prSet/>
      <dgm:spPr/>
      <dgm:t>
        <a:bodyPr/>
        <a:lstStyle/>
        <a:p>
          <a:endParaRPr lang="ru-RU"/>
        </a:p>
      </dgm:t>
    </dgm:pt>
    <dgm:pt modelId="{A2A772C1-B019-44E7-9AFE-7EF343493639}" type="sibTrans" cxnId="{69B79BE2-5699-41A9-9AAC-3FFF3DF63EE9}">
      <dgm:prSet/>
      <dgm:spPr/>
      <dgm:t>
        <a:bodyPr/>
        <a:lstStyle/>
        <a:p>
          <a:endParaRPr lang="ru-RU"/>
        </a:p>
      </dgm:t>
    </dgm:pt>
    <dgm:pt modelId="{09CD03F5-22D9-472A-BB7F-A4F25EFEA392}">
      <dgm:prSet phldrT="[Текст]" custT="1"/>
      <dgm:spPr/>
      <dgm:t>
        <a:bodyPr/>
        <a:lstStyle/>
        <a:p>
          <a:r>
            <a:rPr lang="uk-UA" sz="3200" b="1" dirty="0" smtClean="0"/>
            <a:t>Сатира</a:t>
          </a:r>
          <a:endParaRPr lang="ru-RU" sz="3200" b="1" dirty="0"/>
        </a:p>
      </dgm:t>
    </dgm:pt>
    <dgm:pt modelId="{89F6129D-5D9F-4205-8C40-38763FE1D56E}" type="parTrans" cxnId="{580264FF-68F3-461E-9D9A-79E2A5FF1572}">
      <dgm:prSet/>
      <dgm:spPr/>
      <dgm:t>
        <a:bodyPr/>
        <a:lstStyle/>
        <a:p>
          <a:endParaRPr lang="ru-RU"/>
        </a:p>
      </dgm:t>
    </dgm:pt>
    <dgm:pt modelId="{4A2F42E4-189F-413C-8DAF-6793EC91CEE3}" type="sibTrans" cxnId="{580264FF-68F3-461E-9D9A-79E2A5FF1572}">
      <dgm:prSet/>
      <dgm:spPr/>
      <dgm:t>
        <a:bodyPr/>
        <a:lstStyle/>
        <a:p>
          <a:endParaRPr lang="ru-RU"/>
        </a:p>
      </dgm:t>
    </dgm:pt>
    <dgm:pt modelId="{9ADE53EB-E796-41B5-BCAF-4AA0FAEA28A3}">
      <dgm:prSet phldrT="[Текст]"/>
      <dgm:spPr/>
      <dgm:t>
        <a:bodyPr/>
        <a:lstStyle/>
        <a:p>
          <a:r>
            <a:rPr lang="uk-UA" dirty="0" smtClean="0"/>
            <a:t>Байка</a:t>
          </a:r>
          <a:endParaRPr lang="ru-RU" dirty="0"/>
        </a:p>
      </dgm:t>
    </dgm:pt>
    <dgm:pt modelId="{D1B9FE21-CDAF-4D51-A1C0-8B85564F3511}" type="parTrans" cxnId="{CA534F23-9BC4-4A19-A62E-2550AC6FB7BC}">
      <dgm:prSet/>
      <dgm:spPr/>
      <dgm:t>
        <a:bodyPr/>
        <a:lstStyle/>
        <a:p>
          <a:endParaRPr lang="ru-RU"/>
        </a:p>
      </dgm:t>
    </dgm:pt>
    <dgm:pt modelId="{43A51F62-07D4-4C5A-8B9D-CCBA0CF089D4}" type="sibTrans" cxnId="{CA534F23-9BC4-4A19-A62E-2550AC6FB7BC}">
      <dgm:prSet/>
      <dgm:spPr/>
      <dgm:t>
        <a:bodyPr/>
        <a:lstStyle/>
        <a:p>
          <a:endParaRPr lang="ru-RU"/>
        </a:p>
      </dgm:t>
    </dgm:pt>
    <dgm:pt modelId="{D6480C6F-5060-4C30-86D9-EC7A01F952D0}">
      <dgm:prSet/>
      <dgm:spPr/>
      <dgm:t>
        <a:bodyPr/>
        <a:lstStyle/>
        <a:p>
          <a:r>
            <a:rPr lang="uk-UA" dirty="0" smtClean="0"/>
            <a:t>Усмішка </a:t>
          </a:r>
          <a:endParaRPr lang="ru-RU" dirty="0"/>
        </a:p>
      </dgm:t>
    </dgm:pt>
    <dgm:pt modelId="{93F33ACC-BBF1-40FD-9972-94B05AE0979B}" type="parTrans" cxnId="{DB547DBF-083C-4731-8120-5D91CEA7A54B}">
      <dgm:prSet/>
      <dgm:spPr/>
      <dgm:t>
        <a:bodyPr/>
        <a:lstStyle/>
        <a:p>
          <a:endParaRPr lang="ru-RU"/>
        </a:p>
      </dgm:t>
    </dgm:pt>
    <dgm:pt modelId="{E40C6D10-593E-42C6-9CA4-A5F8DCDA612C}" type="sibTrans" cxnId="{DB547DBF-083C-4731-8120-5D91CEA7A54B}">
      <dgm:prSet/>
      <dgm:spPr/>
      <dgm:t>
        <a:bodyPr/>
        <a:lstStyle/>
        <a:p>
          <a:endParaRPr lang="ru-RU"/>
        </a:p>
      </dgm:t>
    </dgm:pt>
    <dgm:pt modelId="{0520E603-3318-4D05-87AF-41D52DD476CA}">
      <dgm:prSet/>
      <dgm:spPr/>
      <dgm:t>
        <a:bodyPr/>
        <a:lstStyle/>
        <a:p>
          <a:r>
            <a:rPr lang="uk-UA" dirty="0" smtClean="0"/>
            <a:t>Гумореска</a:t>
          </a:r>
          <a:endParaRPr lang="ru-RU" dirty="0"/>
        </a:p>
      </dgm:t>
    </dgm:pt>
    <dgm:pt modelId="{06937920-6722-4DA1-8D4F-1A149A928B2A}" type="parTrans" cxnId="{D373FC5E-143F-48FE-BE45-C951632D7DCD}">
      <dgm:prSet/>
      <dgm:spPr/>
      <dgm:t>
        <a:bodyPr/>
        <a:lstStyle/>
        <a:p>
          <a:endParaRPr lang="ru-RU"/>
        </a:p>
      </dgm:t>
    </dgm:pt>
    <dgm:pt modelId="{B9A1E396-2437-4EA8-B1CB-3234CBB543A1}" type="sibTrans" cxnId="{D373FC5E-143F-48FE-BE45-C951632D7DCD}">
      <dgm:prSet/>
      <dgm:spPr/>
      <dgm:t>
        <a:bodyPr/>
        <a:lstStyle/>
        <a:p>
          <a:endParaRPr lang="ru-RU"/>
        </a:p>
      </dgm:t>
    </dgm:pt>
    <dgm:pt modelId="{EB5BB34A-9945-4EC8-8A55-DA58D81DD2A3}" type="pres">
      <dgm:prSet presAssocID="{2A2C2768-1333-46FA-80C5-66514E55C4F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74D813A-9472-4C73-A4DF-21B682191732}" type="pres">
      <dgm:prSet presAssocID="{F6A77370-0522-469C-B3F3-822B009844D7}" presName="hierRoot1" presStyleCnt="0"/>
      <dgm:spPr/>
    </dgm:pt>
    <dgm:pt modelId="{66EC2710-F17D-407B-B04B-73C1098D9AAE}" type="pres">
      <dgm:prSet presAssocID="{F6A77370-0522-469C-B3F3-822B009844D7}" presName="composite" presStyleCnt="0"/>
      <dgm:spPr/>
    </dgm:pt>
    <dgm:pt modelId="{6C85D793-46A6-4525-9793-5C42539B2ACE}" type="pres">
      <dgm:prSet presAssocID="{F6A77370-0522-469C-B3F3-822B009844D7}" presName="background" presStyleLbl="node0" presStyleIdx="0" presStyleCnt="1"/>
      <dgm:spPr/>
    </dgm:pt>
    <dgm:pt modelId="{834B0061-F8CF-4D6D-A800-3CD88757B95A}" type="pres">
      <dgm:prSet presAssocID="{F6A77370-0522-469C-B3F3-822B009844D7}" presName="text" presStyleLbl="fgAcc0" presStyleIdx="0" presStyleCnt="1" custScaleX="476556" custLinFactNeighborX="-5262" custLinFactNeighborY="-735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B0D031C-EB87-4192-8632-144C004268CF}" type="pres">
      <dgm:prSet presAssocID="{F6A77370-0522-469C-B3F3-822B009844D7}" presName="hierChild2" presStyleCnt="0"/>
      <dgm:spPr/>
    </dgm:pt>
    <dgm:pt modelId="{09A1A2C0-027F-462C-9957-B4A15F485C67}" type="pres">
      <dgm:prSet presAssocID="{8F2688B0-62FE-4FA3-AD24-82875E05198A}" presName="Name10" presStyleLbl="parChTrans1D2" presStyleIdx="0" presStyleCnt="2"/>
      <dgm:spPr/>
      <dgm:t>
        <a:bodyPr/>
        <a:lstStyle/>
        <a:p>
          <a:endParaRPr lang="ru-RU"/>
        </a:p>
      </dgm:t>
    </dgm:pt>
    <dgm:pt modelId="{2EF98220-990B-485C-8B89-24F7AF9C12F6}" type="pres">
      <dgm:prSet presAssocID="{DB2095EC-7FE7-4ECF-AB53-F0AD477A8731}" presName="hierRoot2" presStyleCnt="0"/>
      <dgm:spPr/>
    </dgm:pt>
    <dgm:pt modelId="{4E94C889-58C6-4511-8E5F-D207D8E2FAD1}" type="pres">
      <dgm:prSet presAssocID="{DB2095EC-7FE7-4ECF-AB53-F0AD477A8731}" presName="composite2" presStyleCnt="0"/>
      <dgm:spPr/>
    </dgm:pt>
    <dgm:pt modelId="{A004C151-DB69-41AD-8A84-D20A0E01C0FB}" type="pres">
      <dgm:prSet presAssocID="{DB2095EC-7FE7-4ECF-AB53-F0AD477A8731}" presName="background2" presStyleLbl="node2" presStyleIdx="0" presStyleCnt="2"/>
      <dgm:spPr/>
    </dgm:pt>
    <dgm:pt modelId="{965A57C1-BCA4-43DD-98A3-32A7DA090E11}" type="pres">
      <dgm:prSet presAssocID="{DB2095EC-7FE7-4ECF-AB53-F0AD477A8731}" presName="text2" presStyleLbl="fgAcc2" presStyleIdx="0" presStyleCnt="2" custScaleX="2348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6682C07-3FDC-439E-B4F8-93F8E0078777}" type="pres">
      <dgm:prSet presAssocID="{DB2095EC-7FE7-4ECF-AB53-F0AD477A8731}" presName="hierChild3" presStyleCnt="0"/>
      <dgm:spPr/>
    </dgm:pt>
    <dgm:pt modelId="{0A8E4F70-4910-4E0F-94DB-B7F0556DFECE}" type="pres">
      <dgm:prSet presAssocID="{0FCE7A91-6083-4643-9348-5A7CDFE749F6}" presName="Name17" presStyleLbl="parChTrans1D3" presStyleIdx="0" presStyleCnt="5"/>
      <dgm:spPr/>
      <dgm:t>
        <a:bodyPr/>
        <a:lstStyle/>
        <a:p>
          <a:endParaRPr lang="ru-RU"/>
        </a:p>
      </dgm:t>
    </dgm:pt>
    <dgm:pt modelId="{78ED245D-5AF6-43EF-8200-C30D7A547BF5}" type="pres">
      <dgm:prSet presAssocID="{3E9DC50F-F0BA-4EC4-885A-C1A7775D7661}" presName="hierRoot3" presStyleCnt="0"/>
      <dgm:spPr/>
    </dgm:pt>
    <dgm:pt modelId="{80613D8B-9745-4E04-8D36-99CB5D213E25}" type="pres">
      <dgm:prSet presAssocID="{3E9DC50F-F0BA-4EC4-885A-C1A7775D7661}" presName="composite3" presStyleCnt="0"/>
      <dgm:spPr/>
    </dgm:pt>
    <dgm:pt modelId="{D37154D3-BDCF-4D4E-A8BB-EE1E59D66C61}" type="pres">
      <dgm:prSet presAssocID="{3E9DC50F-F0BA-4EC4-885A-C1A7775D7661}" presName="background3" presStyleLbl="node3" presStyleIdx="0" presStyleCnt="5"/>
      <dgm:spPr/>
    </dgm:pt>
    <dgm:pt modelId="{D9F01B53-365A-41BD-A297-3D7B38345E3B}" type="pres">
      <dgm:prSet presAssocID="{3E9DC50F-F0BA-4EC4-885A-C1A7775D7661}" presName="text3" presStyleLbl="fgAcc3" presStyleIdx="0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F8F0A92-DBD5-4796-8212-3D55D8F86FCD}" type="pres">
      <dgm:prSet presAssocID="{3E9DC50F-F0BA-4EC4-885A-C1A7775D7661}" presName="hierChild4" presStyleCnt="0"/>
      <dgm:spPr/>
    </dgm:pt>
    <dgm:pt modelId="{40FE9730-5156-46F0-BE5C-F9DBD3323AD3}" type="pres">
      <dgm:prSet presAssocID="{93F33ACC-BBF1-40FD-9972-94B05AE0979B}" presName="Name17" presStyleLbl="parChTrans1D3" presStyleIdx="1" presStyleCnt="5"/>
      <dgm:spPr/>
      <dgm:t>
        <a:bodyPr/>
        <a:lstStyle/>
        <a:p>
          <a:endParaRPr lang="ru-RU"/>
        </a:p>
      </dgm:t>
    </dgm:pt>
    <dgm:pt modelId="{D8329699-2AD5-4FB9-A32D-8476E188F3FD}" type="pres">
      <dgm:prSet presAssocID="{D6480C6F-5060-4C30-86D9-EC7A01F952D0}" presName="hierRoot3" presStyleCnt="0"/>
      <dgm:spPr/>
    </dgm:pt>
    <dgm:pt modelId="{DB2EAFC7-528D-4C82-AC90-BBA4F2EC3E0D}" type="pres">
      <dgm:prSet presAssocID="{D6480C6F-5060-4C30-86D9-EC7A01F952D0}" presName="composite3" presStyleCnt="0"/>
      <dgm:spPr/>
    </dgm:pt>
    <dgm:pt modelId="{06DE21D2-700E-415B-BE5E-D467EFE8C081}" type="pres">
      <dgm:prSet presAssocID="{D6480C6F-5060-4C30-86D9-EC7A01F952D0}" presName="background3" presStyleLbl="node3" presStyleIdx="1" presStyleCnt="5"/>
      <dgm:spPr/>
    </dgm:pt>
    <dgm:pt modelId="{1582FB08-E72A-4641-8C0E-111C3EB04890}" type="pres">
      <dgm:prSet presAssocID="{D6480C6F-5060-4C30-86D9-EC7A01F952D0}" presName="text3" presStyleLbl="fgAcc3" presStyleIdx="1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FA80B92-9292-4269-BA6E-38E4ECFD78A7}" type="pres">
      <dgm:prSet presAssocID="{D6480C6F-5060-4C30-86D9-EC7A01F952D0}" presName="hierChild4" presStyleCnt="0"/>
      <dgm:spPr/>
    </dgm:pt>
    <dgm:pt modelId="{FFC4C905-881D-4872-BA84-DABB48C56ED6}" type="pres">
      <dgm:prSet presAssocID="{06937920-6722-4DA1-8D4F-1A149A928B2A}" presName="Name17" presStyleLbl="parChTrans1D3" presStyleIdx="2" presStyleCnt="5"/>
      <dgm:spPr/>
      <dgm:t>
        <a:bodyPr/>
        <a:lstStyle/>
        <a:p>
          <a:endParaRPr lang="ru-RU"/>
        </a:p>
      </dgm:t>
    </dgm:pt>
    <dgm:pt modelId="{5018FFE9-9E10-4096-8F6A-984BF75A856D}" type="pres">
      <dgm:prSet presAssocID="{0520E603-3318-4D05-87AF-41D52DD476CA}" presName="hierRoot3" presStyleCnt="0"/>
      <dgm:spPr/>
    </dgm:pt>
    <dgm:pt modelId="{46B745CB-820B-4600-9203-C3478249BB62}" type="pres">
      <dgm:prSet presAssocID="{0520E603-3318-4D05-87AF-41D52DD476CA}" presName="composite3" presStyleCnt="0"/>
      <dgm:spPr/>
    </dgm:pt>
    <dgm:pt modelId="{9BB73BC3-3E87-4B6C-A3D2-C18CC0D45A9E}" type="pres">
      <dgm:prSet presAssocID="{0520E603-3318-4D05-87AF-41D52DD476CA}" presName="background3" presStyleLbl="node3" presStyleIdx="2" presStyleCnt="5"/>
      <dgm:spPr/>
    </dgm:pt>
    <dgm:pt modelId="{E6D05EF1-EF7A-481C-971E-C25C676FC157}" type="pres">
      <dgm:prSet presAssocID="{0520E603-3318-4D05-87AF-41D52DD476CA}" presName="text3" presStyleLbl="fgAcc3" presStyleIdx="2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F1AB6D5-EADF-46DF-8BFF-0B1E07B8F1D5}" type="pres">
      <dgm:prSet presAssocID="{0520E603-3318-4D05-87AF-41D52DD476CA}" presName="hierChild4" presStyleCnt="0"/>
      <dgm:spPr/>
    </dgm:pt>
    <dgm:pt modelId="{BB7BB84C-170C-4F54-B547-3464B39AA753}" type="pres">
      <dgm:prSet presAssocID="{B7DEE1B9-B572-49E6-BBDC-3A1B346D0AE4}" presName="Name17" presStyleLbl="parChTrans1D3" presStyleIdx="3" presStyleCnt="5"/>
      <dgm:spPr/>
      <dgm:t>
        <a:bodyPr/>
        <a:lstStyle/>
        <a:p>
          <a:endParaRPr lang="ru-RU"/>
        </a:p>
      </dgm:t>
    </dgm:pt>
    <dgm:pt modelId="{C28286EF-167A-4A15-BD67-8781858822EE}" type="pres">
      <dgm:prSet presAssocID="{50BA04F4-510E-42B2-9BCF-9F6FC227D5BC}" presName="hierRoot3" presStyleCnt="0"/>
      <dgm:spPr/>
    </dgm:pt>
    <dgm:pt modelId="{E2324233-A91A-4C0D-A1F0-B251BD153CFB}" type="pres">
      <dgm:prSet presAssocID="{50BA04F4-510E-42B2-9BCF-9F6FC227D5BC}" presName="composite3" presStyleCnt="0"/>
      <dgm:spPr/>
    </dgm:pt>
    <dgm:pt modelId="{65F78692-53C5-475A-BE3B-AC61E53B8A8E}" type="pres">
      <dgm:prSet presAssocID="{50BA04F4-510E-42B2-9BCF-9F6FC227D5BC}" presName="background3" presStyleLbl="node3" presStyleIdx="3" presStyleCnt="5"/>
      <dgm:spPr/>
    </dgm:pt>
    <dgm:pt modelId="{308630A6-580B-4066-8993-9A9F2383C079}" type="pres">
      <dgm:prSet presAssocID="{50BA04F4-510E-42B2-9BCF-9F6FC227D5BC}" presName="text3" presStyleLbl="fgAcc3" presStyleIdx="3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0AC21DE-E95C-4AF7-9D4F-A30CA30EB29A}" type="pres">
      <dgm:prSet presAssocID="{50BA04F4-510E-42B2-9BCF-9F6FC227D5BC}" presName="hierChild4" presStyleCnt="0"/>
      <dgm:spPr/>
    </dgm:pt>
    <dgm:pt modelId="{EA0CC44F-54BC-44D6-8A0B-EBEDC38938BB}" type="pres">
      <dgm:prSet presAssocID="{89F6129D-5D9F-4205-8C40-38763FE1D56E}" presName="Name10" presStyleLbl="parChTrans1D2" presStyleIdx="1" presStyleCnt="2"/>
      <dgm:spPr/>
      <dgm:t>
        <a:bodyPr/>
        <a:lstStyle/>
        <a:p>
          <a:endParaRPr lang="ru-RU"/>
        </a:p>
      </dgm:t>
    </dgm:pt>
    <dgm:pt modelId="{CF5F9D97-3D66-4CF0-B5D7-909C29281A15}" type="pres">
      <dgm:prSet presAssocID="{09CD03F5-22D9-472A-BB7F-A4F25EFEA392}" presName="hierRoot2" presStyleCnt="0"/>
      <dgm:spPr/>
    </dgm:pt>
    <dgm:pt modelId="{DB5FA6AB-C650-4277-A4A4-2325E21D2557}" type="pres">
      <dgm:prSet presAssocID="{09CD03F5-22D9-472A-BB7F-A4F25EFEA392}" presName="composite2" presStyleCnt="0"/>
      <dgm:spPr/>
    </dgm:pt>
    <dgm:pt modelId="{D84993BE-6F9A-4230-A07F-9461A3184961}" type="pres">
      <dgm:prSet presAssocID="{09CD03F5-22D9-472A-BB7F-A4F25EFEA392}" presName="background2" presStyleLbl="node2" presStyleIdx="1" presStyleCnt="2"/>
      <dgm:spPr/>
    </dgm:pt>
    <dgm:pt modelId="{C386783D-00D6-4B97-8A08-6527DAD2BE4B}" type="pres">
      <dgm:prSet presAssocID="{09CD03F5-22D9-472A-BB7F-A4F25EFEA392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0894B7D-BC5D-498E-9BC2-C509C4322D6C}" type="pres">
      <dgm:prSet presAssocID="{09CD03F5-22D9-472A-BB7F-A4F25EFEA392}" presName="hierChild3" presStyleCnt="0"/>
      <dgm:spPr/>
    </dgm:pt>
    <dgm:pt modelId="{38ED47B7-FDDB-4BC9-A957-910E20079227}" type="pres">
      <dgm:prSet presAssocID="{D1B9FE21-CDAF-4D51-A1C0-8B85564F3511}" presName="Name17" presStyleLbl="parChTrans1D3" presStyleIdx="4" presStyleCnt="5"/>
      <dgm:spPr/>
      <dgm:t>
        <a:bodyPr/>
        <a:lstStyle/>
        <a:p>
          <a:endParaRPr lang="ru-RU"/>
        </a:p>
      </dgm:t>
    </dgm:pt>
    <dgm:pt modelId="{FE3BD655-C560-464B-8855-C74800797D38}" type="pres">
      <dgm:prSet presAssocID="{9ADE53EB-E796-41B5-BCAF-4AA0FAEA28A3}" presName="hierRoot3" presStyleCnt="0"/>
      <dgm:spPr/>
    </dgm:pt>
    <dgm:pt modelId="{EAC7257D-976D-4450-A46A-ECEAD4EFC1AA}" type="pres">
      <dgm:prSet presAssocID="{9ADE53EB-E796-41B5-BCAF-4AA0FAEA28A3}" presName="composite3" presStyleCnt="0"/>
      <dgm:spPr/>
    </dgm:pt>
    <dgm:pt modelId="{68FC91E3-AC29-481B-B4BC-A7E054C983B6}" type="pres">
      <dgm:prSet presAssocID="{9ADE53EB-E796-41B5-BCAF-4AA0FAEA28A3}" presName="background3" presStyleLbl="node3" presStyleIdx="4" presStyleCnt="5"/>
      <dgm:spPr/>
    </dgm:pt>
    <dgm:pt modelId="{6E31BC15-D5AE-476F-B2AD-ACE63B1F2CB0}" type="pres">
      <dgm:prSet presAssocID="{9ADE53EB-E796-41B5-BCAF-4AA0FAEA28A3}" presName="text3" presStyleLbl="fgAcc3" presStyleIdx="4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64D24EC-B5DD-46CB-A0FC-31111175E765}" type="pres">
      <dgm:prSet presAssocID="{9ADE53EB-E796-41B5-BCAF-4AA0FAEA28A3}" presName="hierChild4" presStyleCnt="0"/>
      <dgm:spPr/>
    </dgm:pt>
  </dgm:ptLst>
  <dgm:cxnLst>
    <dgm:cxn modelId="{9E18A757-7855-4404-8811-81BAD2C4FDA9}" type="presOf" srcId="{D1B9FE21-CDAF-4D51-A1C0-8B85564F3511}" destId="{38ED47B7-FDDB-4BC9-A957-910E20079227}" srcOrd="0" destOrd="0" presId="urn:microsoft.com/office/officeart/2005/8/layout/hierarchy1"/>
    <dgm:cxn modelId="{9FA6A07A-3BFF-42CC-B024-3A2CCA19AFCC}" type="presOf" srcId="{DB2095EC-7FE7-4ECF-AB53-F0AD477A8731}" destId="{965A57C1-BCA4-43DD-98A3-32A7DA090E11}" srcOrd="0" destOrd="0" presId="urn:microsoft.com/office/officeart/2005/8/layout/hierarchy1"/>
    <dgm:cxn modelId="{8B5CD82A-794E-4BCA-9E9C-AE20A92A3B9B}" type="presOf" srcId="{09CD03F5-22D9-472A-BB7F-A4F25EFEA392}" destId="{C386783D-00D6-4B97-8A08-6527DAD2BE4B}" srcOrd="0" destOrd="0" presId="urn:microsoft.com/office/officeart/2005/8/layout/hierarchy1"/>
    <dgm:cxn modelId="{3F76E925-6621-4FBB-AA56-9C5FE27C309E}" type="presOf" srcId="{9ADE53EB-E796-41B5-BCAF-4AA0FAEA28A3}" destId="{6E31BC15-D5AE-476F-B2AD-ACE63B1F2CB0}" srcOrd="0" destOrd="0" presId="urn:microsoft.com/office/officeart/2005/8/layout/hierarchy1"/>
    <dgm:cxn modelId="{69B79BE2-5699-41A9-9AAC-3FFF3DF63EE9}" srcId="{DB2095EC-7FE7-4ECF-AB53-F0AD477A8731}" destId="{50BA04F4-510E-42B2-9BCF-9F6FC227D5BC}" srcOrd="3" destOrd="0" parTransId="{B7DEE1B9-B572-49E6-BBDC-3A1B346D0AE4}" sibTransId="{A2A772C1-B019-44E7-9AFE-7EF343493639}"/>
    <dgm:cxn modelId="{D146A23D-CD7A-4821-95F4-F0B88B255DBA}" srcId="{DB2095EC-7FE7-4ECF-AB53-F0AD477A8731}" destId="{3E9DC50F-F0BA-4EC4-885A-C1A7775D7661}" srcOrd="0" destOrd="0" parTransId="{0FCE7A91-6083-4643-9348-5A7CDFE749F6}" sibTransId="{413B77FA-46AD-4249-B9F7-09FFF37F181C}"/>
    <dgm:cxn modelId="{F5880AFD-DFBD-4B46-8FCD-0F36C2256DD1}" type="presOf" srcId="{50BA04F4-510E-42B2-9BCF-9F6FC227D5BC}" destId="{308630A6-580B-4066-8993-9A9F2383C079}" srcOrd="0" destOrd="0" presId="urn:microsoft.com/office/officeart/2005/8/layout/hierarchy1"/>
    <dgm:cxn modelId="{2FD69E62-F26E-499A-A224-CAD97C910FB2}" type="presOf" srcId="{89F6129D-5D9F-4205-8C40-38763FE1D56E}" destId="{EA0CC44F-54BC-44D6-8A0B-EBEDC38938BB}" srcOrd="0" destOrd="0" presId="urn:microsoft.com/office/officeart/2005/8/layout/hierarchy1"/>
    <dgm:cxn modelId="{D8341719-52C0-4D61-BB7B-5D0D9D4A13AA}" type="presOf" srcId="{93F33ACC-BBF1-40FD-9972-94B05AE0979B}" destId="{40FE9730-5156-46F0-BE5C-F9DBD3323AD3}" srcOrd="0" destOrd="0" presId="urn:microsoft.com/office/officeart/2005/8/layout/hierarchy1"/>
    <dgm:cxn modelId="{D373FC5E-143F-48FE-BE45-C951632D7DCD}" srcId="{DB2095EC-7FE7-4ECF-AB53-F0AD477A8731}" destId="{0520E603-3318-4D05-87AF-41D52DD476CA}" srcOrd="2" destOrd="0" parTransId="{06937920-6722-4DA1-8D4F-1A149A928B2A}" sibTransId="{B9A1E396-2437-4EA8-B1CB-3234CBB543A1}"/>
    <dgm:cxn modelId="{AC9C3BBE-AE12-4026-9637-905B536DDC41}" type="presOf" srcId="{06937920-6722-4DA1-8D4F-1A149A928B2A}" destId="{FFC4C905-881D-4872-BA84-DABB48C56ED6}" srcOrd="0" destOrd="0" presId="urn:microsoft.com/office/officeart/2005/8/layout/hierarchy1"/>
    <dgm:cxn modelId="{7507B134-004C-4BBA-8C58-D408FCA885CE}" type="presOf" srcId="{B7DEE1B9-B572-49E6-BBDC-3A1B346D0AE4}" destId="{BB7BB84C-170C-4F54-B547-3464B39AA753}" srcOrd="0" destOrd="0" presId="urn:microsoft.com/office/officeart/2005/8/layout/hierarchy1"/>
    <dgm:cxn modelId="{2022F689-19F7-42AF-BBC0-758D91610B7C}" type="presOf" srcId="{D6480C6F-5060-4C30-86D9-EC7A01F952D0}" destId="{1582FB08-E72A-4641-8C0E-111C3EB04890}" srcOrd="0" destOrd="0" presId="urn:microsoft.com/office/officeart/2005/8/layout/hierarchy1"/>
    <dgm:cxn modelId="{BA84D1C8-6E60-404F-AA42-78FF0B1535AC}" type="presOf" srcId="{0FCE7A91-6083-4643-9348-5A7CDFE749F6}" destId="{0A8E4F70-4910-4E0F-94DB-B7F0556DFECE}" srcOrd="0" destOrd="0" presId="urn:microsoft.com/office/officeart/2005/8/layout/hierarchy1"/>
    <dgm:cxn modelId="{D2A3C767-E4A5-4672-AE1C-D4A6BEFE7947}" type="presOf" srcId="{2A2C2768-1333-46FA-80C5-66514E55C4F4}" destId="{EB5BB34A-9945-4EC8-8A55-DA58D81DD2A3}" srcOrd="0" destOrd="0" presId="urn:microsoft.com/office/officeart/2005/8/layout/hierarchy1"/>
    <dgm:cxn modelId="{1E75F58B-B29D-4E0A-AB18-ABFEAD8D6013}" type="presOf" srcId="{3E9DC50F-F0BA-4EC4-885A-C1A7775D7661}" destId="{D9F01B53-365A-41BD-A297-3D7B38345E3B}" srcOrd="0" destOrd="0" presId="urn:microsoft.com/office/officeart/2005/8/layout/hierarchy1"/>
    <dgm:cxn modelId="{0DB40D53-0DB1-4056-BFE9-B15D0C5B44C5}" srcId="{2A2C2768-1333-46FA-80C5-66514E55C4F4}" destId="{F6A77370-0522-469C-B3F3-822B009844D7}" srcOrd="0" destOrd="0" parTransId="{913141A8-B657-445D-9262-B3770781CD29}" sibTransId="{75BC4211-17AD-4277-B14B-DFDA2D7C58E2}"/>
    <dgm:cxn modelId="{0BCEF0C7-50A0-4415-BB50-C108DA200875}" type="presOf" srcId="{8F2688B0-62FE-4FA3-AD24-82875E05198A}" destId="{09A1A2C0-027F-462C-9957-B4A15F485C67}" srcOrd="0" destOrd="0" presId="urn:microsoft.com/office/officeart/2005/8/layout/hierarchy1"/>
    <dgm:cxn modelId="{DB547DBF-083C-4731-8120-5D91CEA7A54B}" srcId="{DB2095EC-7FE7-4ECF-AB53-F0AD477A8731}" destId="{D6480C6F-5060-4C30-86D9-EC7A01F952D0}" srcOrd="1" destOrd="0" parTransId="{93F33ACC-BBF1-40FD-9972-94B05AE0979B}" sibTransId="{E40C6D10-593E-42C6-9CA4-A5F8DCDA612C}"/>
    <dgm:cxn modelId="{CA534F23-9BC4-4A19-A62E-2550AC6FB7BC}" srcId="{09CD03F5-22D9-472A-BB7F-A4F25EFEA392}" destId="{9ADE53EB-E796-41B5-BCAF-4AA0FAEA28A3}" srcOrd="0" destOrd="0" parTransId="{D1B9FE21-CDAF-4D51-A1C0-8B85564F3511}" sibTransId="{43A51F62-07D4-4C5A-8B9D-CCBA0CF089D4}"/>
    <dgm:cxn modelId="{580264FF-68F3-461E-9D9A-79E2A5FF1572}" srcId="{F6A77370-0522-469C-B3F3-822B009844D7}" destId="{09CD03F5-22D9-472A-BB7F-A4F25EFEA392}" srcOrd="1" destOrd="0" parTransId="{89F6129D-5D9F-4205-8C40-38763FE1D56E}" sibTransId="{4A2F42E4-189F-413C-8DAF-6793EC91CEE3}"/>
    <dgm:cxn modelId="{D49819D1-42AF-407B-862B-08CA59B99F76}" type="presOf" srcId="{0520E603-3318-4D05-87AF-41D52DD476CA}" destId="{E6D05EF1-EF7A-481C-971E-C25C676FC157}" srcOrd="0" destOrd="0" presId="urn:microsoft.com/office/officeart/2005/8/layout/hierarchy1"/>
    <dgm:cxn modelId="{0728FBE3-23A6-4AEF-B4F3-67610D1CEBB5}" type="presOf" srcId="{F6A77370-0522-469C-B3F3-822B009844D7}" destId="{834B0061-F8CF-4D6D-A800-3CD88757B95A}" srcOrd="0" destOrd="0" presId="urn:microsoft.com/office/officeart/2005/8/layout/hierarchy1"/>
    <dgm:cxn modelId="{95B7425B-0951-468D-856D-F2A12B9095E3}" srcId="{F6A77370-0522-469C-B3F3-822B009844D7}" destId="{DB2095EC-7FE7-4ECF-AB53-F0AD477A8731}" srcOrd="0" destOrd="0" parTransId="{8F2688B0-62FE-4FA3-AD24-82875E05198A}" sibTransId="{3131C6E5-7171-4C13-AA61-0869FAB72412}"/>
    <dgm:cxn modelId="{D2658A82-1046-47A3-9243-C7B5789B53FC}" type="presParOf" srcId="{EB5BB34A-9945-4EC8-8A55-DA58D81DD2A3}" destId="{174D813A-9472-4C73-A4DF-21B682191732}" srcOrd="0" destOrd="0" presId="urn:microsoft.com/office/officeart/2005/8/layout/hierarchy1"/>
    <dgm:cxn modelId="{B724DC7E-8EF9-459A-91F3-060A323A8D67}" type="presParOf" srcId="{174D813A-9472-4C73-A4DF-21B682191732}" destId="{66EC2710-F17D-407B-B04B-73C1098D9AAE}" srcOrd="0" destOrd="0" presId="urn:microsoft.com/office/officeart/2005/8/layout/hierarchy1"/>
    <dgm:cxn modelId="{9AF1B3B2-2C15-4DCA-8F8B-BCBDD2F6A161}" type="presParOf" srcId="{66EC2710-F17D-407B-B04B-73C1098D9AAE}" destId="{6C85D793-46A6-4525-9793-5C42539B2ACE}" srcOrd="0" destOrd="0" presId="urn:microsoft.com/office/officeart/2005/8/layout/hierarchy1"/>
    <dgm:cxn modelId="{FDC91891-DA9A-40BB-B8EC-742E28CA7DD6}" type="presParOf" srcId="{66EC2710-F17D-407B-B04B-73C1098D9AAE}" destId="{834B0061-F8CF-4D6D-A800-3CD88757B95A}" srcOrd="1" destOrd="0" presId="urn:microsoft.com/office/officeart/2005/8/layout/hierarchy1"/>
    <dgm:cxn modelId="{DBC60E1D-27AB-46E3-B5C3-282DD768FEE5}" type="presParOf" srcId="{174D813A-9472-4C73-A4DF-21B682191732}" destId="{3B0D031C-EB87-4192-8632-144C004268CF}" srcOrd="1" destOrd="0" presId="urn:microsoft.com/office/officeart/2005/8/layout/hierarchy1"/>
    <dgm:cxn modelId="{1183BF44-B2D2-4E40-A191-12FA0DB25A7E}" type="presParOf" srcId="{3B0D031C-EB87-4192-8632-144C004268CF}" destId="{09A1A2C0-027F-462C-9957-B4A15F485C67}" srcOrd="0" destOrd="0" presId="urn:microsoft.com/office/officeart/2005/8/layout/hierarchy1"/>
    <dgm:cxn modelId="{886CC8AE-77CA-430B-B9E3-5C74CD43C2A3}" type="presParOf" srcId="{3B0D031C-EB87-4192-8632-144C004268CF}" destId="{2EF98220-990B-485C-8B89-24F7AF9C12F6}" srcOrd="1" destOrd="0" presId="urn:microsoft.com/office/officeart/2005/8/layout/hierarchy1"/>
    <dgm:cxn modelId="{09BF8D92-BB02-420C-B46D-5D03D734C220}" type="presParOf" srcId="{2EF98220-990B-485C-8B89-24F7AF9C12F6}" destId="{4E94C889-58C6-4511-8E5F-D207D8E2FAD1}" srcOrd="0" destOrd="0" presId="urn:microsoft.com/office/officeart/2005/8/layout/hierarchy1"/>
    <dgm:cxn modelId="{F7D87B7C-84AD-4135-85CB-56122A0471B3}" type="presParOf" srcId="{4E94C889-58C6-4511-8E5F-D207D8E2FAD1}" destId="{A004C151-DB69-41AD-8A84-D20A0E01C0FB}" srcOrd="0" destOrd="0" presId="urn:microsoft.com/office/officeart/2005/8/layout/hierarchy1"/>
    <dgm:cxn modelId="{36467866-7951-43FC-889D-D2CA86E22043}" type="presParOf" srcId="{4E94C889-58C6-4511-8E5F-D207D8E2FAD1}" destId="{965A57C1-BCA4-43DD-98A3-32A7DA090E11}" srcOrd="1" destOrd="0" presId="urn:microsoft.com/office/officeart/2005/8/layout/hierarchy1"/>
    <dgm:cxn modelId="{1EACC011-FBFE-4575-880B-A1CB8170A3CB}" type="presParOf" srcId="{2EF98220-990B-485C-8B89-24F7AF9C12F6}" destId="{D6682C07-3FDC-439E-B4F8-93F8E0078777}" srcOrd="1" destOrd="0" presId="urn:microsoft.com/office/officeart/2005/8/layout/hierarchy1"/>
    <dgm:cxn modelId="{FA7E3D41-1C7E-4A06-9C85-E90DD8223E9D}" type="presParOf" srcId="{D6682C07-3FDC-439E-B4F8-93F8E0078777}" destId="{0A8E4F70-4910-4E0F-94DB-B7F0556DFECE}" srcOrd="0" destOrd="0" presId="urn:microsoft.com/office/officeart/2005/8/layout/hierarchy1"/>
    <dgm:cxn modelId="{98224F74-EA3C-4E56-A224-72188BEB75E4}" type="presParOf" srcId="{D6682C07-3FDC-439E-B4F8-93F8E0078777}" destId="{78ED245D-5AF6-43EF-8200-C30D7A547BF5}" srcOrd="1" destOrd="0" presId="urn:microsoft.com/office/officeart/2005/8/layout/hierarchy1"/>
    <dgm:cxn modelId="{A4F19463-CF1F-47E1-8CFB-0D19C2376895}" type="presParOf" srcId="{78ED245D-5AF6-43EF-8200-C30D7A547BF5}" destId="{80613D8B-9745-4E04-8D36-99CB5D213E25}" srcOrd="0" destOrd="0" presId="urn:microsoft.com/office/officeart/2005/8/layout/hierarchy1"/>
    <dgm:cxn modelId="{24CE93DA-0363-48F4-8958-7E55726D07F5}" type="presParOf" srcId="{80613D8B-9745-4E04-8D36-99CB5D213E25}" destId="{D37154D3-BDCF-4D4E-A8BB-EE1E59D66C61}" srcOrd="0" destOrd="0" presId="urn:microsoft.com/office/officeart/2005/8/layout/hierarchy1"/>
    <dgm:cxn modelId="{24B5F2E5-AA1E-45A9-8C6B-0906F705E979}" type="presParOf" srcId="{80613D8B-9745-4E04-8D36-99CB5D213E25}" destId="{D9F01B53-365A-41BD-A297-3D7B38345E3B}" srcOrd="1" destOrd="0" presId="urn:microsoft.com/office/officeart/2005/8/layout/hierarchy1"/>
    <dgm:cxn modelId="{F2EA83B1-1AF7-4EE4-9F06-B43A904BA38A}" type="presParOf" srcId="{78ED245D-5AF6-43EF-8200-C30D7A547BF5}" destId="{2F8F0A92-DBD5-4796-8212-3D55D8F86FCD}" srcOrd="1" destOrd="0" presId="urn:microsoft.com/office/officeart/2005/8/layout/hierarchy1"/>
    <dgm:cxn modelId="{E5F33176-7971-46F2-889A-A8E054A44AE3}" type="presParOf" srcId="{D6682C07-3FDC-439E-B4F8-93F8E0078777}" destId="{40FE9730-5156-46F0-BE5C-F9DBD3323AD3}" srcOrd="2" destOrd="0" presId="urn:microsoft.com/office/officeart/2005/8/layout/hierarchy1"/>
    <dgm:cxn modelId="{F9A92557-9E57-45D9-A927-0F4FF1C4BBA0}" type="presParOf" srcId="{D6682C07-3FDC-439E-B4F8-93F8E0078777}" destId="{D8329699-2AD5-4FB9-A32D-8476E188F3FD}" srcOrd="3" destOrd="0" presId="urn:microsoft.com/office/officeart/2005/8/layout/hierarchy1"/>
    <dgm:cxn modelId="{0263F1AD-5A6C-4562-A3FE-F456E70511C5}" type="presParOf" srcId="{D8329699-2AD5-4FB9-A32D-8476E188F3FD}" destId="{DB2EAFC7-528D-4C82-AC90-BBA4F2EC3E0D}" srcOrd="0" destOrd="0" presId="urn:microsoft.com/office/officeart/2005/8/layout/hierarchy1"/>
    <dgm:cxn modelId="{3407D28C-DCE0-4B2D-A8B5-1661F3378CFC}" type="presParOf" srcId="{DB2EAFC7-528D-4C82-AC90-BBA4F2EC3E0D}" destId="{06DE21D2-700E-415B-BE5E-D467EFE8C081}" srcOrd="0" destOrd="0" presId="urn:microsoft.com/office/officeart/2005/8/layout/hierarchy1"/>
    <dgm:cxn modelId="{733994F5-62FD-49DA-ACCE-392ABF14447E}" type="presParOf" srcId="{DB2EAFC7-528D-4C82-AC90-BBA4F2EC3E0D}" destId="{1582FB08-E72A-4641-8C0E-111C3EB04890}" srcOrd="1" destOrd="0" presId="urn:microsoft.com/office/officeart/2005/8/layout/hierarchy1"/>
    <dgm:cxn modelId="{B5EA63C3-9102-4073-B75C-707DE78B7E27}" type="presParOf" srcId="{D8329699-2AD5-4FB9-A32D-8476E188F3FD}" destId="{AFA80B92-9292-4269-BA6E-38E4ECFD78A7}" srcOrd="1" destOrd="0" presId="urn:microsoft.com/office/officeart/2005/8/layout/hierarchy1"/>
    <dgm:cxn modelId="{C060F654-4F05-4F59-AF94-279B25DCBE84}" type="presParOf" srcId="{D6682C07-3FDC-439E-B4F8-93F8E0078777}" destId="{FFC4C905-881D-4872-BA84-DABB48C56ED6}" srcOrd="4" destOrd="0" presId="urn:microsoft.com/office/officeart/2005/8/layout/hierarchy1"/>
    <dgm:cxn modelId="{DDF9267A-5990-445A-9C7A-E86FD0731CFD}" type="presParOf" srcId="{D6682C07-3FDC-439E-B4F8-93F8E0078777}" destId="{5018FFE9-9E10-4096-8F6A-984BF75A856D}" srcOrd="5" destOrd="0" presId="urn:microsoft.com/office/officeart/2005/8/layout/hierarchy1"/>
    <dgm:cxn modelId="{D64FDEBA-CCF5-4E27-9E1A-A6052898B4B5}" type="presParOf" srcId="{5018FFE9-9E10-4096-8F6A-984BF75A856D}" destId="{46B745CB-820B-4600-9203-C3478249BB62}" srcOrd="0" destOrd="0" presId="urn:microsoft.com/office/officeart/2005/8/layout/hierarchy1"/>
    <dgm:cxn modelId="{0E18BC82-2287-4484-A38C-E009F3957E42}" type="presParOf" srcId="{46B745CB-820B-4600-9203-C3478249BB62}" destId="{9BB73BC3-3E87-4B6C-A3D2-C18CC0D45A9E}" srcOrd="0" destOrd="0" presId="urn:microsoft.com/office/officeart/2005/8/layout/hierarchy1"/>
    <dgm:cxn modelId="{62AD4AAA-1F19-43E5-A2B3-DD3F3E0DCCD6}" type="presParOf" srcId="{46B745CB-820B-4600-9203-C3478249BB62}" destId="{E6D05EF1-EF7A-481C-971E-C25C676FC157}" srcOrd="1" destOrd="0" presId="urn:microsoft.com/office/officeart/2005/8/layout/hierarchy1"/>
    <dgm:cxn modelId="{2FB4EFC7-4314-4F9F-B68A-81EEC478C576}" type="presParOf" srcId="{5018FFE9-9E10-4096-8F6A-984BF75A856D}" destId="{EF1AB6D5-EADF-46DF-8BFF-0B1E07B8F1D5}" srcOrd="1" destOrd="0" presId="urn:microsoft.com/office/officeart/2005/8/layout/hierarchy1"/>
    <dgm:cxn modelId="{98EF3528-27C5-4714-A023-1A4314C7EADA}" type="presParOf" srcId="{D6682C07-3FDC-439E-B4F8-93F8E0078777}" destId="{BB7BB84C-170C-4F54-B547-3464B39AA753}" srcOrd="6" destOrd="0" presId="urn:microsoft.com/office/officeart/2005/8/layout/hierarchy1"/>
    <dgm:cxn modelId="{79E20F66-7DD9-494C-9B65-B55C70B1CAC2}" type="presParOf" srcId="{D6682C07-3FDC-439E-B4F8-93F8E0078777}" destId="{C28286EF-167A-4A15-BD67-8781858822EE}" srcOrd="7" destOrd="0" presId="urn:microsoft.com/office/officeart/2005/8/layout/hierarchy1"/>
    <dgm:cxn modelId="{9F926ACD-F645-40C5-AAD7-660DED9CE158}" type="presParOf" srcId="{C28286EF-167A-4A15-BD67-8781858822EE}" destId="{E2324233-A91A-4C0D-A1F0-B251BD153CFB}" srcOrd="0" destOrd="0" presId="urn:microsoft.com/office/officeart/2005/8/layout/hierarchy1"/>
    <dgm:cxn modelId="{21FA6D12-2C42-4F82-A926-306BF94B9310}" type="presParOf" srcId="{E2324233-A91A-4C0D-A1F0-B251BD153CFB}" destId="{65F78692-53C5-475A-BE3B-AC61E53B8A8E}" srcOrd="0" destOrd="0" presId="urn:microsoft.com/office/officeart/2005/8/layout/hierarchy1"/>
    <dgm:cxn modelId="{4D38ABBF-B093-404E-BD21-7B56780D6390}" type="presParOf" srcId="{E2324233-A91A-4C0D-A1F0-B251BD153CFB}" destId="{308630A6-580B-4066-8993-9A9F2383C079}" srcOrd="1" destOrd="0" presId="urn:microsoft.com/office/officeart/2005/8/layout/hierarchy1"/>
    <dgm:cxn modelId="{42B6B99D-5151-4FF0-815C-8E61BE22BAA6}" type="presParOf" srcId="{C28286EF-167A-4A15-BD67-8781858822EE}" destId="{30AC21DE-E95C-4AF7-9D4F-A30CA30EB29A}" srcOrd="1" destOrd="0" presId="urn:microsoft.com/office/officeart/2005/8/layout/hierarchy1"/>
    <dgm:cxn modelId="{928CDCF4-A3C3-4ED0-AC63-CEE798012600}" type="presParOf" srcId="{3B0D031C-EB87-4192-8632-144C004268CF}" destId="{EA0CC44F-54BC-44D6-8A0B-EBEDC38938BB}" srcOrd="2" destOrd="0" presId="urn:microsoft.com/office/officeart/2005/8/layout/hierarchy1"/>
    <dgm:cxn modelId="{7448576D-1914-4BBE-A785-C34E1B70D602}" type="presParOf" srcId="{3B0D031C-EB87-4192-8632-144C004268CF}" destId="{CF5F9D97-3D66-4CF0-B5D7-909C29281A15}" srcOrd="3" destOrd="0" presId="urn:microsoft.com/office/officeart/2005/8/layout/hierarchy1"/>
    <dgm:cxn modelId="{88E091E4-7729-48A8-B5BC-6CA24C9ECA0C}" type="presParOf" srcId="{CF5F9D97-3D66-4CF0-B5D7-909C29281A15}" destId="{DB5FA6AB-C650-4277-A4A4-2325E21D2557}" srcOrd="0" destOrd="0" presId="urn:microsoft.com/office/officeart/2005/8/layout/hierarchy1"/>
    <dgm:cxn modelId="{F7DB99A8-6FD2-40F5-A646-3A87A3E20E12}" type="presParOf" srcId="{DB5FA6AB-C650-4277-A4A4-2325E21D2557}" destId="{D84993BE-6F9A-4230-A07F-9461A3184961}" srcOrd="0" destOrd="0" presId="urn:microsoft.com/office/officeart/2005/8/layout/hierarchy1"/>
    <dgm:cxn modelId="{9D832AE7-50DF-4619-AC30-AE4B90C6DB60}" type="presParOf" srcId="{DB5FA6AB-C650-4277-A4A4-2325E21D2557}" destId="{C386783D-00D6-4B97-8A08-6527DAD2BE4B}" srcOrd="1" destOrd="0" presId="urn:microsoft.com/office/officeart/2005/8/layout/hierarchy1"/>
    <dgm:cxn modelId="{138D48C8-F18A-4362-ADAB-A3E580597EC8}" type="presParOf" srcId="{CF5F9D97-3D66-4CF0-B5D7-909C29281A15}" destId="{80894B7D-BC5D-498E-9BC2-C509C4322D6C}" srcOrd="1" destOrd="0" presId="urn:microsoft.com/office/officeart/2005/8/layout/hierarchy1"/>
    <dgm:cxn modelId="{0569D89A-D221-459F-B3F1-67C2E7A06B77}" type="presParOf" srcId="{80894B7D-BC5D-498E-9BC2-C509C4322D6C}" destId="{38ED47B7-FDDB-4BC9-A957-910E20079227}" srcOrd="0" destOrd="0" presId="urn:microsoft.com/office/officeart/2005/8/layout/hierarchy1"/>
    <dgm:cxn modelId="{61254094-91B3-42E8-B1F1-D5953F601119}" type="presParOf" srcId="{80894B7D-BC5D-498E-9BC2-C509C4322D6C}" destId="{FE3BD655-C560-464B-8855-C74800797D38}" srcOrd="1" destOrd="0" presId="urn:microsoft.com/office/officeart/2005/8/layout/hierarchy1"/>
    <dgm:cxn modelId="{C1D0290B-222A-4825-AFC6-F5C07260BFA8}" type="presParOf" srcId="{FE3BD655-C560-464B-8855-C74800797D38}" destId="{EAC7257D-976D-4450-A46A-ECEAD4EFC1AA}" srcOrd="0" destOrd="0" presId="urn:microsoft.com/office/officeart/2005/8/layout/hierarchy1"/>
    <dgm:cxn modelId="{53F330E2-A5F1-40D0-80F5-669B1363A53E}" type="presParOf" srcId="{EAC7257D-976D-4450-A46A-ECEAD4EFC1AA}" destId="{68FC91E3-AC29-481B-B4BC-A7E054C983B6}" srcOrd="0" destOrd="0" presId="urn:microsoft.com/office/officeart/2005/8/layout/hierarchy1"/>
    <dgm:cxn modelId="{35EDDC8E-FC12-4C2D-8E6C-87D76CF7E13B}" type="presParOf" srcId="{EAC7257D-976D-4450-A46A-ECEAD4EFC1AA}" destId="{6E31BC15-D5AE-476F-B2AD-ACE63B1F2CB0}" srcOrd="1" destOrd="0" presId="urn:microsoft.com/office/officeart/2005/8/layout/hierarchy1"/>
    <dgm:cxn modelId="{851B236D-2D08-46FB-AF91-0608DDC287BD}" type="presParOf" srcId="{FE3BD655-C560-464B-8855-C74800797D38}" destId="{B64D24EC-B5DD-46CB-A0FC-31111175E76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ED47B7-FDDB-4BC9-A957-910E20079227}">
      <dsp:nvSpPr>
        <dsp:cNvPr id="0" name=""/>
        <dsp:cNvSpPr/>
      </dsp:nvSpPr>
      <dsp:spPr>
        <a:xfrm>
          <a:off x="9092440" y="3548847"/>
          <a:ext cx="91440" cy="49307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3077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0CC44F-54BC-44D6-8A0B-EBEDC38938BB}">
      <dsp:nvSpPr>
        <dsp:cNvPr id="0" name=""/>
        <dsp:cNvSpPr/>
      </dsp:nvSpPr>
      <dsp:spPr>
        <a:xfrm>
          <a:off x="5887046" y="1899991"/>
          <a:ext cx="3251114" cy="5722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5221"/>
              </a:lnTo>
              <a:lnTo>
                <a:pt x="3251114" y="415221"/>
              </a:lnTo>
              <a:lnTo>
                <a:pt x="3251114" y="57228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7BB84C-170C-4F54-B547-3464B39AA753}">
      <dsp:nvSpPr>
        <dsp:cNvPr id="0" name=""/>
        <dsp:cNvSpPr/>
      </dsp:nvSpPr>
      <dsp:spPr>
        <a:xfrm>
          <a:off x="3957788" y="3548847"/>
          <a:ext cx="3108223" cy="4930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6017"/>
              </a:lnTo>
              <a:lnTo>
                <a:pt x="3108223" y="336017"/>
              </a:lnTo>
              <a:lnTo>
                <a:pt x="3108223" y="493077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C4C905-881D-4872-BA84-DABB48C56ED6}">
      <dsp:nvSpPr>
        <dsp:cNvPr id="0" name=""/>
        <dsp:cNvSpPr/>
      </dsp:nvSpPr>
      <dsp:spPr>
        <a:xfrm>
          <a:off x="3957788" y="3548847"/>
          <a:ext cx="1036074" cy="4930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6017"/>
              </a:lnTo>
              <a:lnTo>
                <a:pt x="1036074" y="336017"/>
              </a:lnTo>
              <a:lnTo>
                <a:pt x="1036074" y="493077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FE9730-5156-46F0-BE5C-F9DBD3323AD3}">
      <dsp:nvSpPr>
        <dsp:cNvPr id="0" name=""/>
        <dsp:cNvSpPr/>
      </dsp:nvSpPr>
      <dsp:spPr>
        <a:xfrm>
          <a:off x="2921714" y="3548847"/>
          <a:ext cx="1036074" cy="493077"/>
        </a:xfrm>
        <a:custGeom>
          <a:avLst/>
          <a:gdLst/>
          <a:ahLst/>
          <a:cxnLst/>
          <a:rect l="0" t="0" r="0" b="0"/>
          <a:pathLst>
            <a:path>
              <a:moveTo>
                <a:pt x="1036074" y="0"/>
              </a:moveTo>
              <a:lnTo>
                <a:pt x="1036074" y="336017"/>
              </a:lnTo>
              <a:lnTo>
                <a:pt x="0" y="336017"/>
              </a:lnTo>
              <a:lnTo>
                <a:pt x="0" y="493077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8E4F70-4910-4E0F-94DB-B7F0556DFECE}">
      <dsp:nvSpPr>
        <dsp:cNvPr id="0" name=""/>
        <dsp:cNvSpPr/>
      </dsp:nvSpPr>
      <dsp:spPr>
        <a:xfrm>
          <a:off x="849565" y="3548847"/>
          <a:ext cx="3108223" cy="493077"/>
        </a:xfrm>
        <a:custGeom>
          <a:avLst/>
          <a:gdLst/>
          <a:ahLst/>
          <a:cxnLst/>
          <a:rect l="0" t="0" r="0" b="0"/>
          <a:pathLst>
            <a:path>
              <a:moveTo>
                <a:pt x="3108223" y="0"/>
              </a:moveTo>
              <a:lnTo>
                <a:pt x="3108223" y="336017"/>
              </a:lnTo>
              <a:lnTo>
                <a:pt x="0" y="336017"/>
              </a:lnTo>
              <a:lnTo>
                <a:pt x="0" y="493077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A1A2C0-027F-462C-9957-B4A15F485C67}">
      <dsp:nvSpPr>
        <dsp:cNvPr id="0" name=""/>
        <dsp:cNvSpPr/>
      </dsp:nvSpPr>
      <dsp:spPr>
        <a:xfrm>
          <a:off x="3957788" y="1899991"/>
          <a:ext cx="1929257" cy="572280"/>
        </a:xfrm>
        <a:custGeom>
          <a:avLst/>
          <a:gdLst/>
          <a:ahLst/>
          <a:cxnLst/>
          <a:rect l="0" t="0" r="0" b="0"/>
          <a:pathLst>
            <a:path>
              <a:moveTo>
                <a:pt x="1929257" y="0"/>
              </a:moveTo>
              <a:lnTo>
                <a:pt x="1929257" y="415221"/>
              </a:lnTo>
              <a:lnTo>
                <a:pt x="0" y="415221"/>
              </a:lnTo>
              <a:lnTo>
                <a:pt x="0" y="57228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85D793-46A6-4525-9793-5C42539B2ACE}">
      <dsp:nvSpPr>
        <dsp:cNvPr id="0" name=""/>
        <dsp:cNvSpPr/>
      </dsp:nvSpPr>
      <dsp:spPr>
        <a:xfrm>
          <a:off x="1847294" y="823415"/>
          <a:ext cx="8079504" cy="10765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4B0061-F8CF-4D6D-A800-3CD88757B95A}">
      <dsp:nvSpPr>
        <dsp:cNvPr id="0" name=""/>
        <dsp:cNvSpPr/>
      </dsp:nvSpPr>
      <dsp:spPr>
        <a:xfrm>
          <a:off x="2035671" y="1002373"/>
          <a:ext cx="8079504" cy="10765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000" b="1" kern="1200" dirty="0" smtClean="0"/>
            <a:t>Різновиди комічного</a:t>
          </a:r>
          <a:endParaRPr lang="ru-RU" sz="4000" b="1" kern="1200" dirty="0"/>
        </a:p>
      </dsp:txBody>
      <dsp:txXfrm>
        <a:off x="2067203" y="1033905"/>
        <a:ext cx="8016440" cy="1013511"/>
      </dsp:txXfrm>
    </dsp:sp>
    <dsp:sp modelId="{A004C151-DB69-41AD-8A84-D20A0E01C0FB}">
      <dsp:nvSpPr>
        <dsp:cNvPr id="0" name=""/>
        <dsp:cNvSpPr/>
      </dsp:nvSpPr>
      <dsp:spPr>
        <a:xfrm>
          <a:off x="1966657" y="2472272"/>
          <a:ext cx="3982261" cy="10765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5A57C1-BCA4-43DD-98A3-32A7DA090E11}">
      <dsp:nvSpPr>
        <dsp:cNvPr id="0" name=""/>
        <dsp:cNvSpPr/>
      </dsp:nvSpPr>
      <dsp:spPr>
        <a:xfrm>
          <a:off x="2155034" y="2651230"/>
          <a:ext cx="3982261" cy="10765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kern="1200" dirty="0" smtClean="0"/>
            <a:t>Гумор</a:t>
          </a:r>
          <a:endParaRPr lang="ru-RU" sz="3200" b="1" kern="1200" dirty="0"/>
        </a:p>
      </dsp:txBody>
      <dsp:txXfrm>
        <a:off x="2186566" y="2682762"/>
        <a:ext cx="3919197" cy="1013511"/>
      </dsp:txXfrm>
    </dsp:sp>
    <dsp:sp modelId="{D37154D3-BDCF-4D4E-A8BB-EE1E59D66C61}">
      <dsp:nvSpPr>
        <dsp:cNvPr id="0" name=""/>
        <dsp:cNvSpPr/>
      </dsp:nvSpPr>
      <dsp:spPr>
        <a:xfrm>
          <a:off x="1867" y="4041924"/>
          <a:ext cx="1695394" cy="10765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F01B53-365A-41BD-A297-3D7B38345E3B}">
      <dsp:nvSpPr>
        <dsp:cNvPr id="0" name=""/>
        <dsp:cNvSpPr/>
      </dsp:nvSpPr>
      <dsp:spPr>
        <a:xfrm>
          <a:off x="190245" y="4220883"/>
          <a:ext cx="1695394" cy="10765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/>
            <a:t>Гумореска</a:t>
          </a:r>
          <a:endParaRPr lang="ru-RU" sz="2200" kern="1200" dirty="0"/>
        </a:p>
      </dsp:txBody>
      <dsp:txXfrm>
        <a:off x="221777" y="4252415"/>
        <a:ext cx="1632330" cy="1013511"/>
      </dsp:txXfrm>
    </dsp:sp>
    <dsp:sp modelId="{06DE21D2-700E-415B-BE5E-D467EFE8C081}">
      <dsp:nvSpPr>
        <dsp:cNvPr id="0" name=""/>
        <dsp:cNvSpPr/>
      </dsp:nvSpPr>
      <dsp:spPr>
        <a:xfrm>
          <a:off x="2074016" y="4041924"/>
          <a:ext cx="1695394" cy="10765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82FB08-E72A-4641-8C0E-111C3EB04890}">
      <dsp:nvSpPr>
        <dsp:cNvPr id="0" name=""/>
        <dsp:cNvSpPr/>
      </dsp:nvSpPr>
      <dsp:spPr>
        <a:xfrm>
          <a:off x="2262393" y="4220883"/>
          <a:ext cx="1695394" cy="10765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/>
            <a:t>Усмішка </a:t>
          </a:r>
          <a:endParaRPr lang="ru-RU" sz="2200" kern="1200" dirty="0"/>
        </a:p>
      </dsp:txBody>
      <dsp:txXfrm>
        <a:off x="2293925" y="4252415"/>
        <a:ext cx="1632330" cy="1013511"/>
      </dsp:txXfrm>
    </dsp:sp>
    <dsp:sp modelId="{9BB73BC3-3E87-4B6C-A3D2-C18CC0D45A9E}">
      <dsp:nvSpPr>
        <dsp:cNvPr id="0" name=""/>
        <dsp:cNvSpPr/>
      </dsp:nvSpPr>
      <dsp:spPr>
        <a:xfrm>
          <a:off x="4146165" y="4041924"/>
          <a:ext cx="1695394" cy="10765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D05EF1-EF7A-481C-971E-C25C676FC157}">
      <dsp:nvSpPr>
        <dsp:cNvPr id="0" name=""/>
        <dsp:cNvSpPr/>
      </dsp:nvSpPr>
      <dsp:spPr>
        <a:xfrm>
          <a:off x="4334542" y="4220883"/>
          <a:ext cx="1695394" cy="10765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/>
            <a:t>Гумореска</a:t>
          </a:r>
          <a:endParaRPr lang="ru-RU" sz="2200" kern="1200" dirty="0"/>
        </a:p>
      </dsp:txBody>
      <dsp:txXfrm>
        <a:off x="4366074" y="4252415"/>
        <a:ext cx="1632330" cy="1013511"/>
      </dsp:txXfrm>
    </dsp:sp>
    <dsp:sp modelId="{65F78692-53C5-475A-BE3B-AC61E53B8A8E}">
      <dsp:nvSpPr>
        <dsp:cNvPr id="0" name=""/>
        <dsp:cNvSpPr/>
      </dsp:nvSpPr>
      <dsp:spPr>
        <a:xfrm>
          <a:off x="6218314" y="4041924"/>
          <a:ext cx="1695394" cy="10765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8630A6-580B-4066-8993-9A9F2383C079}">
      <dsp:nvSpPr>
        <dsp:cNvPr id="0" name=""/>
        <dsp:cNvSpPr/>
      </dsp:nvSpPr>
      <dsp:spPr>
        <a:xfrm>
          <a:off x="6406691" y="4220883"/>
          <a:ext cx="1695394" cy="10765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/>
            <a:t>Співомовка</a:t>
          </a:r>
          <a:endParaRPr lang="ru-RU" sz="2200" kern="1200" dirty="0"/>
        </a:p>
      </dsp:txBody>
      <dsp:txXfrm>
        <a:off x="6438223" y="4252415"/>
        <a:ext cx="1632330" cy="1013511"/>
      </dsp:txXfrm>
    </dsp:sp>
    <dsp:sp modelId="{D84993BE-6F9A-4230-A07F-9461A3184961}">
      <dsp:nvSpPr>
        <dsp:cNvPr id="0" name=""/>
        <dsp:cNvSpPr/>
      </dsp:nvSpPr>
      <dsp:spPr>
        <a:xfrm>
          <a:off x="8290463" y="2472272"/>
          <a:ext cx="1695394" cy="10765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86783D-00D6-4B97-8A08-6527DAD2BE4B}">
      <dsp:nvSpPr>
        <dsp:cNvPr id="0" name=""/>
        <dsp:cNvSpPr/>
      </dsp:nvSpPr>
      <dsp:spPr>
        <a:xfrm>
          <a:off x="8478840" y="2651230"/>
          <a:ext cx="1695394" cy="10765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kern="1200" dirty="0" smtClean="0"/>
            <a:t>Сатира</a:t>
          </a:r>
          <a:endParaRPr lang="ru-RU" sz="3200" b="1" kern="1200" dirty="0"/>
        </a:p>
      </dsp:txBody>
      <dsp:txXfrm>
        <a:off x="8510372" y="2682762"/>
        <a:ext cx="1632330" cy="1013511"/>
      </dsp:txXfrm>
    </dsp:sp>
    <dsp:sp modelId="{68FC91E3-AC29-481B-B4BC-A7E054C983B6}">
      <dsp:nvSpPr>
        <dsp:cNvPr id="0" name=""/>
        <dsp:cNvSpPr/>
      </dsp:nvSpPr>
      <dsp:spPr>
        <a:xfrm>
          <a:off x="8290463" y="4041924"/>
          <a:ext cx="1695394" cy="10765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31BC15-D5AE-476F-B2AD-ACE63B1F2CB0}">
      <dsp:nvSpPr>
        <dsp:cNvPr id="0" name=""/>
        <dsp:cNvSpPr/>
      </dsp:nvSpPr>
      <dsp:spPr>
        <a:xfrm>
          <a:off x="8478840" y="4220883"/>
          <a:ext cx="1695394" cy="10765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/>
            <a:t>Байка</a:t>
          </a:r>
          <a:endParaRPr lang="ru-RU" sz="2200" kern="1200" dirty="0"/>
        </a:p>
      </dsp:txBody>
      <dsp:txXfrm>
        <a:off x="8510372" y="4252415"/>
        <a:ext cx="1632330" cy="10135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12A9-92D3-4318-940E-465899F30417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CFBF0-6636-442B-AFC4-24C9EE2E2B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4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12A9-92D3-4318-940E-465899F30417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CFBF0-6636-442B-AFC4-24C9EE2E2B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325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12A9-92D3-4318-940E-465899F30417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CFBF0-6636-442B-AFC4-24C9EE2E2BB0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61430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12A9-92D3-4318-940E-465899F30417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CFBF0-6636-442B-AFC4-24C9EE2E2B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5843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12A9-92D3-4318-940E-465899F30417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CFBF0-6636-442B-AFC4-24C9EE2E2BB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126457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12A9-92D3-4318-940E-465899F30417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CFBF0-6636-442B-AFC4-24C9EE2E2B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21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12A9-92D3-4318-940E-465899F30417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CFBF0-6636-442B-AFC4-24C9EE2E2B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3981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12A9-92D3-4318-940E-465899F30417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CFBF0-6636-442B-AFC4-24C9EE2E2B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447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12A9-92D3-4318-940E-465899F30417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CFBF0-6636-442B-AFC4-24C9EE2E2B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779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12A9-92D3-4318-940E-465899F30417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CFBF0-6636-442B-AFC4-24C9EE2E2B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46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12A9-92D3-4318-940E-465899F30417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CFBF0-6636-442B-AFC4-24C9EE2E2B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081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12A9-92D3-4318-940E-465899F30417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CFBF0-6636-442B-AFC4-24C9EE2E2B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968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12A9-92D3-4318-940E-465899F30417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CFBF0-6636-442B-AFC4-24C9EE2E2B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634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12A9-92D3-4318-940E-465899F30417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CFBF0-6636-442B-AFC4-24C9EE2E2B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9945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12A9-92D3-4318-940E-465899F30417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CFBF0-6636-442B-AFC4-24C9EE2E2B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4902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12A9-92D3-4318-940E-465899F30417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CFBF0-6636-442B-AFC4-24C9EE2E2B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740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3512A9-92D3-4318-940E-465899F30417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F5CFBF0-6636-442B-AFC4-24C9EE2E2B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0943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OpCMZ7gCik" TargetMode="External"/><Relationship Id="rId2" Type="http://schemas.openxmlformats.org/officeDocument/2006/relationships/hyperlink" Target="https://dovidka.biz.ua/leonid-glibov-tsikavi-fakti/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1J_0ppF6X2g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1J_0ppF6X2g" TargetMode="Externa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66333" y="690070"/>
            <a:ext cx="824531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В житті кожної людини є моменти радості й суму. Потрібно вміти керувати своїми емоціями, </a:t>
            </a:r>
            <a:r>
              <a:rPr lang="uk-UA" b="1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тому, </a:t>
            </a:r>
            <a:r>
              <a:rPr lang="uk-UA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коли серцю тяжко, </a:t>
            </a:r>
            <a:r>
              <a:rPr lang="uk-UA" b="1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підіймаймо </a:t>
            </a:r>
            <a:r>
              <a:rPr lang="uk-UA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собі настрій.</a:t>
            </a:r>
          </a:p>
          <a:p>
            <a:pPr algn="ctr"/>
            <a:endParaRPr lang="uk-UA" b="1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r>
              <a:rPr lang="uk-UA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Як це зробити? Як стати веселішим, бадьорішим, радіснішим?</a:t>
            </a:r>
          </a:p>
          <a:p>
            <a:pPr algn="ctr"/>
            <a:endParaRPr lang="uk-UA" b="1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r>
              <a:rPr lang="uk-UA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У таких ситуаціях допоможе гумор. </a:t>
            </a:r>
            <a:endParaRPr lang="uk-UA" b="1" dirty="0" smtClean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r>
              <a:rPr lang="uk-UA" b="1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Влучне</a:t>
            </a:r>
            <a:r>
              <a:rPr lang="uk-UA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, дотепне, іскрометне слово має велику силу і здатне вилікувати від нудьги. Лікарі впевнені, що людина, яка сміється, довше живе й менше хворіє. Сміх, жарт допомагають забути про невдачі, викликають бажання жити і творити</a:t>
            </a:r>
            <a:r>
              <a:rPr lang="uk-UA" b="1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.</a:t>
            </a:r>
          </a:p>
          <a:p>
            <a:pPr algn="ctr"/>
            <a:endParaRPr lang="uk-UA" b="1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r>
              <a:rPr lang="uk-UA" b="1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Усмішка </a:t>
            </a:r>
            <a:r>
              <a:rPr lang="uk-UA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може зігріти інших своїм теплом, показати ваше дружнє ставлення до оточуючих, а також покращити настрій.</a:t>
            </a:r>
          </a:p>
          <a:p>
            <a:pPr algn="ctr"/>
            <a:endParaRPr lang="uk-UA" b="1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r>
              <a:rPr lang="uk-UA" b="1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Усміхніться </a:t>
            </a:r>
            <a:r>
              <a:rPr lang="uk-UA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один одному. І з цим прекрасним настроєм я пропоную розпочати наш урок.</a:t>
            </a:r>
          </a:p>
        </p:txBody>
      </p:sp>
    </p:spTree>
    <p:extLst>
      <p:ext uri="{BB962C8B-B14F-4D97-AF65-F5344CB8AC3E}">
        <p14:creationId xmlns:p14="http://schemas.microsoft.com/office/powerpoint/2010/main" val="39512483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Усмішка. Гумореска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sz="2000" dirty="0"/>
              <a:t>• </a:t>
            </a:r>
            <a:r>
              <a:rPr lang="uk-UA" sz="2000" b="1" i="1" dirty="0"/>
              <a:t>Усмішка</a:t>
            </a:r>
            <a:r>
              <a:rPr lang="uk-UA" sz="2000" dirty="0"/>
              <a:t> — різновид фейлетону та гуморески, введений в українську літературу Остапом Вишнею.</a:t>
            </a:r>
            <a:endParaRPr lang="ru-RU" sz="2000" dirty="0"/>
          </a:p>
          <a:p>
            <a:r>
              <a:rPr lang="uk-UA" sz="2000" dirty="0"/>
              <a:t>• </a:t>
            </a:r>
            <a:r>
              <a:rPr lang="uk-UA" sz="2000" b="1" i="1" dirty="0"/>
              <a:t>Гумореска</a:t>
            </a:r>
            <a:r>
              <a:rPr lang="uk-UA" sz="2000" dirty="0"/>
              <a:t> — невеликий віршований, прозовий чи драматичний твір з комічним сюжетом, відмінний від сатиричного твору легкою, жар­тівливою тональністю.</a:t>
            </a:r>
            <a:endParaRPr lang="ru-RU" sz="2000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954750" y="312233"/>
            <a:ext cx="5731727" cy="6200078"/>
          </a:xfrm>
        </p:spPr>
        <p:txBody>
          <a:bodyPr>
            <a:normAutofit fontScale="92500" lnSpcReduction="20000"/>
          </a:bodyPr>
          <a:lstStyle/>
          <a:p>
            <a:r>
              <a:rPr lang="uk-UA" b="1" dirty="0"/>
              <a:t>Гумореска Аркадія </a:t>
            </a:r>
            <a:r>
              <a:rPr lang="uk-UA" b="1" dirty="0" err="1"/>
              <a:t>Музичука</a:t>
            </a:r>
            <a:r>
              <a:rPr lang="uk-UA" b="1" dirty="0"/>
              <a:t> "Два Миколи" </a:t>
            </a:r>
            <a:endParaRPr lang="uk-UA" dirty="0" smtClean="0"/>
          </a:p>
          <a:p>
            <a:pPr marL="0" indent="0">
              <a:buNone/>
            </a:pPr>
            <a:r>
              <a:rPr lang="uk-UA" sz="1900" dirty="0" smtClean="0"/>
              <a:t>На </a:t>
            </a:r>
            <a:r>
              <a:rPr lang="uk-UA" sz="1900" dirty="0" err="1"/>
              <a:t>уроці</a:t>
            </a:r>
            <a:r>
              <a:rPr lang="uk-UA" sz="1900" dirty="0"/>
              <a:t> два Миколи</a:t>
            </a:r>
            <a:endParaRPr lang="ru-RU" sz="1900" dirty="0"/>
          </a:p>
          <a:p>
            <a:pPr marL="0" indent="0">
              <a:buNone/>
            </a:pPr>
            <a:r>
              <a:rPr lang="uk-UA" sz="1900" dirty="0"/>
              <a:t>Про майбутнє мріють:</a:t>
            </a:r>
            <a:endParaRPr lang="ru-RU" sz="1900" dirty="0"/>
          </a:p>
          <a:p>
            <a:pPr marL="0" indent="0">
              <a:buNone/>
            </a:pPr>
            <a:r>
              <a:rPr lang="uk-UA" sz="1900" dirty="0"/>
              <a:t>— Я відразу після школи</a:t>
            </a:r>
            <a:endParaRPr lang="ru-RU" sz="1900" dirty="0"/>
          </a:p>
          <a:p>
            <a:pPr marL="0" indent="0">
              <a:buNone/>
            </a:pPr>
            <a:r>
              <a:rPr lang="uk-UA" sz="1900" dirty="0"/>
              <a:t>В фермери повіюсь.</a:t>
            </a:r>
            <a:endParaRPr lang="ru-RU" sz="1900" dirty="0"/>
          </a:p>
          <a:p>
            <a:pPr marL="0" indent="0">
              <a:buNone/>
            </a:pPr>
            <a:r>
              <a:rPr lang="uk-UA" sz="1900" dirty="0"/>
              <a:t>Цього я давно чекаю,</a:t>
            </a:r>
            <a:endParaRPr lang="ru-RU" sz="1900" dirty="0"/>
          </a:p>
          <a:p>
            <a:pPr marL="0" indent="0">
              <a:buNone/>
            </a:pPr>
            <a:r>
              <a:rPr lang="uk-UA" sz="1900" dirty="0"/>
              <a:t>Хочу </a:t>
            </a:r>
            <a:r>
              <a:rPr lang="uk-UA" sz="1900" dirty="0" err="1"/>
              <a:t>жить</a:t>
            </a:r>
            <a:r>
              <a:rPr lang="uk-UA" sz="1900" dirty="0"/>
              <a:t> в достатку.</a:t>
            </a:r>
            <a:endParaRPr lang="ru-RU" sz="1900" dirty="0"/>
          </a:p>
          <a:p>
            <a:pPr marL="0" indent="0">
              <a:buNone/>
            </a:pPr>
            <a:r>
              <a:rPr lang="uk-UA" sz="1900" dirty="0" err="1"/>
              <a:t>Продам</a:t>
            </a:r>
            <a:r>
              <a:rPr lang="uk-UA" sz="1900" dirty="0"/>
              <a:t> м’ясо —</a:t>
            </a:r>
            <a:endParaRPr lang="ru-RU" sz="1900" dirty="0"/>
          </a:p>
          <a:p>
            <a:pPr marL="0" indent="0">
              <a:buNone/>
            </a:pPr>
            <a:r>
              <a:rPr lang="uk-UA" sz="1900" dirty="0"/>
              <a:t>і придбаю</a:t>
            </a:r>
            <a:endParaRPr lang="ru-RU" sz="1900" dirty="0"/>
          </a:p>
          <a:p>
            <a:pPr marL="0" indent="0">
              <a:buNone/>
            </a:pPr>
            <a:r>
              <a:rPr lang="uk-UA" sz="1900" dirty="0"/>
              <a:t>Тракторця спочатку.</a:t>
            </a:r>
            <a:endParaRPr lang="ru-RU" sz="1900" dirty="0"/>
          </a:p>
          <a:p>
            <a:pPr marL="0" indent="0">
              <a:buNone/>
            </a:pPr>
            <a:r>
              <a:rPr lang="uk-UA" sz="1900" dirty="0"/>
              <a:t>Через рік на «мерседеса»</a:t>
            </a:r>
            <a:endParaRPr lang="ru-RU" sz="1900" dirty="0"/>
          </a:p>
          <a:p>
            <a:pPr marL="0" indent="0">
              <a:buNone/>
            </a:pPr>
            <a:r>
              <a:rPr lang="uk-UA" sz="1900" dirty="0"/>
              <a:t>Зароблю спокійно.</a:t>
            </a:r>
            <a:endParaRPr lang="ru-RU" sz="1900" dirty="0"/>
          </a:p>
          <a:p>
            <a:pPr marL="0" indent="0">
              <a:buNone/>
            </a:pPr>
            <a:r>
              <a:rPr lang="uk-UA" sz="1900" dirty="0"/>
              <a:t>Бо для фермера колеса —</a:t>
            </a:r>
            <a:endParaRPr lang="ru-RU" sz="1900" dirty="0"/>
          </a:p>
          <a:p>
            <a:pPr marL="0" indent="0">
              <a:buNone/>
            </a:pPr>
            <a:r>
              <a:rPr lang="uk-UA" sz="1900" dirty="0"/>
              <a:t>Це завжди надійно.</a:t>
            </a:r>
            <a:endParaRPr lang="ru-RU" sz="1900" dirty="0"/>
          </a:p>
          <a:p>
            <a:pPr marL="0" indent="0">
              <a:buNone/>
            </a:pPr>
            <a:r>
              <a:rPr lang="uk-UA" sz="1900" dirty="0"/>
              <a:t>Оженюся на Марічці,</a:t>
            </a:r>
            <a:endParaRPr lang="ru-RU" sz="1900" dirty="0"/>
          </a:p>
          <a:p>
            <a:pPr marL="0" indent="0">
              <a:buNone/>
            </a:pPr>
            <a:r>
              <a:rPr lang="uk-UA" sz="1900" dirty="0"/>
              <a:t> Будинок збудую...</a:t>
            </a:r>
            <a:endParaRPr lang="ru-RU" sz="1900" dirty="0"/>
          </a:p>
          <a:p>
            <a:pPr marL="0" indent="0">
              <a:buNone/>
            </a:pPr>
            <a:r>
              <a:rPr lang="uk-UA" sz="1900" dirty="0"/>
              <a:t> — Ну, тоді я стану слідчим</a:t>
            </a:r>
            <a:endParaRPr lang="ru-RU" sz="1900" dirty="0"/>
          </a:p>
          <a:p>
            <a:pPr marL="0" indent="0">
              <a:buNone/>
            </a:pPr>
            <a:r>
              <a:rPr lang="uk-UA" sz="1900" dirty="0"/>
              <a:t> І все... конфіскую.</a:t>
            </a:r>
            <a:endParaRPr lang="ru-RU" sz="1900" dirty="0"/>
          </a:p>
          <a:p>
            <a:endParaRPr lang="ru-RU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543" y="4714875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5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i="1" dirty="0"/>
              <a:t>Співомовка</a:t>
            </a:r>
            <a:r>
              <a:rPr lang="uk-UA" dirty="0"/>
              <a:t> — короткий віршований ліро-епічний твір, часто побудова­ний на якомусь народному анекдоті, приказці або казковому мотиві.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7334" y="2587083"/>
            <a:ext cx="4184598" cy="3947532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uk-UA" sz="3800" b="1" dirty="0"/>
              <a:t>Свиня свинею</a:t>
            </a:r>
            <a:endParaRPr lang="ru-RU" sz="3800" dirty="0"/>
          </a:p>
          <a:p>
            <a:pPr marL="0" indent="0">
              <a:buNone/>
            </a:pPr>
            <a:r>
              <a:rPr lang="uk-UA" sz="4000" dirty="0" smtClean="0"/>
              <a:t>Несе </a:t>
            </a:r>
            <a:r>
              <a:rPr lang="uk-UA" sz="4000" dirty="0"/>
              <a:t>мужик у ночовках</a:t>
            </a:r>
            <a:endParaRPr lang="ru-RU" sz="4000" dirty="0"/>
          </a:p>
          <a:p>
            <a:pPr marL="0" indent="0">
              <a:buNone/>
            </a:pPr>
            <a:r>
              <a:rPr lang="uk-UA" sz="4000" dirty="0"/>
              <a:t>Додому свячене:</a:t>
            </a:r>
            <a:endParaRPr lang="ru-RU" sz="4000" dirty="0"/>
          </a:p>
          <a:p>
            <a:pPr marL="0" indent="0">
              <a:buNone/>
            </a:pPr>
            <a:r>
              <a:rPr lang="uk-UA" sz="4000" dirty="0"/>
              <a:t>Яйця, паску, і ковбаси,</a:t>
            </a:r>
            <a:endParaRPr lang="ru-RU" sz="4000" dirty="0"/>
          </a:p>
          <a:p>
            <a:pPr marL="0" indent="0">
              <a:buNone/>
            </a:pPr>
            <a:r>
              <a:rPr lang="uk-UA" sz="4000" dirty="0"/>
              <a:t>Й порося печене.</a:t>
            </a:r>
            <a:endParaRPr lang="ru-RU" sz="4000" dirty="0"/>
          </a:p>
          <a:p>
            <a:pPr marL="0" indent="0">
              <a:buNone/>
            </a:pPr>
            <a:r>
              <a:rPr lang="uk-UA" sz="4000" dirty="0"/>
              <a:t>І порося, як підсвинок,</a:t>
            </a:r>
            <a:endParaRPr lang="ru-RU" sz="4000" dirty="0"/>
          </a:p>
          <a:p>
            <a:pPr marL="0" indent="0">
              <a:buNone/>
            </a:pPr>
            <a:r>
              <a:rPr lang="uk-UA" sz="4000" dirty="0"/>
              <a:t>Та ще й з хроном в роті.</a:t>
            </a:r>
            <a:endParaRPr lang="ru-RU" sz="4000" dirty="0"/>
          </a:p>
          <a:p>
            <a:pPr marL="0" indent="0">
              <a:buNone/>
            </a:pPr>
            <a:r>
              <a:rPr lang="uk-UA" sz="4000" dirty="0"/>
              <a:t>Несе, бідний, та й спіткнувся</a:t>
            </a:r>
            <a:endParaRPr lang="ru-RU" sz="4000" dirty="0"/>
          </a:p>
          <a:p>
            <a:pPr marL="0" indent="0">
              <a:buNone/>
            </a:pPr>
            <a:r>
              <a:rPr lang="uk-UA" sz="4000" dirty="0"/>
              <a:t>У самім болоті</a:t>
            </a:r>
            <a:r>
              <a:rPr lang="uk-UA" sz="4000" dirty="0" smtClean="0"/>
              <a:t>.</a:t>
            </a:r>
            <a:endParaRPr lang="ru-RU" sz="4000" dirty="0"/>
          </a:p>
          <a:p>
            <a:pPr marL="0" indent="0">
              <a:buNone/>
            </a:pPr>
            <a:r>
              <a:rPr lang="uk-UA" sz="4000" dirty="0"/>
              <a:t>І схибнулись нові ночви,</a:t>
            </a:r>
            <a:endParaRPr lang="ru-RU" sz="4000" dirty="0"/>
          </a:p>
          <a:p>
            <a:pPr marL="0" indent="0">
              <a:buNone/>
            </a:pPr>
            <a:r>
              <a:rPr lang="uk-UA" sz="4000" dirty="0"/>
              <a:t>Затряслось свячене,</a:t>
            </a:r>
            <a:endParaRPr lang="ru-RU" sz="4000" dirty="0"/>
          </a:p>
          <a:p>
            <a:pPr marL="0" indent="0">
              <a:buNone/>
            </a:pPr>
            <a:r>
              <a:rPr lang="uk-UA" sz="4000" dirty="0"/>
              <a:t>І в болото покотилось</a:t>
            </a:r>
            <a:endParaRPr lang="ru-RU" sz="4000" dirty="0"/>
          </a:p>
          <a:p>
            <a:pPr marL="0" indent="0">
              <a:buNone/>
            </a:pPr>
            <a:r>
              <a:rPr lang="uk-UA" sz="4000" dirty="0"/>
              <a:t>Порося печене.</a:t>
            </a:r>
            <a:endParaRPr lang="ru-RU" sz="4000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18770" y="2160589"/>
            <a:ext cx="4055233" cy="4374026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uk-UA" sz="3600" dirty="0"/>
              <a:t> </a:t>
            </a:r>
            <a:endParaRPr lang="ru-RU" sz="3600" dirty="0"/>
          </a:p>
          <a:p>
            <a:pPr marL="0" indent="0">
              <a:buNone/>
            </a:pPr>
            <a:r>
              <a:rPr lang="uk-UA" sz="3600" dirty="0"/>
              <a:t>Глянув мужик на болото,</a:t>
            </a:r>
            <a:endParaRPr lang="ru-RU" sz="3600" dirty="0"/>
          </a:p>
          <a:p>
            <a:pPr marL="0" indent="0">
              <a:buNone/>
            </a:pPr>
            <a:r>
              <a:rPr lang="uk-UA" sz="3600" dirty="0"/>
              <a:t>Посвистав до лиха,</a:t>
            </a:r>
            <a:endParaRPr lang="ru-RU" sz="3600" dirty="0"/>
          </a:p>
          <a:p>
            <a:pPr marL="0" indent="0">
              <a:buNone/>
            </a:pPr>
            <a:r>
              <a:rPr lang="uk-UA" sz="3600" dirty="0"/>
              <a:t>Одвернувся, набік плюнув</a:t>
            </a:r>
            <a:endParaRPr lang="ru-RU" sz="3600" dirty="0"/>
          </a:p>
          <a:p>
            <a:pPr marL="0" indent="0">
              <a:buNone/>
            </a:pPr>
            <a:r>
              <a:rPr lang="uk-UA" sz="3600" dirty="0"/>
              <a:t>Та й промовив стиха:</a:t>
            </a:r>
            <a:endParaRPr lang="ru-RU" sz="3600" dirty="0"/>
          </a:p>
          <a:p>
            <a:pPr marL="0" indent="0">
              <a:buNone/>
            </a:pPr>
            <a:r>
              <a:rPr lang="uk-UA" sz="3600" dirty="0"/>
              <a:t> </a:t>
            </a:r>
            <a:endParaRPr lang="ru-RU" sz="3600" dirty="0"/>
          </a:p>
          <a:p>
            <a:pPr marL="0" indent="0">
              <a:buNone/>
            </a:pPr>
            <a:r>
              <a:rPr lang="uk-UA" sz="3600" dirty="0"/>
              <a:t>«Та свиня таки свинею!</a:t>
            </a:r>
            <a:endParaRPr lang="ru-RU" sz="3600" dirty="0"/>
          </a:p>
          <a:p>
            <a:pPr marL="0" indent="0">
              <a:buNone/>
            </a:pPr>
            <a:r>
              <a:rPr lang="uk-UA" sz="3600" dirty="0"/>
              <a:t>Правду кажуть люди:</a:t>
            </a:r>
            <a:endParaRPr lang="ru-RU" sz="3600" dirty="0"/>
          </a:p>
          <a:p>
            <a:pPr marL="0" indent="0">
              <a:buNone/>
            </a:pPr>
            <a:r>
              <a:rPr lang="uk-UA" sz="3600" dirty="0"/>
              <a:t>Святи її, хрести її —</a:t>
            </a:r>
            <a:endParaRPr lang="ru-RU" sz="3600" dirty="0"/>
          </a:p>
          <a:p>
            <a:pPr marL="0" indent="0">
              <a:buNone/>
            </a:pPr>
            <a:r>
              <a:rPr lang="uk-UA" sz="3600" dirty="0"/>
              <a:t>Все свинею буде!»</a:t>
            </a:r>
            <a:endParaRPr lang="ru-RU" sz="3600" dirty="0"/>
          </a:p>
          <a:p>
            <a:pPr marL="0" indent="0">
              <a:buNone/>
            </a:pPr>
            <a:r>
              <a:rPr lang="uk-UA" sz="3600" b="1" dirty="0"/>
              <a:t>Степан Руданський</a:t>
            </a:r>
            <a:endParaRPr lang="ru-RU" sz="3600" dirty="0"/>
          </a:p>
          <a:p>
            <a:pPr marL="0" indent="0">
              <a:buNone/>
            </a:pPr>
            <a:r>
              <a:rPr lang="uk-UA" dirty="0"/>
              <a:t/>
            </a:r>
            <a:br>
              <a:rPr lang="uk-UA" dirty="0"/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897" y="1717288"/>
            <a:ext cx="3484065" cy="419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1581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ДОМАШНЄ ЗАВДАННЯ: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uk-UA" dirty="0" smtClean="0"/>
              <a:t>ВИВЧИТИ МАТЕРІАЛ З ТЕОРІЇ ЛІТИРАТУРИ, ЩО ПОДАНО В ПРЕЗЕНТАЦІЇ.</a:t>
            </a:r>
            <a:endParaRPr lang="uk-UA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uk-UA" dirty="0" smtClean="0"/>
              <a:t>Написати повідомлення на тему «</a:t>
            </a:r>
            <a:r>
              <a:rPr lang="uk-UA" b="1" dirty="0"/>
              <a:t>Леонід Глібов</a:t>
            </a:r>
            <a:r>
              <a:rPr lang="uk-UA" dirty="0"/>
              <a:t> – визначний український </a:t>
            </a:r>
            <a:r>
              <a:rPr lang="uk-UA" dirty="0" smtClean="0"/>
              <a:t>байкар», скориставшись підручником та інтернет-ресурсами</a:t>
            </a:r>
          </a:p>
          <a:p>
            <a:pPr marL="0" indent="0">
              <a:buNone/>
            </a:pPr>
            <a:r>
              <a:rPr lang="uk-UA" dirty="0" smtClean="0"/>
              <a:t> </a:t>
            </a:r>
            <a:r>
              <a:rPr lang="en-US" dirty="0">
                <a:hlinkClick r:id="rId2"/>
              </a:rPr>
              <a:t>https://dovidka.biz.ua/leonid-glibov-tsikavi-fakti</a:t>
            </a:r>
            <a:r>
              <a:rPr lang="en-US" dirty="0" smtClean="0">
                <a:hlinkClick r:id="rId2"/>
              </a:rPr>
              <a:t>/</a:t>
            </a:r>
            <a:endParaRPr lang="uk-UA" dirty="0"/>
          </a:p>
          <a:p>
            <a:pPr marL="0" indent="0">
              <a:buNone/>
            </a:pP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www.youtube.com/watch?v=BOpCMZ7gCik</a:t>
            </a:r>
            <a:r>
              <a:rPr lang="uk-UA" dirty="0" smtClean="0"/>
              <a:t> </a:t>
            </a: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Обсяг довільний.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80192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9602596" cy="13208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УСМІХНИСЯ ЧИ ПОСМІХНИСЯ?</a:t>
            </a:r>
            <a:br>
              <a:rPr lang="uk-UA" dirty="0" smtClean="0"/>
            </a:b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www.youtube.com/watch?v=1J_0ppF6X2g</a:t>
            </a:r>
            <a:r>
              <a:rPr lang="uk-UA" dirty="0" smtClean="0"/>
              <a:t> </a:t>
            </a:r>
            <a:endParaRPr lang="uk-UA" dirty="0"/>
          </a:p>
        </p:txBody>
      </p:sp>
      <p:pic>
        <p:nvPicPr>
          <p:cNvPr id="4" name="1J_0ppF6X2g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337308" y="2761318"/>
            <a:ext cx="6067980" cy="3413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957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6839" y="1122362"/>
            <a:ext cx="11552663" cy="5077715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solidFill>
                  <a:schemeClr val="tx2"/>
                </a:solidFill>
              </a:rPr>
              <a:t>Гумористичне і сатиричне зображення. Жанрова різноманітність гумористичних творів (анекдоти, байки, усмішки, гуморески, співомовки та ін.). Велика роль гумору в житті українців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839" y="156117"/>
            <a:ext cx="9140188" cy="940782"/>
          </a:xfrm>
        </p:spPr>
        <p:txBody>
          <a:bodyPr>
            <a:normAutofit fontScale="92500" lnSpcReduction="10000"/>
          </a:bodyPr>
          <a:lstStyle/>
          <a:p>
            <a:pPr algn="l"/>
            <a:endParaRPr lang="uk-UA" dirty="0" smtClean="0"/>
          </a:p>
          <a:p>
            <a:pPr algn="l"/>
            <a:r>
              <a:rPr lang="uk-UA" sz="3600" b="1" dirty="0" smtClean="0"/>
              <a:t>Тема уроку: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784765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 smtClean="0"/>
              <a:t>ЗАВДАННЯ</a:t>
            </a:r>
            <a:r>
              <a:rPr lang="uk-UA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sz="2400" dirty="0" smtClean="0"/>
              <a:t>ЗРОЗУМІТИ </a:t>
            </a:r>
            <a:r>
              <a:rPr lang="uk-UA" sz="2400" dirty="0" err="1" smtClean="0"/>
              <a:t>роліь</a:t>
            </a:r>
            <a:r>
              <a:rPr lang="uk-UA" sz="2400" dirty="0" smtClean="0"/>
              <a:t> </a:t>
            </a:r>
            <a:r>
              <a:rPr lang="uk-UA" sz="2400" dirty="0"/>
              <a:t>гумору в житті україн­ців</a:t>
            </a:r>
            <a:r>
              <a:rPr lang="uk-UA" sz="2400" dirty="0" smtClean="0"/>
              <a:t>;</a:t>
            </a:r>
          </a:p>
          <a:p>
            <a:r>
              <a:rPr lang="uk-UA" sz="2400" dirty="0" smtClean="0"/>
              <a:t> НАВЧИТИСЯ розрізняти жанри </a:t>
            </a:r>
            <a:r>
              <a:rPr lang="uk-UA" sz="2400" dirty="0"/>
              <a:t>гумористичних творів, розповідати про особливість побудови байки</a:t>
            </a:r>
            <a:r>
              <a:rPr lang="uk-UA" sz="2400" dirty="0" smtClean="0"/>
              <a:t>;</a:t>
            </a:r>
          </a:p>
          <a:p>
            <a:r>
              <a:rPr lang="uk-UA" sz="2400" dirty="0" smtClean="0"/>
              <a:t>РОЗВИВАТИ культуру </a:t>
            </a:r>
            <a:r>
              <a:rPr lang="uk-UA" sz="2400" dirty="0"/>
              <a:t>зв’язного мовлення, вміння зіставляти описане в байці із сьогоднішнім реальним життям; </a:t>
            </a:r>
            <a:endParaRPr lang="uk-UA" sz="2400" dirty="0" smtClean="0"/>
          </a:p>
          <a:p>
            <a:r>
              <a:rPr lang="uk-UA" sz="2400" dirty="0" smtClean="0"/>
              <a:t>ВМІТИ </a:t>
            </a:r>
            <a:r>
              <a:rPr lang="uk-UA" sz="2400" dirty="0" err="1" smtClean="0"/>
              <a:t>грамотно</a:t>
            </a:r>
            <a:r>
              <a:rPr lang="uk-UA" sz="2400" dirty="0" smtClean="0"/>
              <a:t> </a:t>
            </a:r>
            <a:r>
              <a:rPr lang="uk-UA" sz="2400" dirty="0"/>
              <a:t>ви­словлювати власні думки, судження, </a:t>
            </a:r>
            <a:r>
              <a:rPr lang="uk-UA" sz="2400" dirty="0" err="1"/>
              <a:t>логічно</a:t>
            </a:r>
            <a:r>
              <a:rPr lang="uk-UA" sz="2400" dirty="0"/>
              <a:t> й послідовно аргументувати свої міркування; </a:t>
            </a:r>
            <a:endParaRPr lang="uk-UA" sz="2400" dirty="0" smtClean="0"/>
          </a:p>
          <a:p>
            <a:r>
              <a:rPr lang="uk-UA" sz="2400" dirty="0" smtClean="0"/>
              <a:t>ПРОДОВЖУВАТИ </a:t>
            </a:r>
            <a:r>
              <a:rPr lang="uk-UA" sz="2400" dirty="0" smtClean="0"/>
              <a:t>формувати </a:t>
            </a:r>
            <a:r>
              <a:rPr lang="uk-UA" sz="2400" dirty="0"/>
              <a:t>активну життєву позицію.</a:t>
            </a:r>
            <a:endParaRPr lang="ru-RU" sz="2400" dirty="0"/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772829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0308948"/>
              </p:ext>
            </p:extLst>
          </p:nvPr>
        </p:nvGraphicFramePr>
        <p:xfrm>
          <a:off x="677334" y="267629"/>
          <a:ext cx="10206255" cy="62000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98064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ЗАСОБИ ТВОРЕННЯ КОМІЧНОГО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4000" b="1" i="1" dirty="0"/>
              <a:t>Гумор</a:t>
            </a:r>
            <a:r>
              <a:rPr lang="uk-UA" sz="4000" dirty="0"/>
              <a:t> –</a:t>
            </a:r>
            <a:endParaRPr lang="ru-RU" sz="4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uk-UA" sz="2800" dirty="0" smtClean="0"/>
              <a:t>доброзичливий</a:t>
            </a:r>
            <a:r>
              <a:rPr lang="uk-UA" sz="2800" dirty="0"/>
              <a:t>, жартівливий </a:t>
            </a:r>
            <a:r>
              <a:rPr lang="uk-UA" sz="2800" dirty="0" smtClean="0"/>
              <a:t>сміх. </a:t>
            </a:r>
            <a:r>
              <a:rPr lang="uk-UA" sz="2800" b="1" dirty="0" smtClean="0">
                <a:solidFill>
                  <a:schemeClr val="accent2">
                    <a:lumMod val="75000"/>
                  </a:schemeClr>
                </a:solidFill>
              </a:rPr>
              <a:t>Мета</a:t>
            </a:r>
            <a:r>
              <a:rPr lang="uk-UA" sz="2800" dirty="0" smtClean="0"/>
              <a:t> - допомогти </a:t>
            </a:r>
            <a:r>
              <a:rPr lang="uk-UA" sz="2800" dirty="0"/>
              <a:t>виправити певні вади людського характеру, </a:t>
            </a:r>
            <a:r>
              <a:rPr lang="uk-UA" sz="2800" dirty="0" smtClean="0"/>
              <a:t>недоліки </a:t>
            </a:r>
            <a:r>
              <a:rPr lang="uk-UA" sz="2800" dirty="0"/>
              <a:t>поведінки тощо.</a:t>
            </a:r>
            <a:endParaRPr lang="ru-RU" sz="2800" dirty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uk-UA" sz="3600" b="1" i="1" dirty="0"/>
              <a:t>Сатира</a:t>
            </a:r>
            <a:r>
              <a:rPr lang="uk-UA" sz="3600" dirty="0"/>
              <a:t> –</a:t>
            </a:r>
            <a:endParaRPr lang="ru-RU" sz="3600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88383" y="2737245"/>
            <a:ext cx="5257535" cy="3304117"/>
          </a:xfrm>
        </p:spPr>
        <p:txBody>
          <a:bodyPr>
            <a:normAutofit lnSpcReduction="10000"/>
          </a:bodyPr>
          <a:lstStyle/>
          <a:p>
            <a:r>
              <a:rPr lang="uk-UA" sz="2800" dirty="0" smtClean="0"/>
              <a:t>різке </a:t>
            </a:r>
            <a:r>
              <a:rPr lang="uk-UA" sz="2800" dirty="0"/>
              <a:t>викриття зображуваного поєднано з його гострим висміюванням. </a:t>
            </a:r>
            <a:r>
              <a:rPr lang="uk-UA" sz="2800" b="1" dirty="0">
                <a:solidFill>
                  <a:schemeClr val="accent2">
                    <a:lumMod val="75000"/>
                  </a:schemeClr>
                </a:solidFill>
              </a:rPr>
              <a:t>Мета</a:t>
            </a:r>
            <a:r>
              <a:rPr lang="uk-UA" sz="2800" dirty="0"/>
              <a:t> </a:t>
            </a:r>
            <a:r>
              <a:rPr lang="uk-UA" sz="2800" dirty="0" smtClean="0"/>
              <a:t>- </a:t>
            </a:r>
            <a:r>
              <a:rPr lang="uk-UA" sz="2800" dirty="0"/>
              <a:t>піддати гострій критиці то осуду негативні явища, осміяти їх і цим показати їх ницість та мізерність.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5848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ЖАНРИ ГУМОРУ ТА САТИРИ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45197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6000" dirty="0" smtClean="0"/>
              <a:t>Анекдот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uk-UA" sz="2400" b="1" i="1" dirty="0"/>
              <a:t>Анекдот</a:t>
            </a:r>
            <a:r>
              <a:rPr lang="uk-UA" sz="2400" dirty="0"/>
              <a:t> (від гр. </a:t>
            </a:r>
            <a:r>
              <a:rPr lang="uk-UA" sz="2400" dirty="0" err="1"/>
              <a:t>aneсdotos</a:t>
            </a:r>
            <a:r>
              <a:rPr lang="uk-UA" sz="2400" dirty="0"/>
              <a:t> — неопублікований) — жанр фольклору — коротка жартівлива розповідь про якийсь цікавий життєвий випадок з несподіваним і дотепним закінченням</a:t>
            </a: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uk-UA" sz="2800" b="1" u="sng" dirty="0"/>
              <a:t>Н-д:</a:t>
            </a:r>
            <a:r>
              <a:rPr lang="uk-UA" sz="2800" b="1" dirty="0"/>
              <a:t> Пряма мова</a:t>
            </a:r>
            <a:r>
              <a:rPr lang="ru-RU" sz="2800" b="1" dirty="0"/>
              <a:t/>
            </a:r>
            <a:br>
              <a:rPr lang="ru-RU" sz="2800" b="1" dirty="0"/>
            </a:br>
            <a:r>
              <a:rPr lang="uk-UA" sz="2800" dirty="0"/>
              <a:t>— Що таке пряма мова? — запитує вчителька Василька.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uk-UA" sz="2800" dirty="0"/>
              <a:t>— Ну, це коли людина про щось говорить відверто!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uk-UA" sz="2800" dirty="0"/>
              <a:t>— Наприклад?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uk-UA" sz="2800" dirty="0"/>
              <a:t>— Я не вивчив уроку.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097" y="5352584"/>
            <a:ext cx="4197874" cy="1505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69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dirty="0" smtClean="0"/>
              <a:t>Байка</a:t>
            </a:r>
            <a:endParaRPr lang="ru-RU" sz="5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sz="2400" b="1" i="1" dirty="0"/>
              <a:t>Байка</a:t>
            </a:r>
            <a:r>
              <a:rPr lang="uk-UA" sz="2400" dirty="0"/>
              <a:t> — невеликий, здебільшого віршований </a:t>
            </a:r>
            <a:r>
              <a:rPr lang="uk-UA" sz="2400" dirty="0" err="1"/>
              <a:t>повчально</a:t>
            </a:r>
            <a:r>
              <a:rPr lang="uk-UA" sz="2400" dirty="0"/>
              <a:t>-гуморис­тичний чи сатиричний твір з алегоричним змістом, в якому людське життя відтворюється або в образах тварин, рослин і речей, або зве­дене до простих і умовних стосунків.</a:t>
            </a:r>
            <a:endParaRPr lang="ru-RU" sz="2400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61369" y="401445"/>
            <a:ext cx="6535177" cy="6266984"/>
          </a:xfrm>
        </p:spPr>
        <p:txBody>
          <a:bodyPr>
            <a:normAutofit fontScale="92500" lnSpcReduction="10000"/>
          </a:bodyPr>
          <a:lstStyle/>
          <a:p>
            <a:r>
              <a:rPr lang="ru-RU" sz="2200" b="1" dirty="0" err="1"/>
              <a:t>Вівці</a:t>
            </a:r>
            <a:r>
              <a:rPr lang="ru-RU" sz="2200" b="1" dirty="0"/>
              <a:t> та Собаки</a:t>
            </a:r>
          </a:p>
          <a:p>
            <a:r>
              <a:rPr lang="ru-RU" sz="2200" dirty="0"/>
              <a:t>Один </a:t>
            </a:r>
            <a:r>
              <a:rPr lang="ru-RU" sz="2200" dirty="0" err="1"/>
              <a:t>заможний</a:t>
            </a:r>
            <a:r>
              <a:rPr lang="ru-RU" sz="2200" dirty="0"/>
              <a:t> </a:t>
            </a:r>
            <a:r>
              <a:rPr lang="ru-RU" sz="2200" dirty="0" err="1"/>
              <a:t>господар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err="1"/>
              <a:t>Надумався</a:t>
            </a:r>
            <a:r>
              <a:rPr lang="ru-RU" sz="2200" dirty="0"/>
              <a:t> </a:t>
            </a:r>
            <a:r>
              <a:rPr lang="ru-RU" sz="2200" dirty="0" err="1"/>
              <a:t>Вовків</a:t>
            </a:r>
            <a:r>
              <a:rPr lang="ru-RU" sz="2200" dirty="0"/>
              <a:t> </a:t>
            </a:r>
            <a:r>
              <a:rPr lang="ru-RU" sz="2200" dirty="0" err="1"/>
              <a:t>злякати</a:t>
            </a:r>
            <a:r>
              <a:rPr lang="ru-RU" sz="2200" dirty="0"/>
              <a:t>.</a:t>
            </a:r>
            <a:br>
              <a:rPr lang="ru-RU" sz="2200" dirty="0"/>
            </a:br>
            <a:r>
              <a:rPr lang="ru-RU" sz="2200" dirty="0"/>
              <a:t>«</a:t>
            </a:r>
            <a:r>
              <a:rPr lang="ru-RU" sz="2200" dirty="0" err="1"/>
              <a:t>Що</a:t>
            </a:r>
            <a:r>
              <a:rPr lang="ru-RU" sz="2200" dirty="0"/>
              <a:t>,— </a:t>
            </a:r>
            <a:r>
              <a:rPr lang="ru-RU" sz="2200" dirty="0" err="1"/>
              <a:t>каже</a:t>
            </a:r>
            <a:r>
              <a:rPr lang="ru-RU" sz="2200" dirty="0"/>
              <a:t>,— той </a:t>
            </a:r>
            <a:r>
              <a:rPr lang="ru-RU" sz="2200" dirty="0" err="1"/>
              <a:t>вівчар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/>
              <a:t>Собак </a:t>
            </a:r>
            <a:r>
              <a:rPr lang="ru-RU" sz="2200" dirty="0" err="1"/>
              <a:t>дві</a:t>
            </a:r>
            <a:r>
              <a:rPr lang="ru-RU" sz="2200" dirty="0"/>
              <a:t> </a:t>
            </a:r>
            <a:r>
              <a:rPr lang="ru-RU" sz="2200" dirty="0" err="1"/>
              <a:t>сотні</a:t>
            </a:r>
            <a:r>
              <a:rPr lang="ru-RU" sz="2200" dirty="0"/>
              <a:t> </a:t>
            </a:r>
            <a:r>
              <a:rPr lang="ru-RU" sz="2200" dirty="0" err="1"/>
              <a:t>назбирати</a:t>
            </a:r>
            <a:r>
              <a:rPr lang="ru-RU" sz="2200" dirty="0"/>
              <a:t>!»</a:t>
            </a:r>
            <a:br>
              <a:rPr lang="ru-RU" sz="2200" dirty="0"/>
            </a:br>
            <a:r>
              <a:rPr lang="ru-RU" sz="2200" dirty="0" err="1"/>
              <a:t>Здається</a:t>
            </a:r>
            <a:r>
              <a:rPr lang="ru-RU" sz="2200" dirty="0"/>
              <a:t> б, і </a:t>
            </a:r>
            <a:r>
              <a:rPr lang="ru-RU" sz="2200" dirty="0" err="1"/>
              <a:t>гаразд</a:t>
            </a:r>
            <a:r>
              <a:rPr lang="ru-RU" sz="2200" dirty="0"/>
              <a:t> </a:t>
            </a:r>
            <a:r>
              <a:rPr lang="ru-RU" sz="2200" dirty="0" err="1"/>
              <a:t>було</a:t>
            </a:r>
            <a:r>
              <a:rPr lang="ru-RU" sz="2200" dirty="0"/>
              <a:t>:</a:t>
            </a:r>
            <a:br>
              <a:rPr lang="ru-RU" sz="2200" dirty="0"/>
            </a:br>
            <a:r>
              <a:rPr lang="ru-RU" sz="2200" dirty="0"/>
              <a:t>Вовки </a:t>
            </a:r>
            <a:r>
              <a:rPr lang="ru-RU" sz="2200" dirty="0" err="1"/>
              <a:t>полохать</a:t>
            </a:r>
            <a:r>
              <a:rPr lang="ru-RU" sz="2200" dirty="0"/>
              <a:t> перестали,—</a:t>
            </a:r>
            <a:br>
              <a:rPr lang="ru-RU" sz="2200" dirty="0"/>
            </a:br>
            <a:r>
              <a:rPr lang="ru-RU" sz="2200" dirty="0"/>
              <a:t>Так друге лихо </a:t>
            </a:r>
            <a:r>
              <a:rPr lang="ru-RU" sz="2200" dirty="0" err="1"/>
              <a:t>підросло</a:t>
            </a:r>
            <a:r>
              <a:rPr lang="ru-RU" sz="2200" dirty="0"/>
              <a:t>:</a:t>
            </a:r>
            <a:br>
              <a:rPr lang="ru-RU" sz="2200" dirty="0"/>
            </a:br>
            <a:r>
              <a:rPr lang="ru-RU" sz="2200" dirty="0" err="1"/>
              <a:t>Свої</a:t>
            </a:r>
            <a:r>
              <a:rPr lang="ru-RU" sz="2200" dirty="0"/>
              <a:t> Собаки шкодить стали.</a:t>
            </a:r>
            <a:br>
              <a:rPr lang="ru-RU" sz="2200" dirty="0"/>
            </a:br>
            <a:r>
              <a:rPr lang="ru-RU" sz="2200" dirty="0"/>
              <a:t>Аж жаль </a:t>
            </a:r>
            <a:r>
              <a:rPr lang="ru-RU" sz="2200" dirty="0" err="1"/>
              <a:t>бере</a:t>
            </a:r>
            <a:r>
              <a:rPr lang="ru-RU" sz="2200" dirty="0"/>
              <a:t>, як </a:t>
            </a:r>
            <a:r>
              <a:rPr lang="ru-RU" sz="2200" dirty="0" err="1"/>
              <a:t>розказать</a:t>
            </a:r>
            <a:r>
              <a:rPr lang="ru-RU" sz="2200" dirty="0"/>
              <a:t>:</a:t>
            </a:r>
            <a:br>
              <a:rPr lang="ru-RU" sz="2200" dirty="0"/>
            </a:br>
            <a:r>
              <a:rPr lang="ru-RU" sz="2200" dirty="0"/>
              <a:t>З </a:t>
            </a:r>
            <a:r>
              <a:rPr lang="ru-RU" sz="2200" dirty="0" err="1"/>
              <a:t>Овечок</a:t>
            </a:r>
            <a:r>
              <a:rPr lang="ru-RU" sz="2200" dirty="0"/>
              <a:t> перше </a:t>
            </a:r>
            <a:r>
              <a:rPr lang="ru-RU" sz="2200" dirty="0" err="1"/>
              <a:t>вовну</a:t>
            </a:r>
            <a:r>
              <a:rPr lang="ru-RU" sz="2200" dirty="0"/>
              <a:t> драли,</a:t>
            </a:r>
            <a:br>
              <a:rPr lang="ru-RU" sz="2200" dirty="0"/>
            </a:br>
            <a:r>
              <a:rPr lang="ru-RU" sz="2200" dirty="0"/>
              <a:t>А </a:t>
            </a:r>
            <a:r>
              <a:rPr lang="ru-RU" sz="2200" dirty="0" err="1"/>
              <a:t>далі</a:t>
            </a:r>
            <a:r>
              <a:rPr lang="ru-RU" sz="2200" dirty="0"/>
              <a:t> </a:t>
            </a:r>
            <a:r>
              <a:rPr lang="ru-RU" sz="2200" dirty="0" err="1"/>
              <a:t>м’яса</a:t>
            </a:r>
            <a:r>
              <a:rPr lang="ru-RU" sz="2200" dirty="0"/>
              <a:t> </a:t>
            </a:r>
            <a:r>
              <a:rPr lang="ru-RU" sz="2200" dirty="0" err="1"/>
              <a:t>забажали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/>
              <a:t>Та й ну </a:t>
            </a:r>
            <a:r>
              <a:rPr lang="ru-RU" sz="2200" dirty="0" err="1"/>
              <a:t>щодня</a:t>
            </a:r>
            <a:r>
              <a:rPr lang="ru-RU" sz="2200" dirty="0"/>
              <a:t> </a:t>
            </a:r>
            <a:r>
              <a:rPr lang="ru-RU" sz="2200" dirty="0" err="1"/>
              <a:t>Овець</a:t>
            </a:r>
            <a:r>
              <a:rPr lang="ru-RU" sz="2200" dirty="0"/>
              <a:t> качать.</a:t>
            </a:r>
            <a:br>
              <a:rPr lang="ru-RU" sz="2200" dirty="0"/>
            </a:br>
            <a:r>
              <a:rPr lang="ru-RU" sz="2200" dirty="0"/>
              <a:t>До </a:t>
            </a:r>
            <a:r>
              <a:rPr lang="ru-RU" sz="2200" dirty="0" err="1"/>
              <a:t>осені</a:t>
            </a:r>
            <a:r>
              <a:rPr lang="ru-RU" sz="2200" dirty="0"/>
              <a:t> </a:t>
            </a:r>
            <a:r>
              <a:rPr lang="ru-RU" sz="2200" dirty="0" err="1"/>
              <a:t>звели</a:t>
            </a:r>
            <a:r>
              <a:rPr lang="ru-RU" sz="2200" dirty="0"/>
              <a:t> отару…</a:t>
            </a:r>
            <a:br>
              <a:rPr lang="ru-RU" sz="2200" dirty="0"/>
            </a:br>
            <a:r>
              <a:rPr lang="ru-RU" sz="2200" dirty="0" err="1"/>
              <a:t>Зосталось</a:t>
            </a:r>
            <a:r>
              <a:rPr lang="ru-RU" sz="2200" dirty="0"/>
              <a:t>, </a:t>
            </a:r>
            <a:r>
              <a:rPr lang="ru-RU" sz="2200" dirty="0" err="1"/>
              <a:t>може</a:t>
            </a:r>
            <a:r>
              <a:rPr lang="ru-RU" sz="2200" dirty="0"/>
              <a:t>, з пару,</a:t>
            </a:r>
            <a:br>
              <a:rPr lang="ru-RU" sz="2200" dirty="0"/>
            </a:br>
            <a:r>
              <a:rPr lang="ru-RU" sz="2200" dirty="0"/>
              <a:t>Та й тих </a:t>
            </a:r>
            <a:r>
              <a:rPr lang="ru-RU" sz="2200" dirty="0" err="1"/>
              <a:t>упорали</a:t>
            </a:r>
            <a:r>
              <a:rPr lang="ru-RU" sz="2200" dirty="0"/>
              <a:t> </a:t>
            </a:r>
            <a:r>
              <a:rPr lang="ru-RU" sz="2200" dirty="0" err="1"/>
              <a:t>під</a:t>
            </a:r>
            <a:r>
              <a:rPr lang="ru-RU" sz="2200" dirty="0"/>
              <a:t> темну </a:t>
            </a:r>
            <a:r>
              <a:rPr lang="ru-RU" sz="2200" dirty="0" err="1"/>
              <a:t>ніч</a:t>
            </a:r>
            <a:r>
              <a:rPr lang="ru-RU" sz="2200" dirty="0"/>
              <a:t>,</a:t>
            </a:r>
            <a:br>
              <a:rPr lang="ru-RU" sz="2200" dirty="0"/>
            </a:br>
            <a:r>
              <a:rPr lang="ru-RU" sz="2200" dirty="0" err="1"/>
              <a:t>Щоб</a:t>
            </a:r>
            <a:r>
              <a:rPr lang="ru-RU" sz="2200" dirty="0"/>
              <a:t> </a:t>
            </a:r>
            <a:r>
              <a:rPr lang="ru-RU" sz="2200" dirty="0" err="1"/>
              <a:t>більше</a:t>
            </a:r>
            <a:r>
              <a:rPr lang="ru-RU" sz="2200" dirty="0"/>
              <a:t> не </a:t>
            </a:r>
            <a:r>
              <a:rPr lang="ru-RU" sz="2200" dirty="0" err="1"/>
              <a:t>кортіло</a:t>
            </a:r>
            <a:r>
              <a:rPr lang="ru-RU" sz="2200" dirty="0"/>
              <a:t>.</a:t>
            </a:r>
          </a:p>
          <a:p>
            <a:r>
              <a:rPr lang="ru-RU" sz="2200" dirty="0"/>
              <a:t>На се коротка </a:t>
            </a:r>
            <a:r>
              <a:rPr lang="ru-RU" sz="2200" dirty="0" err="1"/>
              <a:t>річ</a:t>
            </a:r>
            <a:r>
              <a:rPr lang="ru-RU" sz="2200" dirty="0"/>
              <a:t>:</a:t>
            </a:r>
            <a:br>
              <a:rPr lang="ru-RU" sz="2200" dirty="0"/>
            </a:br>
            <a:r>
              <a:rPr lang="ru-RU" sz="2200" dirty="0" err="1"/>
              <a:t>Дурний</a:t>
            </a:r>
            <a:r>
              <a:rPr lang="ru-RU" sz="2200" dirty="0"/>
              <a:t> порядок — дурне й </a:t>
            </a:r>
            <a:r>
              <a:rPr lang="ru-RU" sz="2200" dirty="0" err="1"/>
              <a:t>діло</a:t>
            </a:r>
            <a:r>
              <a:rPr lang="ru-RU" dirty="0" smtClean="0"/>
              <a:t>.</a:t>
            </a:r>
          </a:p>
          <a:p>
            <a:pPr algn="r"/>
            <a:r>
              <a:rPr lang="uk-UA" dirty="0" smtClean="0"/>
              <a:t>Л. Глібов</a:t>
            </a:r>
            <a:endParaRPr lang="ru-RU" dirty="0"/>
          </a:p>
          <a:p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002" y="1694985"/>
            <a:ext cx="2960649" cy="394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954020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65</TotalTime>
  <Words>801</Words>
  <Application>Microsoft Office PowerPoint</Application>
  <PresentationFormat>Широкоэкранный</PresentationFormat>
  <Paragraphs>97</Paragraphs>
  <Slides>12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Comic Sans MS</vt:lpstr>
      <vt:lpstr>Trebuchet MS</vt:lpstr>
      <vt:lpstr>Wingdings 3</vt:lpstr>
      <vt:lpstr>Грань</vt:lpstr>
      <vt:lpstr>Презентация PowerPoint</vt:lpstr>
      <vt:lpstr>УСМІХНИСЯ ЧИ ПОСМІХНИСЯ? https://www.youtube.com/watch?v=1J_0ppF6X2g </vt:lpstr>
      <vt:lpstr>Гумористичне і сатиричне зображення. Жанрова різноманітність гумористичних творів (анекдоти, байки, усмішки, гуморески, співомовки та ін.). Велика роль гумору в житті українців</vt:lpstr>
      <vt:lpstr>ЗАВДАННЯ:</vt:lpstr>
      <vt:lpstr>Презентация PowerPoint</vt:lpstr>
      <vt:lpstr>ЗАСОБИ ТВОРЕННЯ КОМІЧНОГО</vt:lpstr>
      <vt:lpstr>ЖАНРИ ГУМОРУ ТА САТИРИ </vt:lpstr>
      <vt:lpstr>Анекдот </vt:lpstr>
      <vt:lpstr>Байка</vt:lpstr>
      <vt:lpstr>Усмішка. Гумореска</vt:lpstr>
      <vt:lpstr>Співомовка — короткий віршований ліро-епічний твір, часто побудова­ний на якомусь народному анекдоті, приказці або казковому мотиві. </vt:lpstr>
      <vt:lpstr>ДОМАШНЄ ЗАВДАННЯ: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Гумористичне і сатиричне зображення. Жанрова різноманітність гумористичних творів (анекдоти, байки, усмішки, гуморески, співомовки та ін.). Велика роль гумору в житті українців</dc:title>
  <dc:creator>Карпатська Джерельна</dc:creator>
  <cp:lastModifiedBy>Карпатська Джерельна</cp:lastModifiedBy>
  <cp:revision>8</cp:revision>
  <dcterms:created xsi:type="dcterms:W3CDTF">2020-04-24T04:27:02Z</dcterms:created>
  <dcterms:modified xsi:type="dcterms:W3CDTF">2023-04-05T07:56:33Z</dcterms:modified>
</cp:coreProperties>
</file>