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3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BDCD-F9DA-4A66-88ED-3C1FA3A2D035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F75D9-0492-4690-B86A-86671C5E9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916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BDCD-F9DA-4A66-88ED-3C1FA3A2D035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F75D9-0492-4690-B86A-86671C5E9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644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BDCD-F9DA-4A66-88ED-3C1FA3A2D035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F75D9-0492-4690-B86A-86671C5E9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450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BDCD-F9DA-4A66-88ED-3C1FA3A2D035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F75D9-0492-4690-B86A-86671C5E9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77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BDCD-F9DA-4A66-88ED-3C1FA3A2D035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F75D9-0492-4690-B86A-86671C5E9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924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BDCD-F9DA-4A66-88ED-3C1FA3A2D035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F75D9-0492-4690-B86A-86671C5E9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500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BDCD-F9DA-4A66-88ED-3C1FA3A2D035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F75D9-0492-4690-B86A-86671C5E9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255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BDCD-F9DA-4A66-88ED-3C1FA3A2D035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F75D9-0492-4690-B86A-86671C5E9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717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BDCD-F9DA-4A66-88ED-3C1FA3A2D035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F75D9-0492-4690-B86A-86671C5E9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362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BDCD-F9DA-4A66-88ED-3C1FA3A2D035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F75D9-0492-4690-B86A-86671C5E9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119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BDCD-F9DA-4A66-88ED-3C1FA3A2D035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F75D9-0492-4690-B86A-86671C5E9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0BDCD-F9DA-4A66-88ED-3C1FA3A2D035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F75D9-0492-4690-B86A-86671C5E9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252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endParaRPr lang="ru-RU" sz="20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01053" y="419100"/>
            <a:ext cx="6176210" cy="5791200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i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Консультація</a:t>
            </a:r>
            <a:r>
              <a:rPr lang="ru-RU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/>
            </a:r>
            <a:br>
              <a:rPr lang="ru-RU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uk-UA" sz="3200" b="1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«Чому діти пустують. </a:t>
            </a:r>
            <a:r>
              <a:rPr lang="ru-RU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/>
            </a:r>
            <a:br>
              <a:rPr lang="ru-RU" sz="3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uk-UA" sz="3200" b="1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Як спрямувати пустощі на користь </a:t>
            </a:r>
            <a:r>
              <a:rPr lang="uk-UA" sz="3200" b="1" i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?»</a:t>
            </a:r>
            <a:endParaRPr lang="ru-RU" sz="32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160168" y="9240252"/>
            <a:ext cx="697831" cy="665747"/>
          </a:xfrm>
          <a:prstGeom prst="ellipse">
            <a:avLst/>
          </a:prstGeom>
          <a:solidFill>
            <a:srgbClr val="FFCCFF"/>
          </a:solidFill>
          <a:ln>
            <a:solidFill>
              <a:srgbClr val="00B0F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spc="50" dirty="0">
                <a:ln w="0"/>
                <a:solidFill>
                  <a:srgbClr val="C000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1</a:t>
            </a:r>
            <a:endParaRPr lang="ru-RU" b="1" spc="50" dirty="0">
              <a:ln w="0"/>
              <a:solidFill>
                <a:srgbClr val="C0000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177" y="5258877"/>
            <a:ext cx="5869906" cy="328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917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77078" y="477078"/>
            <a:ext cx="6042992" cy="8845826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dirty="0" smtClean="0"/>
              <a:t>          Діти </a:t>
            </a:r>
            <a:r>
              <a:rPr lang="uk-UA" sz="5600" dirty="0"/>
              <a:t>непосидючі, допитливі та невгамовні. Батьки </a:t>
            </a:r>
            <a:r>
              <a:rPr lang="uk-UA" sz="5600" dirty="0" err="1"/>
              <a:t>тішаться</a:t>
            </a:r>
            <a:r>
              <a:rPr lang="uk-UA" sz="5600" dirty="0"/>
              <a:t> їхньою наполегливістю в розвитку мовлення, в оволодінні все новими й новими вміннями. Кожен вивчений дитиною віршик чи пісеньку або ж самостійно зав’язаний шнурок на черевичку батьки заохочують увагою й похвалою. </a:t>
            </a:r>
            <a:endParaRPr lang="ru-RU" sz="5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dirty="0" smtClean="0"/>
              <a:t>          Але </a:t>
            </a:r>
            <a:r>
              <a:rPr lang="uk-UA" sz="5600" dirty="0"/>
              <a:t>є такий вид дитячої активності, що, на перший погляд, не приносить жодних результатів. Здавалося б, це ні на що не спрямована, пуста активність. Звідси її назва – пустощі. Одразу зауважимо, що саме відсутність очевидної цілі відрізняє пустощі від непослуху, вередування та інших форм деструктивної поведінки. На відміну від пустощів, непослух – це небажання або відмова підкоритися кому-небудь, слухатися; а вередування – один із проявів неслухняності, що характеризується швидкою зміною бажань, їх недоречністю, й невмотивованістю і є своєрідним виявом протидії дорослим.</a:t>
            </a:r>
            <a:endParaRPr lang="ru-RU" sz="5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dirty="0" smtClean="0"/>
              <a:t>          Недарма </a:t>
            </a:r>
            <a:r>
              <a:rPr lang="uk-UA" sz="5600" dirty="0"/>
              <a:t>дієслово «пустувати» дорослі асоціюють зі словами «гратися», «бавитися», «розважатися», «витворяти», «ходити на голові», «робити збитки». А синонімами до прикметника «пустотливий» є слова «грайливий», «жартівливий», «легковажний», «збитошний». Словом, дитячі пустощі дорослі зазвичай сприймають як щось не варте особливої уваги.</a:t>
            </a:r>
            <a:endParaRPr lang="ru-RU" sz="5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dirty="0" smtClean="0"/>
              <a:t>        Пустощі </a:t>
            </a:r>
            <a:r>
              <a:rPr lang="uk-UA" sz="5600" dirty="0"/>
              <a:t>варто розглядати як своєрідну форму активності, орієнтовану на:</a:t>
            </a:r>
            <a:endParaRPr lang="ru-RU" sz="5600" dirty="0"/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пізнання дитиною себе і власних можливостей;</a:t>
            </a:r>
            <a:endParaRPr lang="ru-RU" sz="5600" dirty="0"/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відкриття нового;</a:t>
            </a:r>
            <a:endParaRPr lang="ru-RU" sz="5600" dirty="0"/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вивчення зворотної реакції на власні дії, особливо ті, що пов’язані з певними заборонами.</a:t>
            </a:r>
            <a:endParaRPr lang="ru-RU" sz="5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dirty="0" smtClean="0"/>
              <a:t>        Пустощі </a:t>
            </a:r>
            <a:r>
              <a:rPr lang="uk-UA" sz="5600" dirty="0"/>
              <a:t>є невід’ємною частиною поведінки кожної дитини, яка росте й розвивається. </a:t>
            </a:r>
            <a:endParaRPr lang="ru-RU" sz="5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dirty="0" smtClean="0"/>
              <a:t>        Знаний </a:t>
            </a:r>
            <a:r>
              <a:rPr lang="uk-UA" sz="5600" dirty="0"/>
              <a:t>учений і педагог Шалва Амонашвілі, вважає, що неможливо було б вибудовувати справжню педагогіку, якби не існувало дитячих пустощів. Адже вони дають поживну для руху педагогічної думки вперед і для усвідомлення вихователями необхідності творити, проявляти новаторство, педагогічну сміливість.</a:t>
            </a:r>
            <a:endParaRPr lang="ru-RU" sz="5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dirty="0" smtClean="0"/>
              <a:t>       На </a:t>
            </a:r>
            <a:r>
              <a:rPr lang="uk-UA" sz="5600" dirty="0"/>
              <a:t>його думку, діти-пустуни – життєрадісні, активні, кмітливі, ініціативні, мають хороше почуття гумору, вміють застосовувати свої здібності за несподіваних обставин і викликати в дорослих необхідність переоцінювати ті чи ті ситуації та взаємини. Вони – діяльні мрійники, що прагнуть до саморозвитку, самостійного пізнання й перетворення дійсності.</a:t>
            </a:r>
            <a:endParaRPr lang="ru-RU" sz="5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dirty="0" smtClean="0"/>
              <a:t>       Дитячі </a:t>
            </a:r>
            <a:r>
              <a:rPr lang="uk-UA" sz="5600" dirty="0"/>
              <a:t>пустощі спрямовані на вихід за межі установлених, знайомих дитині форм поведінки і діяльності. Вони є одним із необхідних механізмів саморозвитку пустощі – це сигнал дорослим про те, що дитина вичерпала розвивальні ресурси діяльності, якою вона займалася, і готова включитися в нову пізнавальну і творчу діяльність, готова до нового етапу розвитку.</a:t>
            </a:r>
            <a:endParaRPr lang="ru-RU" sz="5600" dirty="0"/>
          </a:p>
          <a:p>
            <a:pPr marL="0" indent="0" algn="just"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6160168" y="9240252"/>
            <a:ext cx="697831" cy="665747"/>
          </a:xfrm>
          <a:prstGeom prst="ellipse">
            <a:avLst/>
          </a:prstGeom>
          <a:solidFill>
            <a:srgbClr val="FFCCFF"/>
          </a:solidFill>
          <a:ln>
            <a:solidFill>
              <a:srgbClr val="00B0F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spc="50" dirty="0">
                <a:ln w="0"/>
                <a:solidFill>
                  <a:srgbClr val="C000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2</a:t>
            </a:r>
            <a:endParaRPr lang="ru-RU" b="1" spc="50" dirty="0">
              <a:ln w="0"/>
              <a:solidFill>
                <a:srgbClr val="C0000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12208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17095" y="529389"/>
            <a:ext cx="6176210" cy="8392361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i="1" dirty="0"/>
              <a:t>Чому діти пустують</a:t>
            </a:r>
            <a:endParaRPr lang="ru-RU" sz="5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dirty="0" smtClean="0"/>
              <a:t>        Детально </a:t>
            </a:r>
            <a:r>
              <a:rPr lang="uk-UA" sz="5600" dirty="0"/>
              <a:t>проаналізувавши типову поведінку дітей, ми виокремили три основні види пустощів:</a:t>
            </a:r>
            <a:endParaRPr lang="ru-RU" sz="5600" dirty="0"/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як прояв пізнавальної активності та творчості;</a:t>
            </a:r>
            <a:endParaRPr lang="ru-RU" sz="5600" dirty="0"/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як спосіб вивчення власних можливостей і меж дозволеного;</a:t>
            </a:r>
            <a:endParaRPr lang="ru-RU" sz="5600" dirty="0"/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як спроба зайняти себе будь-чим – пустощі знічев’я.</a:t>
            </a: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Творчість – природна потреба дитини, тож вона змушена:</a:t>
            </a:r>
            <a:endParaRPr lang="ru-RU" sz="5600" dirty="0"/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або творити – якщо дорослі організовують процес творчості;</a:t>
            </a:r>
            <a:endParaRPr lang="ru-RU" sz="5600" dirty="0"/>
          </a:p>
          <a:p>
            <a:pPr lvl="0" algn="just"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або витворяти – якщо дорослі не переймаються тим, щоб спрямовувати активність дитини в потрібне русло.</a:t>
            </a:r>
            <a:endParaRPr lang="ru-RU" sz="5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dirty="0" smtClean="0"/>
              <a:t>        Творення </a:t>
            </a:r>
            <a:r>
              <a:rPr lang="uk-UA" sz="5600" dirty="0"/>
              <a:t>нерозривно пов’язане з пізнанням нового, а для дитини все нове. І якщо дошкільник псує речі, намагаючись зрозуміти, як вони влаштовані, то це не його, а ваша провина.</a:t>
            </a:r>
            <a:endParaRPr lang="ru-RU" sz="5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dirty="0" smtClean="0"/>
              <a:t>        Розв’язати </a:t>
            </a:r>
            <a:r>
              <a:rPr lang="uk-UA" sz="5600" dirty="0"/>
              <a:t>проблему псування дитиною речей можна за допомогою різних іграшок-конструкторів і невтомних пояснень дитині, що і як влаштовано. А ще ліпше – залучати дошкільника до спільної творчої праці: малювання, створення аплікацій, ремонту книжок, побутових речей тощо.</a:t>
            </a:r>
            <a:endParaRPr lang="ru-RU" sz="5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dirty="0" smtClean="0"/>
              <a:t>        Ніщо </a:t>
            </a:r>
            <a:r>
              <a:rPr lang="uk-UA" sz="5600" dirty="0"/>
              <a:t>не приносить дитині такого задоволення, як усвідомлення власного розвитку. Навчившись чогось нового, дошкільник намагається закріпити це вміння.  Дуже важливою для дитини є думка дорослих про те, наскільки добре вона щось робить.</a:t>
            </a:r>
            <a:endParaRPr lang="ru-RU" sz="5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dirty="0" smtClean="0"/>
              <a:t>        Навчившись </a:t>
            </a:r>
            <a:r>
              <a:rPr lang="uk-UA" sz="5600" dirty="0"/>
              <a:t>стрибати з дивана на килим і повторивши це десяток разів, дитина відтак пробує стрибати з крісла, комода, з парапету чи з дерева на вулиці. Замість того, щоб сварити її батькам саме час установити шведську стінку в квартирі чи імпровізований тренажер із жердин на дачі.</a:t>
            </a:r>
            <a:endParaRPr lang="ru-RU" sz="5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dirty="0" smtClean="0"/>
              <a:t>        Мало </a:t>
            </a:r>
            <a:r>
              <a:rPr lang="uk-UA" sz="5600" dirty="0"/>
              <a:t>кому з батьків вдається «безболісно» пройти той етап, коли дитина вирішила, що вже навчилася мити посуд. Самими заборонами тут не обійтися. Замість постійних </a:t>
            </a:r>
            <a:r>
              <a:rPr lang="uk-UA" sz="5600" dirty="0" err="1"/>
              <a:t>розтлумачувань</a:t>
            </a:r>
            <a:r>
              <a:rPr lang="uk-UA" sz="5600" dirty="0"/>
              <a:t>, що дитині можна робити, а що – ні, ліпше показати їй такі види діяльності та форми поведінки, які наближені до заборонених, однак дозволені й схвалюються, якщо працювати разом. Відомий педагог і психолог Юлія </a:t>
            </a:r>
            <a:r>
              <a:rPr lang="uk-UA" sz="5600" dirty="0" err="1"/>
              <a:t>Гіппенрейтер</a:t>
            </a:r>
            <a:r>
              <a:rPr lang="uk-UA" sz="5600" dirty="0"/>
              <a:t> вважає, що зона справ «разом» є золотим запасом дитини та її потенціалом на найближче майбутнє.   </a:t>
            </a:r>
            <a:endParaRPr lang="ru-RU" sz="5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dirty="0" smtClean="0"/>
              <a:t>         Пустощі </a:t>
            </a:r>
            <a:r>
              <a:rPr lang="uk-UA" sz="5600" dirty="0"/>
              <a:t>знічев’я зазвичай виникають, коли дитині нічого робити. Просто відпочивати, як це роблять дорослі, для дитини – справжня мука. Це для неї так само складно, як дорослим напружено працювати. Причина пустощів у цьому випадку проста: дошкільники потребують активності.</a:t>
            </a:r>
            <a:endParaRPr lang="ru-RU" sz="5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dirty="0" smtClean="0"/>
              <a:t>         Дитячу </a:t>
            </a:r>
            <a:r>
              <a:rPr lang="uk-UA" sz="5600" dirty="0"/>
              <a:t>активність потрібно спеціально організовувати. Раніше це було прерогативою дитячої субкультури. Різновікове дитяче середовище мало у своєму арсеналі сотні ігор, пісень, танців, казок, оповідок, загадок, скоромовок для задоволення потреби дітей у різних видах активності: фізичній, інтелектуальній, творчій.</a:t>
            </a:r>
            <a:endParaRPr lang="ru-RU" sz="56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6160168" y="9240252"/>
            <a:ext cx="697831" cy="665747"/>
          </a:xfrm>
          <a:prstGeom prst="ellipse">
            <a:avLst/>
          </a:prstGeom>
          <a:solidFill>
            <a:srgbClr val="FFCCFF"/>
          </a:solidFill>
          <a:ln>
            <a:solidFill>
              <a:srgbClr val="00B0F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spc="50" dirty="0">
                <a:ln w="0"/>
                <a:solidFill>
                  <a:srgbClr val="C000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3</a:t>
            </a:r>
            <a:endParaRPr lang="ru-RU" b="1" spc="50" dirty="0">
              <a:ln w="0"/>
              <a:solidFill>
                <a:srgbClr val="C0000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171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17095" y="449178"/>
            <a:ext cx="6128084" cy="9031705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 smtClean="0"/>
              <a:t>          </a:t>
            </a:r>
            <a:r>
              <a:rPr lang="uk-UA" sz="5600" dirty="0" smtClean="0"/>
              <a:t>Парадокс сучасного світу в тому, що нині ця субкультура, у якій розвиток дитини відбувався автоматично, </a:t>
            </a:r>
            <a:r>
              <a:rPr lang="uk-UA" sz="5600" dirty="0" err="1" smtClean="0"/>
              <a:t>саморегульовано</a:t>
            </a:r>
            <a:r>
              <a:rPr lang="uk-UA" sz="5600" dirty="0" smtClean="0"/>
              <a:t>, зникає. Тому організація дитячої активності здебільшого лягає на плечі батьків. І вони мають пам’ятати, що для повноцінного виховання, окрім взаємодії з дідусями й бабусями, нянями, гувернерами чи вихователями, дитині неабияк потрібні інші діти.</a:t>
            </a:r>
            <a:endParaRPr lang="ru-RU" sz="56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dirty="0" smtClean="0"/>
              <a:t>           Мультфільми й комп’ютерні ігри ніколи не замінять звичайної гри дитини з іншими дітьми. Співчуття до чужого болю чи прагнення не ображати інших ліпше виховувати власним «ігровим» болем чи образою, ніж чужими – комп’ютерними й телевізійними.</a:t>
            </a:r>
            <a:endParaRPr lang="ru-RU" sz="56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dirty="0" smtClean="0"/>
              <a:t>           Пустуючи, дитина проявляє ініціативу. Можливість щось переробляти по-своєму, виступати в незвичній ролі викликає в дітей почуття радості. Як зазначає дитячий психолог </a:t>
            </a:r>
            <a:r>
              <a:rPr lang="uk-UA" sz="5600" dirty="0" err="1" smtClean="0"/>
              <a:t>Гання</a:t>
            </a:r>
            <a:r>
              <a:rPr lang="uk-UA" sz="5600" dirty="0" smtClean="0"/>
              <a:t> Люблінська, у більшості випадків пустощі – це нова, незвична форма спілкування дитини з дорослими або з іншими дітьми. У пустощах дитина найчастіше є ініціатором такого спілкування. Тому, пустуючи, діти зазвичай проявляють позитивне ставлення до людей. І хоча в процесі активних дій дитина може проявляти незграбність, навіть зробити боляче іншим, вона сама цього лякається, прагне приголубити й утішити скривдженого.</a:t>
            </a:r>
            <a:endParaRPr lang="ru-RU" sz="56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i="1" dirty="0" smtClean="0"/>
              <a:t>Як </a:t>
            </a:r>
            <a:r>
              <a:rPr lang="uk-UA" sz="5600" i="1" dirty="0"/>
              <a:t>спрямувати пустощі на користь</a:t>
            </a:r>
            <a:endParaRPr lang="ru-RU" sz="5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dirty="0" smtClean="0"/>
              <a:t>         Приборкувати </a:t>
            </a:r>
            <a:r>
              <a:rPr lang="uk-UA" sz="5600" dirty="0"/>
              <a:t>надмірну дитячу активність і спрямовувати її в корисне русло можна в різні способи. Скажімо, батькам варто гратися разом з дітьми в улюблені ігри, зокрема рухливі, - це завжди весело, а до того ж корисно і дорослим, і дітям.</a:t>
            </a:r>
            <a:endParaRPr lang="ru-RU" sz="56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dirty="0" smtClean="0"/>
              <a:t>         Зрозуміти </a:t>
            </a:r>
            <a:r>
              <a:rPr lang="uk-UA" sz="5600" dirty="0"/>
              <a:t>різницю між добром і злом, чемністю й пустуванням дітям допоможуть персонажі казок та оповідань. У пригоді стануть захопливі твори Всеволода Нестайка, серед яких ненав’язливо повчальною є трилогія «</a:t>
            </a:r>
            <a:r>
              <a:rPr lang="uk-UA" sz="5600" dirty="0" err="1"/>
              <a:t>Тореодори</a:t>
            </a:r>
            <a:r>
              <a:rPr lang="uk-UA" sz="5600" dirty="0"/>
              <a:t> з </a:t>
            </a:r>
            <a:r>
              <a:rPr lang="uk-UA" sz="5600" dirty="0" err="1"/>
              <a:t>Васюківки</a:t>
            </a:r>
            <a:r>
              <a:rPr lang="uk-UA" sz="5600" dirty="0"/>
              <a:t>». Також дітям сподобаються проникливі історії життя непосиди-пустуна Петрика </a:t>
            </a:r>
            <a:r>
              <a:rPr lang="uk-UA" sz="5600" dirty="0" err="1"/>
              <a:t>П’яточкіна</a:t>
            </a:r>
            <a:r>
              <a:rPr lang="uk-UA" sz="5600" dirty="0"/>
              <a:t> від Наталії </a:t>
            </a:r>
            <a:r>
              <a:rPr lang="uk-UA" sz="5600" dirty="0" err="1"/>
              <a:t>Гузєєвої</a:t>
            </a:r>
            <a:r>
              <a:rPr lang="uk-UA" sz="5600" dirty="0"/>
              <a:t>, чарівні казки Богдана Чалого про пригоди </a:t>
            </a:r>
            <a:r>
              <a:rPr lang="uk-UA" sz="5600" dirty="0" err="1"/>
              <a:t>Барвінка</a:t>
            </a:r>
            <a:r>
              <a:rPr lang="uk-UA" sz="5600" dirty="0"/>
              <a:t>, Зінаїди </a:t>
            </a:r>
            <a:r>
              <a:rPr lang="uk-UA" sz="5600" dirty="0" err="1"/>
              <a:t>Грієвої</a:t>
            </a:r>
            <a:r>
              <a:rPr lang="uk-UA" sz="5600" dirty="0"/>
              <a:t>  про кудлатих пустунів, вірші Сергія </a:t>
            </a:r>
            <a:r>
              <a:rPr lang="uk-UA" sz="5600" dirty="0" err="1"/>
              <a:t>Пантюка</a:t>
            </a:r>
            <a:r>
              <a:rPr lang="uk-UA" sz="5600" dirty="0"/>
              <a:t> зі збірки «</a:t>
            </a:r>
            <a:r>
              <a:rPr lang="uk-UA" sz="5600" dirty="0" err="1"/>
              <a:t>Неслухняники</a:t>
            </a:r>
            <a:r>
              <a:rPr lang="uk-UA" sz="5600" dirty="0"/>
              <a:t>», які написані зі щирою любов’ю до дитини. Задовольняти пізнавальні потреби найменших </a:t>
            </a:r>
            <a:r>
              <a:rPr lang="uk-UA" sz="5600" dirty="0" err="1"/>
              <a:t>непосид</a:t>
            </a:r>
            <a:r>
              <a:rPr lang="uk-UA" sz="5600" dirty="0"/>
              <a:t> батькам допоможуть і розвивальні книжки Марії Кучеренко про допитливе курча та про Мишка-пустуна із серії «Книжки-пампушки</a:t>
            </a:r>
            <a:r>
              <a:rPr lang="uk-UA" sz="5600" dirty="0" smtClean="0"/>
              <a:t>».</a:t>
            </a:r>
            <a:endParaRPr lang="ru-RU" sz="56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dirty="0" smtClean="0"/>
              <a:t>           Отже</a:t>
            </a:r>
            <a:r>
              <a:rPr lang="uk-UA" sz="5600" dirty="0"/>
              <a:t>, дитячі пустощі – це зовсім не вередливість, чи непослух. Це активність, яку дитина несвідомо спрямовує на пізнання нового, вивчення власних можливостей і меж дозволеного, зрештою, на діяльність заради діяльності, адже енергія б’є через край. Саме тому батьки й вихователі дошкільного закладу мають спрямувати цю енергію на користь дитини: спонукати її займатися спортом, організовувати цікаву гру з іншими дітьми, залучати до посильної допомоги по господарству тощо.</a:t>
            </a:r>
            <a:endParaRPr lang="ru-RU" sz="5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5600" dirty="0"/>
              <a:t> </a:t>
            </a:r>
            <a:endParaRPr lang="ru-RU" sz="5600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6160168" y="9240252"/>
            <a:ext cx="697831" cy="665747"/>
          </a:xfrm>
          <a:prstGeom prst="ellipse">
            <a:avLst/>
          </a:prstGeom>
          <a:solidFill>
            <a:srgbClr val="FFCCFF"/>
          </a:solidFill>
          <a:ln>
            <a:solidFill>
              <a:srgbClr val="00B0F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spc="50" dirty="0" smtClean="0">
                <a:ln w="0"/>
                <a:solidFill>
                  <a:srgbClr val="C000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4</a:t>
            </a:r>
            <a:endParaRPr lang="ru-RU" b="1" spc="50" dirty="0">
              <a:ln w="0"/>
              <a:solidFill>
                <a:srgbClr val="C0000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864615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1300</Words>
  <Application>Microsoft Office PowerPoint</Application>
  <PresentationFormat>Лист A4 (210x297 мм)</PresentationFormat>
  <Paragraphs>39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Консультація для вихователів «Чому діти пустують.  Як спрямувати пустощі на користь ?»</dc:title>
  <dc:creator>Users</dc:creator>
  <cp:lastModifiedBy>Users</cp:lastModifiedBy>
  <cp:revision>10</cp:revision>
  <dcterms:created xsi:type="dcterms:W3CDTF">2020-04-27T16:57:46Z</dcterms:created>
  <dcterms:modified xsi:type="dcterms:W3CDTF">2020-04-28T12:24:50Z</dcterms:modified>
</cp:coreProperties>
</file>