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0ABE-38DD-4DB3-B268-3D4EFB2677BB}" type="datetimeFigureOut">
              <a:rPr lang="uk-UA" smtClean="0"/>
              <a:t>14.03.2023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2806-B79C-4EA6-9D5D-0DAC700015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8951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0ABE-38DD-4DB3-B268-3D4EFB2677BB}" type="datetimeFigureOut">
              <a:rPr lang="uk-UA" smtClean="0"/>
              <a:t>14.03.2023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2806-B79C-4EA6-9D5D-0DAC700015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1166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0ABE-38DD-4DB3-B268-3D4EFB2677BB}" type="datetimeFigureOut">
              <a:rPr lang="uk-UA" smtClean="0"/>
              <a:t>14.03.2023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2806-B79C-4EA6-9D5D-0DAC70001590}" type="slidenum">
              <a:rPr lang="uk-UA" smtClean="0"/>
              <a:t>‹№›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802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0ABE-38DD-4DB3-B268-3D4EFB2677BB}" type="datetimeFigureOut">
              <a:rPr lang="uk-UA" smtClean="0"/>
              <a:t>14.03.2023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2806-B79C-4EA6-9D5D-0DAC700015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4775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0ABE-38DD-4DB3-B268-3D4EFB2677BB}" type="datetimeFigureOut">
              <a:rPr lang="uk-UA" smtClean="0"/>
              <a:t>14.03.2023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2806-B79C-4EA6-9D5D-0DAC70001590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3493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0ABE-38DD-4DB3-B268-3D4EFB2677BB}" type="datetimeFigureOut">
              <a:rPr lang="uk-UA" smtClean="0"/>
              <a:t>14.03.2023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2806-B79C-4EA6-9D5D-0DAC700015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592452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0ABE-38DD-4DB3-B268-3D4EFB2677BB}" type="datetimeFigureOut">
              <a:rPr lang="uk-UA" smtClean="0"/>
              <a:t>14.03.2023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2806-B79C-4EA6-9D5D-0DAC700015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51730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0ABE-38DD-4DB3-B268-3D4EFB2677BB}" type="datetimeFigureOut">
              <a:rPr lang="uk-UA" smtClean="0"/>
              <a:t>14.03.2023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2806-B79C-4EA6-9D5D-0DAC700015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90065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0ABE-38DD-4DB3-B268-3D4EFB2677BB}" type="datetimeFigureOut">
              <a:rPr lang="uk-UA" smtClean="0"/>
              <a:t>14.03.2023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2806-B79C-4EA6-9D5D-0DAC700015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9021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0ABE-38DD-4DB3-B268-3D4EFB2677BB}" type="datetimeFigureOut">
              <a:rPr lang="uk-UA" smtClean="0"/>
              <a:t>14.03.2023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2806-B79C-4EA6-9D5D-0DAC700015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06730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0ABE-38DD-4DB3-B268-3D4EFB2677BB}" type="datetimeFigureOut">
              <a:rPr lang="uk-UA" smtClean="0"/>
              <a:t>14.03.2023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2806-B79C-4EA6-9D5D-0DAC700015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35554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0ABE-38DD-4DB3-B268-3D4EFB2677BB}" type="datetimeFigureOut">
              <a:rPr lang="uk-UA" smtClean="0"/>
              <a:t>14.03.2023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2806-B79C-4EA6-9D5D-0DAC700015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22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0ABE-38DD-4DB3-B268-3D4EFB2677BB}" type="datetimeFigureOut">
              <a:rPr lang="uk-UA" smtClean="0"/>
              <a:t>14.03.2023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2806-B79C-4EA6-9D5D-0DAC700015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5160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0ABE-38DD-4DB3-B268-3D4EFB2677BB}" type="datetimeFigureOut">
              <a:rPr lang="uk-UA" smtClean="0"/>
              <a:t>14.03.2023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2806-B79C-4EA6-9D5D-0DAC700015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4728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0ABE-38DD-4DB3-B268-3D4EFB2677BB}" type="datetimeFigureOut">
              <a:rPr lang="uk-UA" smtClean="0"/>
              <a:t>14.03.2023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2806-B79C-4EA6-9D5D-0DAC700015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9356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90ABE-38DD-4DB3-B268-3D4EFB2677BB}" type="datetimeFigureOut">
              <a:rPr lang="uk-UA" smtClean="0"/>
              <a:t>14.03.2023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B2806-B79C-4EA6-9D5D-0DAC700015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8437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90ABE-38DD-4DB3-B268-3D4EFB2677BB}" type="datetimeFigureOut">
              <a:rPr lang="uk-UA" smtClean="0"/>
              <a:t>14.03.2023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39B2806-B79C-4EA6-9D5D-0DAC7000159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63929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 </a:t>
            </a: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6816435" y="2590800"/>
            <a:ext cx="3214256" cy="3061855"/>
          </a:xfrm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endParaRPr lang="uk-UA" sz="20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ctr"/>
            <a:r>
              <a:rPr lang="uk-UA" sz="2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Р</a:t>
            </a:r>
            <a:r>
              <a:rPr lang="uk-UA" sz="2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обота</a:t>
            </a:r>
          </a:p>
          <a:p>
            <a:pPr algn="ctr"/>
            <a:r>
              <a:rPr lang="uk-UA" sz="2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uk-UA" sz="2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учня </a:t>
            </a:r>
            <a:r>
              <a:rPr lang="uk-UA" sz="2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3-Б </a:t>
            </a:r>
          </a:p>
          <a:p>
            <a:pPr algn="ctr"/>
            <a:r>
              <a:rPr lang="uk-UA" sz="2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Чайкіна Юрія</a:t>
            </a:r>
            <a:endParaRPr lang="uk-UA" sz="20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ctr"/>
            <a:endParaRPr lang="uk-UA" sz="2000" dirty="0" smtClean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algn="ctr"/>
            <a:r>
              <a:rPr lang="uk-UA" sz="2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СВІТЛОФОР </a:t>
            </a:r>
            <a:endParaRPr lang="uk-UA" sz="20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" y="183572"/>
            <a:ext cx="440055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869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1238" y="1609952"/>
            <a:ext cx="6409524" cy="3638095"/>
          </a:xfrm>
          <a:prstGeom prst="rect">
            <a:avLst/>
          </a:prstGeom>
        </p:spPr>
      </p:pic>
      <p:sp>
        <p:nvSpPr>
          <p:cNvPr id="4" name="Прямокутник 3"/>
          <p:cNvSpPr/>
          <p:nvPr/>
        </p:nvSpPr>
        <p:spPr>
          <a:xfrm>
            <a:off x="4762593" y="528935"/>
            <a:ext cx="17524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Стій!</a:t>
            </a:r>
            <a:endParaRPr lang="uk-U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8375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054" y="1588957"/>
            <a:ext cx="6303819" cy="3606498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4424133" y="348826"/>
            <a:ext cx="22076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Увага!</a:t>
            </a:r>
            <a:endParaRPr lang="uk-U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6277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1061" y="1584903"/>
            <a:ext cx="6409524" cy="3838095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5079187" y="459662"/>
            <a:ext cx="17011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Йди!</a:t>
            </a:r>
            <a:endParaRPr lang="uk-UA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38620884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</TotalTime>
  <Words>14</Words>
  <Application>Microsoft Office PowerPoint</Application>
  <PresentationFormat>Широкий екран</PresentationFormat>
  <Paragraphs>10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9" baseType="lpstr">
      <vt:lpstr>Arial</vt:lpstr>
      <vt:lpstr>Arial Black</vt:lpstr>
      <vt:lpstr>Trebuchet MS</vt:lpstr>
      <vt:lpstr>Wingdings 3</vt:lpstr>
      <vt:lpstr>Грань</vt:lpstr>
      <vt:lpstr> 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111</dc:creator>
  <cp:lastModifiedBy>111</cp:lastModifiedBy>
  <cp:revision>5</cp:revision>
  <dcterms:created xsi:type="dcterms:W3CDTF">2023-03-14T17:24:31Z</dcterms:created>
  <dcterms:modified xsi:type="dcterms:W3CDTF">2023-03-14T17:52:38Z</dcterms:modified>
</cp:coreProperties>
</file>