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9" r:id="rId3"/>
    <p:sldId id="258" r:id="rId4"/>
    <p:sldId id="257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6BE4D-F340-463A-B10F-33E30A3BC5E3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9B923-C607-4F8D-830A-CB28AE8E6304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6BE4D-F340-463A-B10F-33E30A3BC5E3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9B923-C607-4F8D-830A-CB28AE8E63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6BE4D-F340-463A-B10F-33E30A3BC5E3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9B923-C607-4F8D-830A-CB28AE8E63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6BE4D-F340-463A-B10F-33E30A3BC5E3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9B923-C607-4F8D-830A-CB28AE8E630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6BE4D-F340-463A-B10F-33E30A3BC5E3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9B923-C607-4F8D-830A-CB28AE8E63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6BE4D-F340-463A-B10F-33E30A3BC5E3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9B923-C607-4F8D-830A-CB28AE8E630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6BE4D-F340-463A-B10F-33E30A3BC5E3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9B923-C607-4F8D-830A-CB28AE8E6304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6BE4D-F340-463A-B10F-33E30A3BC5E3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9B923-C607-4F8D-830A-CB28AE8E63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6BE4D-F340-463A-B10F-33E30A3BC5E3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9B923-C607-4F8D-830A-CB28AE8E63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6BE4D-F340-463A-B10F-33E30A3BC5E3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9B923-C607-4F8D-830A-CB28AE8E63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6BE4D-F340-463A-B10F-33E30A3BC5E3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9B923-C607-4F8D-830A-CB28AE8E6304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596BE4D-F340-463A-B10F-33E30A3BC5E3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D59B923-C607-4F8D-830A-CB28AE8E630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3068960"/>
            <a:ext cx="6768752" cy="882119"/>
          </a:xfrm>
        </p:spPr>
        <p:txBody>
          <a:bodyPr>
            <a:noAutofit/>
          </a:bodyPr>
          <a:lstStyle/>
          <a:p>
            <a:pPr algn="ctr"/>
            <a:r>
              <a:rPr lang="uk-UA" sz="3600" dirty="0" smtClean="0">
                <a:solidFill>
                  <a:srgbClr val="7030A0"/>
                </a:solidFill>
              </a:rPr>
              <a:t>Підготувала учениця 3-Б класу </a:t>
            </a:r>
          </a:p>
          <a:p>
            <a:pPr algn="ctr"/>
            <a:r>
              <a:rPr lang="uk-UA" sz="3600" dirty="0" err="1" smtClean="0">
                <a:solidFill>
                  <a:srgbClr val="7030A0"/>
                </a:solidFill>
              </a:rPr>
              <a:t>Межівського</a:t>
            </a:r>
            <a:r>
              <a:rPr lang="uk-UA" sz="3600" dirty="0" smtClean="0">
                <a:solidFill>
                  <a:srgbClr val="7030A0"/>
                </a:solidFill>
              </a:rPr>
              <a:t> ліцею </a:t>
            </a:r>
            <a:r>
              <a:rPr lang="uk-UA" sz="3600" smtClean="0">
                <a:solidFill>
                  <a:srgbClr val="7030A0"/>
                </a:solidFill>
              </a:rPr>
              <a:t>№ </a:t>
            </a:r>
            <a:r>
              <a:rPr lang="uk-UA" sz="3600" smtClean="0">
                <a:solidFill>
                  <a:srgbClr val="7030A0"/>
                </a:solidFill>
              </a:rPr>
              <a:t>1 МСР </a:t>
            </a:r>
            <a:endParaRPr lang="uk-UA" sz="3600" dirty="0" smtClean="0">
              <a:solidFill>
                <a:srgbClr val="7030A0"/>
              </a:solidFill>
            </a:endParaRPr>
          </a:p>
          <a:p>
            <a:pPr algn="ctr"/>
            <a:r>
              <a:rPr lang="uk-UA" sz="3600" dirty="0" err="1" smtClean="0">
                <a:solidFill>
                  <a:srgbClr val="7030A0"/>
                </a:solidFill>
              </a:rPr>
              <a:t>Пазика</a:t>
            </a:r>
            <a:r>
              <a:rPr lang="uk-UA" sz="3600" dirty="0" smtClean="0">
                <a:solidFill>
                  <a:srgbClr val="7030A0"/>
                </a:solidFill>
              </a:rPr>
              <a:t> Анна</a:t>
            </a:r>
            <a:endParaRPr lang="ru-RU" sz="3600" dirty="0">
              <a:solidFill>
                <a:srgbClr val="7030A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124744"/>
            <a:ext cx="7175351" cy="1793167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uk-UA" sz="8800" i="1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Світлофор</a:t>
            </a:r>
            <a:endParaRPr lang="ru-RU" sz="8800" i="1" dirty="0">
              <a:solidFill>
                <a:srgbClr val="FF0000"/>
              </a:solidFill>
              <a:latin typeface="Cambria" pitchFamily="18" charset="0"/>
              <a:ea typeface="Cambria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29125"/>
            <a:ext cx="2247900" cy="2428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5874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259632" y="548680"/>
            <a:ext cx="7128792" cy="1944216"/>
          </a:xfrm>
        </p:spPr>
        <p:txBody>
          <a:bodyPr/>
          <a:lstStyle/>
          <a:p>
            <a:pPr marL="0" indent="0" algn="ctr">
              <a:buNone/>
            </a:pPr>
            <a:r>
              <a:rPr lang="uk-UA" sz="7200" dirty="0" smtClean="0">
                <a:latin typeface="Arial" pitchFamily="34" charset="0"/>
                <a:cs typeface="Arial" pitchFamily="34" charset="0"/>
              </a:rPr>
              <a:t>Стій</a:t>
            </a:r>
            <a:r>
              <a:rPr lang="en-US" sz="7200" dirty="0" smtClean="0">
                <a:latin typeface="Arial" pitchFamily="34" charset="0"/>
                <a:cs typeface="Arial" pitchFamily="34" charset="0"/>
              </a:rPr>
              <a:t>!</a:t>
            </a:r>
            <a:endParaRPr lang="ru-RU" sz="7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549446"/>
            <a:ext cx="5625592" cy="311581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476672"/>
            <a:ext cx="2576015" cy="583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810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476672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uk-UA" sz="7200" dirty="0" smtClean="0">
                <a:latin typeface="Arial" pitchFamily="34" charset="0"/>
                <a:cs typeface="Arial" pitchFamily="34" charset="0"/>
              </a:rPr>
              <a:t>Увага</a:t>
            </a:r>
            <a:r>
              <a:rPr lang="en-US" sz="7200" dirty="0" smtClean="0">
                <a:latin typeface="Arial" pitchFamily="34" charset="0"/>
                <a:cs typeface="Arial" pitchFamily="34" charset="0"/>
              </a:rPr>
              <a:t>!</a:t>
            </a:r>
            <a:endParaRPr lang="ru-RU" sz="7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2469" y="1556792"/>
            <a:ext cx="2478802" cy="4805275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212976"/>
            <a:ext cx="5562947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3339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uk-UA" sz="7200" dirty="0" smtClean="0">
                <a:latin typeface="Arial" pitchFamily="34" charset="0"/>
                <a:cs typeface="Arial" pitchFamily="34" charset="0"/>
              </a:rPr>
              <a:t>Йди</a:t>
            </a:r>
            <a:r>
              <a:rPr lang="en-US" sz="7200" dirty="0" smtClean="0">
                <a:latin typeface="Arial" pitchFamily="34" charset="0"/>
                <a:cs typeface="Arial" pitchFamily="34" charset="0"/>
              </a:rPr>
              <a:t>!</a:t>
            </a:r>
            <a:endParaRPr lang="ru-RU" sz="7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-18273"/>
            <a:ext cx="2828925" cy="664845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556450"/>
            <a:ext cx="5679931" cy="4049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587771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</TotalTime>
  <Words>18</Words>
  <Application>Microsoft Office PowerPoint</Application>
  <PresentationFormat>Экран (4:3)</PresentationFormat>
  <Paragraphs>7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Воздушный поток</vt:lpstr>
      <vt:lpstr>Світлофор</vt:lpstr>
      <vt:lpstr>Стій!</vt:lpstr>
      <vt:lpstr>Увага!</vt:lpstr>
      <vt:lpstr>Йди!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8</cp:revision>
  <dcterms:created xsi:type="dcterms:W3CDTF">2023-02-28T09:08:56Z</dcterms:created>
  <dcterms:modified xsi:type="dcterms:W3CDTF">2023-03-14T09:58:41Z</dcterms:modified>
</cp:coreProperties>
</file>