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DF89"/>
    <a:srgbClr val="F1E273"/>
    <a:srgbClr val="F9F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7200" b="1" dirty="0" smtClean="0">
                <a:latin typeface="Arial" pitchFamily="34" charset="0"/>
                <a:cs typeface="Arial" pitchFamily="34" charset="0"/>
              </a:rPr>
              <a:t>Світлофор</a:t>
            </a:r>
            <a:br>
              <a:rPr lang="uk-UA" sz="7200" b="1" dirty="0" smtClean="0">
                <a:latin typeface="Arial" pitchFamily="34" charset="0"/>
                <a:cs typeface="Arial" pitchFamily="34" charset="0"/>
              </a:rPr>
            </a:b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Кобець </a:t>
            </a:r>
            <a:r>
              <a:rPr lang="uk-UA" sz="7200" b="1" dirty="0" err="1" smtClean="0">
                <a:latin typeface="Arial" pitchFamily="34" charset="0"/>
                <a:cs typeface="Arial" pitchFamily="34" charset="0"/>
              </a:rPr>
              <a:t>Марк</a:t>
            </a: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uk-UA" sz="7200" b="1" dirty="0" smtClean="0">
                <a:latin typeface="Arial" pitchFamily="34" charset="0"/>
                <a:cs typeface="Arial" pitchFamily="34" charset="0"/>
              </a:rPr>
            </a:b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3 –Б клас</a:t>
            </a:r>
            <a:br>
              <a:rPr lang="uk-UA" sz="7200" b="1" dirty="0" smtClean="0">
                <a:latin typeface="Arial" pitchFamily="34" charset="0"/>
                <a:cs typeface="Arial" pitchFamily="34" charset="0"/>
              </a:rPr>
            </a:br>
            <a:endParaRPr lang="ru-RU" sz="7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491880" y="3819646"/>
            <a:ext cx="2304256" cy="2992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77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26875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7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7200" b="1" dirty="0" smtClean="0">
                <a:latin typeface="Arial" pitchFamily="34" charset="0"/>
                <a:cs typeface="Arial" pitchFamily="34" charset="0"/>
              </a:rPr>
            </a:br>
            <a:r>
              <a:rPr lang="uk-UA" sz="7200" b="1" dirty="0" smtClean="0">
                <a:latin typeface="Arial" pitchFamily="34" charset="0"/>
                <a:cs typeface="Arial" pitchFamily="34" charset="0"/>
              </a:rPr>
              <a:t>Стій!</a:t>
            </a:r>
            <a:br>
              <a:rPr lang="uk-UA" sz="7200" b="1" dirty="0" smtClean="0">
                <a:latin typeface="Arial" pitchFamily="34" charset="0"/>
                <a:cs typeface="Arial" pitchFamily="34" charset="0"/>
              </a:rPr>
            </a:br>
            <a:endParaRPr lang="ru-RU" sz="7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36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F1E273"/>
          </a:solidFill>
        </p:spPr>
        <p:txBody>
          <a:bodyPr>
            <a:noAutofit/>
          </a:bodyPr>
          <a:lstStyle/>
          <a:p>
            <a:r>
              <a:rPr lang="uk-UA" sz="7200" b="1" dirty="0" smtClean="0">
                <a:latin typeface="Arial" pitchFamily="34" charset="0"/>
                <a:cs typeface="Arial" pitchFamily="34" charset="0"/>
              </a:rPr>
              <a:t>Увага!</a:t>
            </a:r>
            <a:endParaRPr lang="ru-RU" sz="7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16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43408"/>
            <a:ext cx="9139919" cy="1584176"/>
          </a:xfrm>
          <a:solidFill>
            <a:srgbClr val="B6DF89"/>
          </a:solidFill>
        </p:spPr>
        <p:txBody>
          <a:bodyPr>
            <a:noAutofit/>
          </a:bodyPr>
          <a:lstStyle/>
          <a:p>
            <a:r>
              <a:rPr lang="uk-UA" sz="7200" b="1" dirty="0" smtClean="0">
                <a:latin typeface="Arial" pitchFamily="34" charset="0"/>
                <a:cs typeface="Arial" pitchFamily="34" charset="0"/>
              </a:rPr>
              <a:t>Йди!</a:t>
            </a:r>
            <a:endParaRPr lang="ru-RU" sz="7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15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Світлофор Кобець Марк  3 –Б клас </vt:lpstr>
      <vt:lpstr> Стій! </vt:lpstr>
      <vt:lpstr>Увага!</vt:lpstr>
      <vt:lpstr>Йди!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5</cp:revision>
  <dcterms:created xsi:type="dcterms:W3CDTF">2023-02-28T13:43:36Z</dcterms:created>
  <dcterms:modified xsi:type="dcterms:W3CDTF">2023-03-14T17:36:54Z</dcterms:modified>
</cp:coreProperties>
</file>